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5" r:id="rId3"/>
    <p:sldId id="286" r:id="rId4"/>
    <p:sldId id="288" r:id="rId5"/>
    <p:sldId id="289" r:id="rId6"/>
    <p:sldId id="287" r:id="rId7"/>
    <p:sldId id="278" r:id="rId8"/>
    <p:sldId id="283" r:id="rId9"/>
    <p:sldId id="284" r:id="rId10"/>
    <p:sldId id="282" r:id="rId11"/>
    <p:sldId id="279" r:id="rId12"/>
    <p:sldId id="290" r:id="rId13"/>
    <p:sldId id="280" r:id="rId14"/>
    <p:sldId id="291" r:id="rId15"/>
    <p:sldId id="277" r:id="rId16"/>
    <p:sldId id="281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 sldOrd">
      <pc:chgData name="Christopher Potter" userId="24ad2ef8db5e8a45" providerId="LiveId" clId="{10AB9FE2-9012-46EF-B18A-C87D5526F6EE}" dt="2026-06-29T09:43:19.255" v="1478"/>
      <pc:docMkLst>
        <pc:docMk/>
      </pc:docMkLst>
      <pc:sldChg chg="modSp mod setBg">
        <pc:chgData name="Christopher Potter" userId="24ad2ef8db5e8a45" providerId="LiveId" clId="{10AB9FE2-9012-46EF-B18A-C87D5526F6EE}" dt="2026-06-29T09:43:19.255" v="1478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27T18:44:41.667" v="4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">
        <pc:chgData name="Christopher Potter" userId="24ad2ef8db5e8a45" providerId="LiveId" clId="{10AB9FE2-9012-46EF-B18A-C87D5526F6EE}" dt="2026-06-27T19:00:08.106" v="346" actId="20577"/>
        <pc:sldMkLst>
          <pc:docMk/>
          <pc:sldMk cId="2791165170" sldId="277"/>
        </pc:sldMkLst>
        <pc:spChg chg="mod">
          <ac:chgData name="Christopher Potter" userId="24ad2ef8db5e8a45" providerId="LiveId" clId="{10AB9FE2-9012-46EF-B18A-C87D5526F6EE}" dt="2026-06-27T19:00:04.516" v="344" actId="20577"/>
          <ac:spMkLst>
            <pc:docMk/>
            <pc:sldMk cId="2791165170" sldId="277"/>
            <ac:spMk id="2" creationId="{572552F2-2548-7E00-83BA-01B5B0AD44DE}"/>
          </ac:spMkLst>
        </pc:spChg>
        <pc:spChg chg="mod">
          <ac:chgData name="Christopher Potter" userId="24ad2ef8db5e8a45" providerId="LiveId" clId="{10AB9FE2-9012-46EF-B18A-C87D5526F6EE}" dt="2026-06-27T19:00:08.106" v="346" actId="20577"/>
          <ac:spMkLst>
            <pc:docMk/>
            <pc:sldMk cId="2791165170" sldId="277"/>
            <ac:spMk id="5" creationId="{B11864A4-B525-51BE-6E81-1287EB86888F}"/>
          </ac:spMkLst>
        </pc:spChg>
        <pc:graphicFrameChg chg="add mod ord modGraphic">
          <ac:chgData name="Christopher Potter" userId="24ad2ef8db5e8a45" providerId="LiveId" clId="{10AB9FE2-9012-46EF-B18A-C87D5526F6EE}" dt="2026-06-27T18:59:31.326" v="337" actId="167"/>
          <ac:graphicFrameMkLst>
            <pc:docMk/>
            <pc:sldMk cId="2791165170" sldId="277"/>
            <ac:graphicFrameMk id="3" creationId="{DD3BF8BF-A98C-5FD8-CB16-982C91A0D870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7T19:25:01.596" v="413" actId="20577"/>
        <pc:sldMkLst>
          <pc:docMk/>
          <pc:sldMk cId="779114346" sldId="278"/>
        </pc:sldMkLst>
        <pc:spChg chg="mod">
          <ac:chgData name="Christopher Potter" userId="24ad2ef8db5e8a45" providerId="LiveId" clId="{10AB9FE2-9012-46EF-B18A-C87D5526F6EE}" dt="2026-06-27T19:24:13.256" v="410" actId="20577"/>
          <ac:spMkLst>
            <pc:docMk/>
            <pc:sldMk cId="779114346" sldId="278"/>
            <ac:spMk id="2" creationId="{05E7A8BF-0D86-95C1-12D7-651C38C26089}"/>
          </ac:spMkLst>
        </pc:spChg>
        <pc:spChg chg="mod">
          <ac:chgData name="Christopher Potter" userId="24ad2ef8db5e8a45" providerId="LiveId" clId="{10AB9FE2-9012-46EF-B18A-C87D5526F6EE}" dt="2026-06-27T19:25:01.596" v="413" actId="20577"/>
          <ac:spMkLst>
            <pc:docMk/>
            <pc:sldMk cId="779114346" sldId="278"/>
            <ac:spMk id="5" creationId="{2E89A5CF-58AE-8064-3A21-EA66594017EE}"/>
          </ac:spMkLst>
        </pc:spChg>
        <pc:graphicFrameChg chg="mod modGraphic">
          <ac:chgData name="Christopher Potter" userId="24ad2ef8db5e8a45" providerId="LiveId" clId="{10AB9FE2-9012-46EF-B18A-C87D5526F6EE}" dt="2026-06-27T19:24:04.616" v="404" actId="20577"/>
          <ac:graphicFrameMkLst>
            <pc:docMk/>
            <pc:sldMk cId="779114346" sldId="278"/>
            <ac:graphicFrameMk id="3" creationId="{9675D18E-6CB1-A443-4CBB-BE2CA7DE71A9}"/>
          </ac:graphicFrameMkLst>
        </pc:graphicFrameChg>
      </pc:sldChg>
      <pc:sldChg chg="modSp add mod">
        <pc:chgData name="Christopher Potter" userId="24ad2ef8db5e8a45" providerId="LiveId" clId="{10AB9FE2-9012-46EF-B18A-C87D5526F6EE}" dt="2026-06-27T18:54:46.638" v="220" actId="20577"/>
        <pc:sldMkLst>
          <pc:docMk/>
          <pc:sldMk cId="2724386166" sldId="279"/>
        </pc:sldMkLst>
        <pc:spChg chg="mod">
          <ac:chgData name="Christopher Potter" userId="24ad2ef8db5e8a45" providerId="LiveId" clId="{10AB9FE2-9012-46EF-B18A-C87D5526F6EE}" dt="2026-06-27T18:53:13.316" v="195" actId="20577"/>
          <ac:spMkLst>
            <pc:docMk/>
            <pc:sldMk cId="2724386166" sldId="279"/>
            <ac:spMk id="2" creationId="{3605EE9D-42D5-89AC-6ED3-26F873FC1BAC}"/>
          </ac:spMkLst>
        </pc:spChg>
        <pc:spChg chg="mod">
          <ac:chgData name="Christopher Potter" userId="24ad2ef8db5e8a45" providerId="LiveId" clId="{10AB9FE2-9012-46EF-B18A-C87D5526F6EE}" dt="2026-06-27T18:53:56.367" v="218" actId="20577"/>
          <ac:spMkLst>
            <pc:docMk/>
            <pc:sldMk cId="2724386166" sldId="279"/>
            <ac:spMk id="5" creationId="{20FC8633-25B1-F7C7-C39E-8ADE534CE2D7}"/>
          </ac:spMkLst>
        </pc:spChg>
        <pc:graphicFrameChg chg="modGraphic">
          <ac:chgData name="Christopher Potter" userId="24ad2ef8db5e8a45" providerId="LiveId" clId="{10AB9FE2-9012-46EF-B18A-C87D5526F6EE}" dt="2026-06-27T18:54:46.638" v="220" actId="20577"/>
          <ac:graphicFrameMkLst>
            <pc:docMk/>
            <pc:sldMk cId="2724386166" sldId="279"/>
            <ac:graphicFrameMk id="3" creationId="{9F94F033-DB28-B12E-9C43-2773E8D025C5}"/>
          </ac:graphicFrameMkLst>
        </pc:graphicFrameChg>
      </pc:sldChg>
      <pc:sldChg chg="modSp add mod">
        <pc:chgData name="Christopher Potter" userId="24ad2ef8db5e8a45" providerId="LiveId" clId="{10AB9FE2-9012-46EF-B18A-C87D5526F6EE}" dt="2026-06-27T18:56:20.906" v="268" actId="20577"/>
        <pc:sldMkLst>
          <pc:docMk/>
          <pc:sldMk cId="774193162" sldId="280"/>
        </pc:sldMkLst>
        <pc:spChg chg="mod">
          <ac:chgData name="Christopher Potter" userId="24ad2ef8db5e8a45" providerId="LiveId" clId="{10AB9FE2-9012-46EF-B18A-C87D5526F6EE}" dt="2026-06-27T18:56:17.406" v="266" actId="20577"/>
          <ac:spMkLst>
            <pc:docMk/>
            <pc:sldMk cId="774193162" sldId="280"/>
            <ac:spMk id="2" creationId="{EF5FEAC9-FF6C-A989-6D3F-957E2D893AA6}"/>
          </ac:spMkLst>
        </pc:spChg>
        <pc:spChg chg="mod">
          <ac:chgData name="Christopher Potter" userId="24ad2ef8db5e8a45" providerId="LiveId" clId="{10AB9FE2-9012-46EF-B18A-C87D5526F6EE}" dt="2026-06-27T18:56:20.906" v="268" actId="20577"/>
          <ac:spMkLst>
            <pc:docMk/>
            <pc:sldMk cId="774193162" sldId="280"/>
            <ac:spMk id="5" creationId="{A30319BA-3224-6E7E-9ACC-241C380D6EF6}"/>
          </ac:spMkLst>
        </pc:spChg>
        <pc:graphicFrameChg chg="modGraphic">
          <ac:chgData name="Christopher Potter" userId="24ad2ef8db5e8a45" providerId="LiveId" clId="{10AB9FE2-9012-46EF-B18A-C87D5526F6EE}" dt="2026-06-27T18:56:10.743" v="260" actId="6549"/>
          <ac:graphicFrameMkLst>
            <pc:docMk/>
            <pc:sldMk cId="774193162" sldId="280"/>
            <ac:graphicFrameMk id="3" creationId="{5BBD16F5-9CCD-9DCF-7D98-F230D39537DF}"/>
          </ac:graphicFrameMkLst>
        </pc:graphicFrameChg>
      </pc:sldChg>
      <pc:sldChg chg="add">
        <pc:chgData name="Christopher Potter" userId="24ad2ef8db5e8a45" providerId="LiveId" clId="{10AB9FE2-9012-46EF-B18A-C87D5526F6EE}" dt="2026-06-27T18:56:52.097" v="269" actId="2890"/>
        <pc:sldMkLst>
          <pc:docMk/>
          <pc:sldMk cId="1599815771" sldId="281"/>
        </pc:sldMkLst>
      </pc:sldChg>
      <pc:sldChg chg="add">
        <pc:chgData name="Christopher Potter" userId="24ad2ef8db5e8a45" providerId="LiveId" clId="{10AB9FE2-9012-46EF-B18A-C87D5526F6EE}" dt="2026-06-27T19:22:06.589" v="347" actId="2890"/>
        <pc:sldMkLst>
          <pc:docMk/>
          <pc:sldMk cId="1907770866" sldId="282"/>
        </pc:sldMkLst>
      </pc:sldChg>
      <pc:sldChg chg="modSp add mod">
        <pc:chgData name="Christopher Potter" userId="24ad2ef8db5e8a45" providerId="LiveId" clId="{10AB9FE2-9012-46EF-B18A-C87D5526F6EE}" dt="2026-06-27T19:27:12.598" v="495" actId="20577"/>
        <pc:sldMkLst>
          <pc:docMk/>
          <pc:sldMk cId="1435536073" sldId="283"/>
        </pc:sldMkLst>
        <pc:spChg chg="mod">
          <ac:chgData name="Christopher Potter" userId="24ad2ef8db5e8a45" providerId="LiveId" clId="{10AB9FE2-9012-46EF-B18A-C87D5526F6EE}" dt="2026-06-27T19:27:08.520" v="493" actId="20577"/>
          <ac:spMkLst>
            <pc:docMk/>
            <pc:sldMk cId="1435536073" sldId="283"/>
            <ac:spMk id="2" creationId="{58975E09-0E27-169E-6CA0-0104FCD2EF35}"/>
          </ac:spMkLst>
        </pc:spChg>
        <pc:spChg chg="mod">
          <ac:chgData name="Christopher Potter" userId="24ad2ef8db5e8a45" providerId="LiveId" clId="{10AB9FE2-9012-46EF-B18A-C87D5526F6EE}" dt="2026-06-27T19:27:12.598" v="495" actId="20577"/>
          <ac:spMkLst>
            <pc:docMk/>
            <pc:sldMk cId="1435536073" sldId="283"/>
            <ac:spMk id="5" creationId="{7C11324B-CD41-1485-318E-0159D961243D}"/>
          </ac:spMkLst>
        </pc:spChg>
        <pc:graphicFrameChg chg="modGraphic">
          <ac:chgData name="Christopher Potter" userId="24ad2ef8db5e8a45" providerId="LiveId" clId="{10AB9FE2-9012-46EF-B18A-C87D5526F6EE}" dt="2026-06-27T19:26:55.367" v="480" actId="20577"/>
          <ac:graphicFrameMkLst>
            <pc:docMk/>
            <pc:sldMk cId="1435536073" sldId="283"/>
            <ac:graphicFrameMk id="3" creationId="{8DECCB4C-1B12-7218-C59B-886E35DD0E02}"/>
          </ac:graphicFrameMkLst>
        </pc:graphicFrameChg>
      </pc:sldChg>
      <pc:sldChg chg="modSp add mod">
        <pc:chgData name="Christopher Potter" userId="24ad2ef8db5e8a45" providerId="LiveId" clId="{10AB9FE2-9012-46EF-B18A-C87D5526F6EE}" dt="2026-06-27T19:33:00.104" v="558" actId="20577"/>
        <pc:sldMkLst>
          <pc:docMk/>
          <pc:sldMk cId="2522394572" sldId="284"/>
        </pc:sldMkLst>
        <pc:spChg chg="mod">
          <ac:chgData name="Christopher Potter" userId="24ad2ef8db5e8a45" providerId="LiveId" clId="{10AB9FE2-9012-46EF-B18A-C87D5526F6EE}" dt="2026-06-27T19:29:10.254" v="550" actId="20577"/>
          <ac:spMkLst>
            <pc:docMk/>
            <pc:sldMk cId="2522394572" sldId="284"/>
            <ac:spMk id="2" creationId="{34883FFC-705C-FA15-3177-7A7BC0941EC5}"/>
          </ac:spMkLst>
        </pc:spChg>
        <pc:spChg chg="mod">
          <ac:chgData name="Christopher Potter" userId="24ad2ef8db5e8a45" providerId="LiveId" clId="{10AB9FE2-9012-46EF-B18A-C87D5526F6EE}" dt="2026-06-27T19:33:00.104" v="558" actId="20577"/>
          <ac:spMkLst>
            <pc:docMk/>
            <pc:sldMk cId="2522394572" sldId="284"/>
            <ac:spMk id="5" creationId="{AD752289-97DB-E343-3325-1A2C022C5B5D}"/>
          </ac:spMkLst>
        </pc:spChg>
        <pc:graphicFrameChg chg="modGraphic">
          <ac:chgData name="Christopher Potter" userId="24ad2ef8db5e8a45" providerId="LiveId" clId="{10AB9FE2-9012-46EF-B18A-C87D5526F6EE}" dt="2026-06-27T19:29:22.784" v="556" actId="6549"/>
          <ac:graphicFrameMkLst>
            <pc:docMk/>
            <pc:sldMk cId="2522394572" sldId="284"/>
            <ac:graphicFrameMk id="3" creationId="{B128B6B4-DCE9-9BC6-1AF6-A2BC12A2879F}"/>
          </ac:graphicFrameMkLst>
        </pc:graphicFrameChg>
      </pc:sldChg>
      <pc:sldChg chg="delSp modSp add mod ord">
        <pc:chgData name="Christopher Potter" userId="24ad2ef8db5e8a45" providerId="LiveId" clId="{10AB9FE2-9012-46EF-B18A-C87D5526F6EE}" dt="2026-06-28T07:27:17.227" v="688" actId="403"/>
        <pc:sldMkLst>
          <pc:docMk/>
          <pc:sldMk cId="1958552607" sldId="285"/>
        </pc:sldMkLst>
        <pc:spChg chg="mod">
          <ac:chgData name="Christopher Potter" userId="24ad2ef8db5e8a45" providerId="LiveId" clId="{10AB9FE2-9012-46EF-B18A-C87D5526F6EE}" dt="2026-06-28T07:27:17.227" v="688" actId="403"/>
          <ac:spMkLst>
            <pc:docMk/>
            <pc:sldMk cId="1958552607" sldId="285"/>
            <ac:spMk id="2" creationId="{97CFAF19-DB16-1123-75E6-B6A74370039D}"/>
          </ac:spMkLst>
        </pc:spChg>
        <pc:spChg chg="mod">
          <ac:chgData name="Christopher Potter" userId="24ad2ef8db5e8a45" providerId="LiveId" clId="{10AB9FE2-9012-46EF-B18A-C87D5526F6EE}" dt="2026-06-28T07:23:17.825" v="667" actId="20577"/>
          <ac:spMkLst>
            <pc:docMk/>
            <pc:sldMk cId="1958552607" sldId="285"/>
            <ac:spMk id="5" creationId="{E26596F5-EE17-550F-3DC5-33B5A3395683}"/>
          </ac:spMkLst>
        </pc:spChg>
        <pc:graphicFrameChg chg="del">
          <ac:chgData name="Christopher Potter" userId="24ad2ef8db5e8a45" providerId="LiveId" clId="{10AB9FE2-9012-46EF-B18A-C87D5526F6EE}" dt="2026-06-28T07:23:12.943" v="663" actId="478"/>
          <ac:graphicFrameMkLst>
            <pc:docMk/>
            <pc:sldMk cId="1958552607" sldId="285"/>
            <ac:graphicFrameMk id="3" creationId="{AE195EE5-99E7-D990-F30C-0DF485349393}"/>
          </ac:graphicFrameMkLst>
        </pc:graphicFrameChg>
      </pc:sldChg>
      <pc:sldChg chg="modSp add mod">
        <pc:chgData name="Christopher Potter" userId="24ad2ef8db5e8a45" providerId="LiveId" clId="{10AB9FE2-9012-46EF-B18A-C87D5526F6EE}" dt="2026-06-28T07:27:22.474" v="689" actId="403"/>
        <pc:sldMkLst>
          <pc:docMk/>
          <pc:sldMk cId="1719383763" sldId="286"/>
        </pc:sldMkLst>
        <pc:spChg chg="mod">
          <ac:chgData name="Christopher Potter" userId="24ad2ef8db5e8a45" providerId="LiveId" clId="{10AB9FE2-9012-46EF-B18A-C87D5526F6EE}" dt="2026-06-28T07:27:22.474" v="689" actId="403"/>
          <ac:spMkLst>
            <pc:docMk/>
            <pc:sldMk cId="1719383763" sldId="286"/>
            <ac:spMk id="2" creationId="{81667578-333B-897C-B412-7FE9ECB6645B}"/>
          </ac:spMkLst>
        </pc:spChg>
        <pc:spChg chg="mod">
          <ac:chgData name="Christopher Potter" userId="24ad2ef8db5e8a45" providerId="LiveId" clId="{10AB9FE2-9012-46EF-B18A-C87D5526F6EE}" dt="2026-06-28T07:25:07.246" v="679" actId="6549"/>
          <ac:spMkLst>
            <pc:docMk/>
            <pc:sldMk cId="1719383763" sldId="286"/>
            <ac:spMk id="5" creationId="{924E48C0-7E94-DED1-4803-13A1986C6233}"/>
          </ac:spMkLst>
        </pc:spChg>
      </pc:sldChg>
      <pc:sldChg chg="addSp delSp modSp add mod">
        <pc:chgData name="Christopher Potter" userId="24ad2ef8db5e8a45" providerId="LiveId" clId="{10AB9FE2-9012-46EF-B18A-C87D5526F6EE}" dt="2026-06-28T07:35:25.123" v="957" actId="6549"/>
        <pc:sldMkLst>
          <pc:docMk/>
          <pc:sldMk cId="2858635804" sldId="287"/>
        </pc:sldMkLst>
        <pc:spChg chg="mod">
          <ac:chgData name="Christopher Potter" userId="24ad2ef8db5e8a45" providerId="LiveId" clId="{10AB9FE2-9012-46EF-B18A-C87D5526F6EE}" dt="2026-06-28T07:32:28.912" v="914" actId="255"/>
          <ac:spMkLst>
            <pc:docMk/>
            <pc:sldMk cId="2858635804" sldId="287"/>
            <ac:spMk id="2" creationId="{38B8F5AC-6DFC-433E-B2CF-4306DD36AE01}"/>
          </ac:spMkLst>
        </pc:spChg>
        <pc:spChg chg="mod">
          <ac:chgData name="Christopher Potter" userId="24ad2ef8db5e8a45" providerId="LiveId" clId="{10AB9FE2-9012-46EF-B18A-C87D5526F6EE}" dt="2026-06-28T07:31:41.878" v="889" actId="6549"/>
          <ac:spMkLst>
            <pc:docMk/>
            <pc:sldMk cId="2858635804" sldId="287"/>
            <ac:spMk id="5" creationId="{577E69E9-6DF8-EB2C-D62F-3302852AC656}"/>
          </ac:spMkLst>
        </pc:spChg>
        <pc:graphicFrameChg chg="add del">
          <ac:chgData name="Christopher Potter" userId="24ad2ef8db5e8a45" providerId="LiveId" clId="{10AB9FE2-9012-46EF-B18A-C87D5526F6EE}" dt="2026-06-28T07:28:59.371" v="693" actId="478"/>
          <ac:graphicFrameMkLst>
            <pc:docMk/>
            <pc:sldMk cId="2858635804" sldId="287"/>
            <ac:graphicFrameMk id="3" creationId="{CD1A5FD7-494A-6D9B-E924-51B390BB9165}"/>
          </ac:graphicFrameMkLst>
        </pc:graphicFrameChg>
        <pc:graphicFrameChg chg="add mod modGraphic">
          <ac:chgData name="Christopher Potter" userId="24ad2ef8db5e8a45" providerId="LiveId" clId="{10AB9FE2-9012-46EF-B18A-C87D5526F6EE}" dt="2026-06-28T07:35:16.671" v="945" actId="20577"/>
          <ac:graphicFrameMkLst>
            <pc:docMk/>
            <pc:sldMk cId="2858635804" sldId="287"/>
            <ac:graphicFrameMk id="6" creationId="{5F2DD08F-61F6-A811-C94A-33B86D76B15F}"/>
          </ac:graphicFrameMkLst>
        </pc:graphicFrameChg>
        <pc:graphicFrameChg chg="add mod modGraphic">
          <ac:chgData name="Christopher Potter" userId="24ad2ef8db5e8a45" providerId="LiveId" clId="{10AB9FE2-9012-46EF-B18A-C87D5526F6EE}" dt="2026-06-28T07:35:25.123" v="957" actId="6549"/>
          <ac:graphicFrameMkLst>
            <pc:docMk/>
            <pc:sldMk cId="2858635804" sldId="287"/>
            <ac:graphicFrameMk id="8" creationId="{2BAF98CA-98EE-8B57-3757-DFCB74BE3A76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9T08:29:22.688" v="995" actId="20577"/>
        <pc:sldMkLst>
          <pc:docMk/>
          <pc:sldMk cId="2271297925" sldId="288"/>
        </pc:sldMkLst>
        <pc:spChg chg="mod">
          <ac:chgData name="Christopher Potter" userId="24ad2ef8db5e8a45" providerId="LiveId" clId="{10AB9FE2-9012-46EF-B18A-C87D5526F6EE}" dt="2026-06-29T08:29:22.688" v="995" actId="20577"/>
          <ac:spMkLst>
            <pc:docMk/>
            <pc:sldMk cId="2271297925" sldId="288"/>
            <ac:spMk id="2" creationId="{D9B777B7-F76E-9596-DFFB-F26104F219EF}"/>
          </ac:spMkLst>
        </pc:spChg>
        <pc:spChg chg="mod">
          <ac:chgData name="Christopher Potter" userId="24ad2ef8db5e8a45" providerId="LiveId" clId="{10AB9FE2-9012-46EF-B18A-C87D5526F6EE}" dt="2026-06-29T08:29:19.668" v="993" actId="20577"/>
          <ac:spMkLst>
            <pc:docMk/>
            <pc:sldMk cId="2271297925" sldId="288"/>
            <ac:spMk id="5" creationId="{8CAF0A7E-D46E-8CAA-156A-C047C86EA0BB}"/>
          </ac:spMkLst>
        </pc:spChg>
      </pc:sldChg>
      <pc:sldChg chg="modSp add mod">
        <pc:chgData name="Christopher Potter" userId="24ad2ef8db5e8a45" providerId="LiveId" clId="{10AB9FE2-9012-46EF-B18A-C87D5526F6EE}" dt="2026-06-29T08:31:28.445" v="1004" actId="20577"/>
        <pc:sldMkLst>
          <pc:docMk/>
          <pc:sldMk cId="2228866575" sldId="289"/>
        </pc:sldMkLst>
        <pc:spChg chg="mod">
          <ac:chgData name="Christopher Potter" userId="24ad2ef8db5e8a45" providerId="LiveId" clId="{10AB9FE2-9012-46EF-B18A-C87D5526F6EE}" dt="2026-06-29T08:31:23.591" v="1002" actId="6549"/>
          <ac:spMkLst>
            <pc:docMk/>
            <pc:sldMk cId="2228866575" sldId="289"/>
            <ac:spMk id="2" creationId="{312FB695-74BD-F8E7-10FE-C3861C2C5551}"/>
          </ac:spMkLst>
        </pc:spChg>
        <pc:spChg chg="mod">
          <ac:chgData name="Christopher Potter" userId="24ad2ef8db5e8a45" providerId="LiveId" clId="{10AB9FE2-9012-46EF-B18A-C87D5526F6EE}" dt="2026-06-29T08:31:28.445" v="1004" actId="20577"/>
          <ac:spMkLst>
            <pc:docMk/>
            <pc:sldMk cId="2228866575" sldId="289"/>
            <ac:spMk id="5" creationId="{0BA7D9E4-8EE9-62F6-2FC7-1612DF92F0E5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29T09:29:21.721" v="1071" actId="20577"/>
        <pc:sldMkLst>
          <pc:docMk/>
          <pc:sldMk cId="1866132054" sldId="290"/>
        </pc:sldMkLst>
        <pc:spChg chg="mod">
          <ac:chgData name="Christopher Potter" userId="24ad2ef8db5e8a45" providerId="LiveId" clId="{10AB9FE2-9012-46EF-B18A-C87D5526F6EE}" dt="2026-06-29T09:26:44.896" v="1009" actId="20577"/>
          <ac:spMkLst>
            <pc:docMk/>
            <pc:sldMk cId="1866132054" sldId="290"/>
            <ac:spMk id="2" creationId="{A55D91DE-39BE-DFAB-F805-BBE9269D045C}"/>
          </ac:spMkLst>
        </pc:spChg>
        <pc:spChg chg="del">
          <ac:chgData name="Christopher Potter" userId="24ad2ef8db5e8a45" providerId="LiveId" clId="{10AB9FE2-9012-46EF-B18A-C87D5526F6EE}" dt="2026-06-29T09:28:11.336" v="1033" actId="478"/>
          <ac:spMkLst>
            <pc:docMk/>
            <pc:sldMk cId="1866132054" sldId="290"/>
            <ac:spMk id="5" creationId="{BBDAC707-D7B9-44CF-AFFA-E386AA4CBF17}"/>
          </ac:spMkLst>
        </pc:spChg>
        <pc:graphicFrameChg chg="mod">
          <ac:chgData name="Christopher Potter" userId="24ad2ef8db5e8a45" providerId="LiveId" clId="{10AB9FE2-9012-46EF-B18A-C87D5526F6EE}" dt="2026-06-29T09:28:09.556" v="1032" actId="554"/>
          <ac:graphicFrameMkLst>
            <pc:docMk/>
            <pc:sldMk cId="1866132054" sldId="290"/>
            <ac:graphicFrameMk id="3" creationId="{FE6DD0BD-06C8-84C8-C42B-37B755637FE5}"/>
          </ac:graphicFrameMkLst>
        </pc:graphicFrameChg>
        <pc:graphicFrameChg chg="add mod modGraphic">
          <ac:chgData name="Christopher Potter" userId="24ad2ef8db5e8a45" providerId="LiveId" clId="{10AB9FE2-9012-46EF-B18A-C87D5526F6EE}" dt="2026-06-29T09:29:21.721" v="1071" actId="20577"/>
          <ac:graphicFrameMkLst>
            <pc:docMk/>
            <pc:sldMk cId="1866132054" sldId="290"/>
            <ac:graphicFrameMk id="6" creationId="{E0012C75-5134-EE70-E574-B788381CE1BC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6-29T09:29:16.895" v="1068" actId="554"/>
        <pc:sldMkLst>
          <pc:docMk/>
          <pc:sldMk cId="4017567018" sldId="291"/>
        </pc:sldMkLst>
        <pc:spChg chg="mod">
          <ac:chgData name="Christopher Potter" userId="24ad2ef8db5e8a45" providerId="LiveId" clId="{10AB9FE2-9012-46EF-B18A-C87D5526F6EE}" dt="2026-06-29T09:28:25.190" v="1039" actId="20577"/>
          <ac:spMkLst>
            <pc:docMk/>
            <pc:sldMk cId="4017567018" sldId="291"/>
            <ac:spMk id="2" creationId="{0FAD4B44-F3EF-B2D2-27EF-22F83C0335E8}"/>
          </ac:spMkLst>
        </pc:spChg>
        <pc:spChg chg="del mod">
          <ac:chgData name="Christopher Potter" userId="24ad2ef8db5e8a45" providerId="LiveId" clId="{10AB9FE2-9012-46EF-B18A-C87D5526F6EE}" dt="2026-06-29T09:29:11.007" v="1066" actId="478"/>
          <ac:spMkLst>
            <pc:docMk/>
            <pc:sldMk cId="4017567018" sldId="291"/>
            <ac:spMk id="5" creationId="{27C59991-A6EA-03CA-B256-A5DDC1CEC8E7}"/>
          </ac:spMkLst>
        </pc:spChg>
        <pc:graphicFrameChg chg="mod">
          <ac:chgData name="Christopher Potter" userId="24ad2ef8db5e8a45" providerId="LiveId" clId="{10AB9FE2-9012-46EF-B18A-C87D5526F6EE}" dt="2026-06-29T09:29:16.895" v="1068" actId="554"/>
          <ac:graphicFrameMkLst>
            <pc:docMk/>
            <pc:sldMk cId="4017567018" sldId="291"/>
            <ac:graphicFrameMk id="3" creationId="{E5EE288D-1605-2DFB-42BE-C891C30CDE9E}"/>
          </ac:graphicFrameMkLst>
        </pc:graphicFrameChg>
        <pc:graphicFrameChg chg="add mod modGraphic">
          <ac:chgData name="Christopher Potter" userId="24ad2ef8db5e8a45" providerId="LiveId" clId="{10AB9FE2-9012-46EF-B18A-C87D5526F6EE}" dt="2026-06-29T09:29:16.895" v="1068" actId="554"/>
          <ac:graphicFrameMkLst>
            <pc:docMk/>
            <pc:sldMk cId="4017567018" sldId="291"/>
            <ac:graphicFrameMk id="6" creationId="{0D395EC0-D32A-2076-5B62-9956D8CC64B0}"/>
          </ac:graphicFrameMkLst>
        </pc:graphicFrameChg>
      </pc:sldChg>
      <pc:sldChg chg="modSp add mod">
        <pc:chgData name="Christopher Potter" userId="24ad2ef8db5e8a45" providerId="LiveId" clId="{10AB9FE2-9012-46EF-B18A-C87D5526F6EE}" dt="2026-06-29T09:31:59.083" v="1191" actId="20577"/>
        <pc:sldMkLst>
          <pc:docMk/>
          <pc:sldMk cId="1702322872" sldId="292"/>
        </pc:sldMkLst>
        <pc:spChg chg="mod">
          <ac:chgData name="Christopher Potter" userId="24ad2ef8db5e8a45" providerId="LiveId" clId="{10AB9FE2-9012-46EF-B18A-C87D5526F6EE}" dt="2026-06-29T09:30:33.665" v="1162" actId="20577"/>
          <ac:spMkLst>
            <pc:docMk/>
            <pc:sldMk cId="1702322872" sldId="292"/>
            <ac:spMk id="2" creationId="{E812D2D3-D01A-900D-A2BF-A89205E1E5F3}"/>
          </ac:spMkLst>
        </pc:spChg>
        <pc:spChg chg="mod">
          <ac:chgData name="Christopher Potter" userId="24ad2ef8db5e8a45" providerId="LiveId" clId="{10AB9FE2-9012-46EF-B18A-C87D5526F6EE}" dt="2026-06-29T09:31:59.083" v="1191" actId="20577"/>
          <ac:spMkLst>
            <pc:docMk/>
            <pc:sldMk cId="1702322872" sldId="292"/>
            <ac:spMk id="5" creationId="{4DA0DB79-3DCC-0595-62AB-94917349DBDB}"/>
          </ac:spMkLst>
        </pc:spChg>
        <pc:graphicFrameChg chg="mod modGraphic">
          <ac:chgData name="Christopher Potter" userId="24ad2ef8db5e8a45" providerId="LiveId" clId="{10AB9FE2-9012-46EF-B18A-C87D5526F6EE}" dt="2026-06-29T09:31:31.115" v="1189" actId="20577"/>
          <ac:graphicFrameMkLst>
            <pc:docMk/>
            <pc:sldMk cId="1702322872" sldId="292"/>
            <ac:graphicFrameMk id="3" creationId="{F1179EB5-3639-759F-6356-27BFED986EAB}"/>
          </ac:graphicFrameMkLst>
        </pc:graphicFrameChg>
      </pc:sldChg>
      <pc:sldChg chg="modSp add mod">
        <pc:chgData name="Christopher Potter" userId="24ad2ef8db5e8a45" providerId="LiveId" clId="{10AB9FE2-9012-46EF-B18A-C87D5526F6EE}" dt="2026-06-29T09:39:36.227" v="1383" actId="20577"/>
        <pc:sldMkLst>
          <pc:docMk/>
          <pc:sldMk cId="2076602205" sldId="293"/>
        </pc:sldMkLst>
        <pc:spChg chg="mod">
          <ac:chgData name="Christopher Potter" userId="24ad2ef8db5e8a45" providerId="LiveId" clId="{10AB9FE2-9012-46EF-B18A-C87D5526F6EE}" dt="2026-06-29T09:37:03.760" v="1262" actId="20577"/>
          <ac:spMkLst>
            <pc:docMk/>
            <pc:sldMk cId="2076602205" sldId="293"/>
            <ac:spMk id="2" creationId="{88A8A420-46B4-E69B-7AE6-33653307CD87}"/>
          </ac:spMkLst>
        </pc:spChg>
        <pc:spChg chg="mod">
          <ac:chgData name="Christopher Potter" userId="24ad2ef8db5e8a45" providerId="LiveId" clId="{10AB9FE2-9012-46EF-B18A-C87D5526F6EE}" dt="2026-06-29T09:37:22.627" v="1266" actId="20577"/>
          <ac:spMkLst>
            <pc:docMk/>
            <pc:sldMk cId="2076602205" sldId="293"/>
            <ac:spMk id="5" creationId="{FCA65010-929B-36EA-D985-5BA64911F436}"/>
          </ac:spMkLst>
        </pc:spChg>
        <pc:graphicFrameChg chg="modGraphic">
          <ac:chgData name="Christopher Potter" userId="24ad2ef8db5e8a45" providerId="LiveId" clId="{10AB9FE2-9012-46EF-B18A-C87D5526F6EE}" dt="2026-06-29T09:39:36.227" v="1383" actId="20577"/>
          <ac:graphicFrameMkLst>
            <pc:docMk/>
            <pc:sldMk cId="2076602205" sldId="293"/>
            <ac:graphicFrameMk id="3" creationId="{F1382528-0AE9-4E74-6032-AD201913C4B9}"/>
          </ac:graphicFrameMkLst>
        </pc:graphicFrameChg>
      </pc:sldChg>
      <pc:sldChg chg="modSp add mod">
        <pc:chgData name="Christopher Potter" userId="24ad2ef8db5e8a45" providerId="LiveId" clId="{10AB9FE2-9012-46EF-B18A-C87D5526F6EE}" dt="2026-06-29T09:40:06.551" v="1387" actId="20577"/>
        <pc:sldMkLst>
          <pc:docMk/>
          <pc:sldMk cId="990455222" sldId="294"/>
        </pc:sldMkLst>
        <pc:spChg chg="mod">
          <ac:chgData name="Christopher Potter" userId="24ad2ef8db5e8a45" providerId="LiveId" clId="{10AB9FE2-9012-46EF-B18A-C87D5526F6EE}" dt="2026-06-29T09:39:11.080" v="1371" actId="20577"/>
          <ac:spMkLst>
            <pc:docMk/>
            <pc:sldMk cId="990455222" sldId="294"/>
            <ac:spMk id="2" creationId="{E76D17DA-B214-B8B6-CC21-EA242F270AC2}"/>
          </ac:spMkLst>
        </pc:spChg>
        <pc:spChg chg="mod">
          <ac:chgData name="Christopher Potter" userId="24ad2ef8db5e8a45" providerId="LiveId" clId="{10AB9FE2-9012-46EF-B18A-C87D5526F6EE}" dt="2026-06-29T09:40:06.551" v="1387" actId="20577"/>
          <ac:spMkLst>
            <pc:docMk/>
            <pc:sldMk cId="990455222" sldId="294"/>
            <ac:spMk id="5" creationId="{789FB88E-8528-2DA0-5F5A-6C23B078CE88}"/>
          </ac:spMkLst>
        </pc:spChg>
        <pc:graphicFrameChg chg="modGraphic">
          <ac:chgData name="Christopher Potter" userId="24ad2ef8db5e8a45" providerId="LiveId" clId="{10AB9FE2-9012-46EF-B18A-C87D5526F6EE}" dt="2026-06-29T09:39:46.785" v="1384" actId="2165"/>
          <ac:graphicFrameMkLst>
            <pc:docMk/>
            <pc:sldMk cId="990455222" sldId="294"/>
            <ac:graphicFrameMk id="3" creationId="{B4E62F4C-4F7E-9682-3E5F-35ADB0E73EC0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6-29T09:41:46.765" v="1458" actId="20577"/>
        <pc:sldMkLst>
          <pc:docMk/>
          <pc:sldMk cId="1066850224" sldId="295"/>
        </pc:sldMkLst>
        <pc:spChg chg="mod">
          <ac:chgData name="Christopher Potter" userId="24ad2ef8db5e8a45" providerId="LiveId" clId="{10AB9FE2-9012-46EF-B18A-C87D5526F6EE}" dt="2026-06-29T09:41:28.210" v="1454" actId="20577"/>
          <ac:spMkLst>
            <pc:docMk/>
            <pc:sldMk cId="1066850224" sldId="295"/>
            <ac:spMk id="2" creationId="{0F9A5CE1-CDE7-D977-E9AC-6A2D105C98D7}"/>
          </ac:spMkLst>
        </pc:spChg>
        <pc:spChg chg="mod">
          <ac:chgData name="Christopher Potter" userId="24ad2ef8db5e8a45" providerId="LiveId" clId="{10AB9FE2-9012-46EF-B18A-C87D5526F6EE}" dt="2026-06-29T09:41:46.765" v="1458" actId="20577"/>
          <ac:spMkLst>
            <pc:docMk/>
            <pc:sldMk cId="1066850224" sldId="295"/>
            <ac:spMk id="5" creationId="{B3849973-7EFA-A76F-D229-2235AB4F3ABE}"/>
          </ac:spMkLst>
        </pc:spChg>
        <pc:graphicFrameChg chg="del">
          <ac:chgData name="Christopher Potter" userId="24ad2ef8db5e8a45" providerId="LiveId" clId="{10AB9FE2-9012-46EF-B18A-C87D5526F6EE}" dt="2026-06-29T09:40:25.685" v="1389" actId="478"/>
          <ac:graphicFrameMkLst>
            <pc:docMk/>
            <pc:sldMk cId="1066850224" sldId="295"/>
            <ac:graphicFrameMk id="3" creationId="{D6B74DDC-875B-E198-81EB-28D206B65428}"/>
          </ac:graphicFrameMkLst>
        </pc:graphicFrameChg>
        <pc:graphicFrameChg chg="add modGraphic">
          <ac:chgData name="Christopher Potter" userId="24ad2ef8db5e8a45" providerId="LiveId" clId="{10AB9FE2-9012-46EF-B18A-C87D5526F6EE}" dt="2026-06-29T09:41:22.347" v="1448" actId="6549"/>
          <ac:graphicFrameMkLst>
            <pc:docMk/>
            <pc:sldMk cId="1066850224" sldId="295"/>
            <ac:graphicFrameMk id="6" creationId="{30FB7E1A-C0CF-8A55-73D4-DFE824124FC1}"/>
          </ac:graphicFrameMkLst>
        </pc:graphicFrameChg>
      </pc:sldChg>
      <pc:sldChg chg="modSp add mod">
        <pc:chgData name="Christopher Potter" userId="24ad2ef8db5e8a45" providerId="LiveId" clId="{10AB9FE2-9012-46EF-B18A-C87D5526F6EE}" dt="2026-06-29T09:43:08.475" v="1477" actId="20577"/>
        <pc:sldMkLst>
          <pc:docMk/>
          <pc:sldMk cId="3550413958" sldId="296"/>
        </pc:sldMkLst>
        <pc:spChg chg="mod">
          <ac:chgData name="Christopher Potter" userId="24ad2ef8db5e8a45" providerId="LiveId" clId="{10AB9FE2-9012-46EF-B18A-C87D5526F6EE}" dt="2026-06-29T09:42:17.995" v="1464" actId="20577"/>
          <ac:spMkLst>
            <pc:docMk/>
            <pc:sldMk cId="3550413958" sldId="296"/>
            <ac:spMk id="2" creationId="{C803D9D9-0554-059F-EF52-7995521B8DA7}"/>
          </ac:spMkLst>
        </pc:spChg>
        <pc:spChg chg="mod">
          <ac:chgData name="Christopher Potter" userId="24ad2ef8db5e8a45" providerId="LiveId" clId="{10AB9FE2-9012-46EF-B18A-C87D5526F6EE}" dt="2026-06-29T09:43:08.475" v="1477" actId="20577"/>
          <ac:spMkLst>
            <pc:docMk/>
            <pc:sldMk cId="3550413958" sldId="296"/>
            <ac:spMk id="5" creationId="{E19C1FA8-2790-8024-9C34-7361315EE153}"/>
          </ac:spMkLst>
        </pc:spChg>
        <pc:graphicFrameChg chg="modGraphic">
          <ac:chgData name="Christopher Potter" userId="24ad2ef8db5e8a45" providerId="LiveId" clId="{10AB9FE2-9012-46EF-B18A-C87D5526F6EE}" dt="2026-06-29T09:42:59.905" v="1475" actId="20577"/>
          <ac:graphicFrameMkLst>
            <pc:docMk/>
            <pc:sldMk cId="3550413958" sldId="296"/>
            <ac:graphicFrameMk id="6" creationId="{1470DAEF-7112-C970-483C-4C1E1AC0981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Pie 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28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5D09A-6719-5063-BDED-73398285C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9D4685-8FAE-855C-05A1-BD93B43BD8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Oranges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2BB607-344D-4C45-4103-AA55776D29FA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2BB607-344D-4C45-4103-AA55776D2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AF7A74-F228-30FB-2422-11715144135F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Apples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Bananas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Grapes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Oranges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7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EF296-EC5C-9420-EE3A-365D62818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5EE9D-42D5-89AC-6ED3-26F873FC1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Bus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FC8633-25B1-F7C7-C39E-8ADE534CE2D7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FC8633-25B1-F7C7-C39E-8ADE534CE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94F033-DB28-B12E-9C43-2773E8D02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0144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Walk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3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A7B-1831-F7C1-F5B0-1FCE07274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5D91DE-39BE-DFAB-F805-BBE9269D04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each category if it were shown in a pie chart.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D0BD-06C8-84C8-C42B-37B755637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41136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Walk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012C75-5134-EE70-E574-B788381CE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85370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Angle (°)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Walk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144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108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707C-000E-29F8-C79D-2CF77453F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5FEAC9-FF6C-A989-6D3F-957E2D893A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Rabbit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0319BA-3224-6E7E-9ACC-241C380D6EF6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0319BA-3224-6E7E-9ACC-241C380D6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BD16F5-9CCD-9DCF-7D98-F230D3953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78510"/>
              </p:ext>
            </p:extLst>
          </p:nvPr>
        </p:nvGraphicFramePr>
        <p:xfrm>
          <a:off x="1085056" y="1691640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Rabbit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1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BB8F8-07D1-196B-327A-2ED8317D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AD4B44-F3EF-B2D2-27EF-22F83C0335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each category if it were shown in a pie chart.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EE288D-1605-2DFB-42BE-C891C30CD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63425"/>
              </p:ext>
            </p:extLst>
          </p:nvPr>
        </p:nvGraphicFramePr>
        <p:xfrm>
          <a:off x="1085056" y="1691640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Rabbit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395EC0-D32A-2076-5B62-9956D8CC6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73298"/>
              </p:ext>
            </p:extLst>
          </p:nvPr>
        </p:nvGraphicFramePr>
        <p:xfrm>
          <a:off x="1085056" y="1691640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Angle (°)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Rabbit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5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60F5-7142-FFFB-D374-04BA3DA2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3BF8BF-A98C-5FD8-CB16-982C91A0D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77447"/>
              </p:ext>
            </p:extLst>
          </p:nvPr>
        </p:nvGraphicFramePr>
        <p:xfrm>
          <a:off x="1085056" y="1691640"/>
          <a:ext cx="8128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393219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552F2-2548-7E00-83BA-01B5B0AD44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Science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1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0AE2E-41DD-7418-DE3E-A2778BF3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14DC4D-D41A-DC72-37ED-9D44B60452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Art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70BE2D-AD63-ABA0-164C-08295C34116C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70BE2D-AD63-ABA0-164C-08295C341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938D76-8DB8-67B6-6C2D-B400EDFA56BE}"/>
              </a:ext>
            </a:extLst>
          </p:cNvPr>
          <p:cNvGraphicFramePr>
            <a:graphicFrameLocks noGrp="1"/>
          </p:cNvGraphicFramePr>
          <p:nvPr/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Drama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8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2F080-08C0-D7F3-98F7-F1F55508D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12D2D3-D01A-900D-A2BF-A89205E1E5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Cheese category if it were shown in a pie chart.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A0DB79-3DCC-0595-62AB-94917349DBDB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A0DB79-3DCC-0595-62AB-94917349D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179EB5-3639-759F-6356-27BFED986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05088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Topping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Pepperoni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Mushrooms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Chicken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3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EFDFE-61C6-C556-F07C-E2D7C7B58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A8A420-46B4-E69B-7AE6-33653307CD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Chai tea category if it were shown in a pie chart.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A65010-929B-36EA-D985-5BA64911F436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A65010-929B-36EA-D985-5BA64911F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382528-0AE9-4E74-6032-AD201913C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95182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Drink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Chai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6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152C2-5884-7DEE-1DAB-705846F34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D17DA-B214-B8B6-CC21-EA242F270A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Hot Chocolate is twice as popular as Tea.</a:t>
            </a:r>
            <a:br>
              <a:rPr lang="en-GB" sz="3600" dirty="0"/>
            </a:br>
            <a:r>
              <a:rPr lang="en-GB" sz="3600" dirty="0"/>
              <a:t>Calculate the angle for Hot Chocolate.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9FB88E-8528-2DA0-5F5A-6C23B078CE88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9FB88E-8528-2DA0-5F5A-6C23B078C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E62F4C-4F7E-9682-3E5F-35ADB0E73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53059"/>
              </p:ext>
            </p:extLst>
          </p:nvPr>
        </p:nvGraphicFramePr>
        <p:xfrm>
          <a:off x="1085056" y="1691640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Drink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Chai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4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4F1D-D081-DA03-C0B5-872FF8B2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CFAF19-DB16-1123-75E6-B6A7437003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In a pie chart showing data for 45 people, how many degrees represent one person?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6596F5-EE17-550F-3DC5-33B5A3395683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26596F5-EE17-550F-3DC5-33B5A3395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5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E80A8-7277-43D5-1555-C4EFD20CD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9A5CE1-CDE7-D977-E9AC-6A2D105C98D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Coffee and Tea are in the ratio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2:3</m:t>
                    </m:r>
                  </m:oMath>
                </a14:m>
                <a:r>
                  <a:rPr lang="en-GB" sz="3600" dirty="0"/>
                  <a:t>.</a:t>
                </a:r>
                <a:br>
                  <a:rPr lang="en-GB" sz="3600" dirty="0"/>
                </a:br>
                <a:r>
                  <a:rPr lang="en-GB" sz="3600" dirty="0"/>
                  <a:t>Calculate the angle for Coffee.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9A5CE1-CDE7-D977-E9AC-6A2D105C98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849973-7EFA-A76F-D229-2235AB4F3ABE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86.4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849973-7EFA-A76F-D229-2235AB4F3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FB7E1A-C0CF-8A55-73D4-DFE824124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09928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Drink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Chai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576E9-5DB6-1FA6-831D-1926A81BB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03D9D9-0554-059F-EF52-7995521B8DA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3600" dirty="0"/>
                  <a:t>Coffee and Tea are in the ratio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2:3</m:t>
                    </m:r>
                  </m:oMath>
                </a14:m>
                <a:r>
                  <a:rPr lang="en-GB" sz="3600" dirty="0"/>
                  <a:t>.</a:t>
                </a:r>
                <a:br>
                  <a:rPr lang="en-GB" sz="3600" dirty="0"/>
                </a:br>
                <a:r>
                  <a:rPr lang="en-GB" sz="3600" dirty="0"/>
                  <a:t>Calculate the angle for Tea.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803D9D9-0554-059F-EF52-7995521B8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922" t="-2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9C1FA8-2790-8024-9C34-7361315EE153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9C1FA8-2790-8024-9C34-7361315EE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70DAEF-7112-C970-483C-4C1E1AC09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50891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Drink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Angle (°)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Chai Tea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4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D4D97-A042-C80C-167D-7CC3EF833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67578-333B-897C-B412-7FE9ECB664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A pie chart represents 900 people. </a:t>
            </a:r>
            <a:br>
              <a:rPr lang="en-GB" sz="4000" dirty="0"/>
            </a:br>
            <a:r>
              <a:rPr lang="en-GB" sz="4000" dirty="0"/>
              <a:t>How many degrees for each person?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4E48C0-7E94-DED1-4803-13A1986C6233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4E48C0-7E94-DED1-4803-13A1986C6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3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E3A11-DD8D-53B9-3AE1-15D4FB2E9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777B7-F76E-9596-DFFB-F26104F219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In a pie chart showing data for 45 people,</a:t>
            </a:r>
            <a:br>
              <a:rPr lang="en-GB" sz="3600" dirty="0"/>
            </a:br>
            <a:r>
              <a:rPr lang="en-GB" sz="3600" dirty="0"/>
              <a:t>how many degrees for a section of 20 people?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AF0A7E-D46E-8CAA-156A-C047C86EA0BB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AF0A7E-D46E-8CAA-156A-C047C86EA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2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C83CA-009F-8C0F-4E88-F24BC404B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2FB695-74BD-F8E7-10FE-C3861C2C5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In a pie chart showing data for 60 people,</a:t>
            </a:r>
            <a:br>
              <a:rPr lang="en-GB" sz="3600" dirty="0"/>
            </a:br>
            <a:r>
              <a:rPr lang="en-GB" sz="3600" dirty="0"/>
              <a:t>how many degrees for a section of 17 people?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A7D9E4-8EE9-62F6-2FC7-1612DF92F0E5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A7D9E4-8EE9-62F6-2FC7-1612DF92F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8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2F71-B4D3-B55D-FBBD-6FA69278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B8F5AC-6DFC-433E-B2CF-4306DD36AE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b="1" dirty="0"/>
              <a:t>True or false:</a:t>
            </a:r>
            <a:br>
              <a:rPr lang="en-GB" sz="3600" b="1" dirty="0"/>
            </a:br>
            <a:r>
              <a:rPr lang="en-GB" sz="3600" dirty="0"/>
              <a:t>A pie chart for Class A has smaller angles than School B.</a:t>
            </a:r>
            <a:endParaRPr lang="en-GB" sz="3600" b="1" dirty="0"/>
          </a:p>
        </p:txBody>
      </p:sp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77E69E9-6DF8-EB2C-D62F-3302852AC656}"/>
              </a:ext>
            </a:extLst>
          </p:cNvPr>
          <p:cNvSpPr/>
          <p:nvPr/>
        </p:nvSpPr>
        <p:spPr>
          <a:xfrm>
            <a:off x="2040878" y="5566611"/>
            <a:ext cx="5845216" cy="1129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2DD08F-61F6-A811-C94A-33B86D76B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25074"/>
              </p:ext>
            </p:extLst>
          </p:nvPr>
        </p:nvGraphicFramePr>
        <p:xfrm>
          <a:off x="598714" y="1894114"/>
          <a:ext cx="4539344" cy="348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672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2269672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5816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CLASS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31356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AF98CA-98EE-8B57-3757-DFCB74BE3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64346"/>
              </p:ext>
            </p:extLst>
          </p:nvPr>
        </p:nvGraphicFramePr>
        <p:xfrm>
          <a:off x="5253151" y="1894110"/>
          <a:ext cx="4539344" cy="348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672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2269672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5816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School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31356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581661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6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D8349-05FF-1C9A-D936-6C72E2AE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E7A8BF-0D86-95C1-12D7-651C38C260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Crisps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89A5CF-58AE-8064-3A21-EA66594017EE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89A5CF-58AE-8064-3A21-EA6659401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75D18E-6CB1-A443-4CBB-BE2CA7DE7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38341"/>
              </p:ext>
            </p:extLst>
          </p:nvPr>
        </p:nvGraphicFramePr>
        <p:xfrm>
          <a:off x="1085056" y="1691640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Snack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Crisps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Biscuits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1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25E38-9A9B-C45F-F994-8A05A6179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75E09-0E27-169E-6CA0-0104FCD2EF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Mystery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11324B-CD41-1485-318E-0159D961243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11324B-CD41-1485-318E-0159D9612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ECCB4C-1B12-7218-C59B-886E35DD0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91022"/>
              </p:ext>
            </p:extLst>
          </p:nvPr>
        </p:nvGraphicFramePr>
        <p:xfrm>
          <a:off x="1085056" y="169164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Genre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Books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Adventure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Mystery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2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Fantasy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Non-fiction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9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3F95-D4DD-377D-940E-6C504D6BC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883FFC-705C-FA15-3177-7A7BC0941E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600" dirty="0"/>
              <a:t>Use the table to calculate the angle for the Relay category if it were shown in a pie chart.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752289-97DB-E343-3325-1A2C022C5B5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D752289-97DB-E343-3325-1A2C022C5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28B6B4-DCE9-9BC6-1AF6-A2BC12A28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78970"/>
              </p:ext>
            </p:extLst>
          </p:nvPr>
        </p:nvGraphicFramePr>
        <p:xfrm>
          <a:off x="1085056" y="1691640"/>
          <a:ext cx="8128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1925225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4002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Pupils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Sprint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5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Long jump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Relay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29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3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1354</TotalTime>
  <Words>636</Words>
  <Application>Microsoft Office PowerPoint</Application>
  <PresentationFormat>Widescreen</PresentationFormat>
  <Paragraphs>244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Pie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12</cp:revision>
  <dcterms:created xsi:type="dcterms:W3CDTF">2026-05-15T17:39:16Z</dcterms:created>
  <dcterms:modified xsi:type="dcterms:W3CDTF">2026-06-29T09:43:21Z</dcterms:modified>
</cp:coreProperties>
</file>