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2" r:id="rId3"/>
    <p:sldId id="263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6-02T09:05:44.083" v="320" actId="20577"/>
      <pc:docMkLst>
        <pc:docMk/>
      </pc:docMkLst>
      <pc:sldChg chg="modSp">
        <pc:chgData name="Christopher Potter" userId="24ad2ef8db5e8a45" providerId="LiveId" clId="{10AB9FE2-9012-46EF-B18A-C87D5526F6EE}" dt="2026-06-02T08:55:50.099" v="23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2T08:55:50.099" v="23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6-02T08:55:46.109" v="21" actId="6549"/>
          <ac:spMkLst>
            <pc:docMk/>
            <pc:sldMk cId="2091781012" sldId="263"/>
            <ac:spMk id="6" creationId="{6AC4E476-49FB-639E-C229-1B75EF51B51D}"/>
          </ac:spMkLst>
        </pc:spChg>
      </pc:sldChg>
      <pc:sldChg chg="modSp mod">
        <pc:chgData name="Christopher Potter" userId="24ad2ef8db5e8a45" providerId="LiveId" clId="{10AB9FE2-9012-46EF-B18A-C87D5526F6EE}" dt="2026-06-02T08:57:51.002" v="63" actId="20577"/>
        <pc:sldMkLst>
          <pc:docMk/>
          <pc:sldMk cId="2164085943" sldId="282"/>
        </pc:sldMkLst>
        <pc:spChg chg="mod">
          <ac:chgData name="Christopher Potter" userId="24ad2ef8db5e8a45" providerId="LiveId" clId="{10AB9FE2-9012-46EF-B18A-C87D5526F6EE}" dt="2026-06-02T08:57:51.002" v="63" actId="20577"/>
          <ac:spMkLst>
            <pc:docMk/>
            <pc:sldMk cId="2164085943" sldId="282"/>
            <ac:spMk id="2" creationId="{D4C443AD-4B8F-1284-2BD3-F06DE4AC76F7}"/>
          </ac:spMkLst>
        </pc:spChg>
      </pc:sldChg>
      <pc:sldChg chg="modSp add">
        <pc:chgData name="Christopher Potter" userId="24ad2ef8db5e8a45" providerId="LiveId" clId="{10AB9FE2-9012-46EF-B18A-C87D5526F6EE}" dt="2026-06-02T08:58:47.318" v="74" actId="6549"/>
        <pc:sldMkLst>
          <pc:docMk/>
          <pc:sldMk cId="1215776556" sldId="283"/>
        </pc:sldMkLst>
        <pc:spChg chg="mod">
          <ac:chgData name="Christopher Potter" userId="24ad2ef8db5e8a45" providerId="LiveId" clId="{10AB9FE2-9012-46EF-B18A-C87D5526F6EE}" dt="2026-06-02T08:58:47.318" v="74" actId="6549"/>
          <ac:spMkLst>
            <pc:docMk/>
            <pc:sldMk cId="1215776556" sldId="283"/>
            <ac:spMk id="3" creationId="{C4FBF03D-04FC-61B6-1848-D9D5422EEF6B}"/>
          </ac:spMkLst>
        </pc:spChg>
        <pc:spChg chg="mod">
          <ac:chgData name="Christopher Potter" userId="24ad2ef8db5e8a45" providerId="LiveId" clId="{10AB9FE2-9012-46EF-B18A-C87D5526F6EE}" dt="2026-06-02T08:58:43.183" v="69" actId="6549"/>
          <ac:spMkLst>
            <pc:docMk/>
            <pc:sldMk cId="1215776556" sldId="283"/>
            <ac:spMk id="6" creationId="{36CC21FE-5CCB-6D19-7CD4-A821530CC747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1321597352" sldId="283"/>
        </pc:sldMkLst>
      </pc:sldChg>
      <pc:sldChg chg="modSp add">
        <pc:chgData name="Christopher Potter" userId="24ad2ef8db5e8a45" providerId="LiveId" clId="{10AB9FE2-9012-46EF-B18A-C87D5526F6EE}" dt="2026-06-02T08:59:28.285" v="83" actId="6549"/>
        <pc:sldMkLst>
          <pc:docMk/>
          <pc:sldMk cId="645669802" sldId="284"/>
        </pc:sldMkLst>
        <pc:spChg chg="mod">
          <ac:chgData name="Christopher Potter" userId="24ad2ef8db5e8a45" providerId="LiveId" clId="{10AB9FE2-9012-46EF-B18A-C87D5526F6EE}" dt="2026-06-02T08:59:28.285" v="83" actId="6549"/>
          <ac:spMkLst>
            <pc:docMk/>
            <pc:sldMk cId="645669802" sldId="284"/>
            <ac:spMk id="3" creationId="{034C31ED-5A6B-5BA1-4C57-BE3AA0971212}"/>
          </ac:spMkLst>
        </pc:spChg>
        <pc:spChg chg="mod">
          <ac:chgData name="Christopher Potter" userId="24ad2ef8db5e8a45" providerId="LiveId" clId="{10AB9FE2-9012-46EF-B18A-C87D5526F6EE}" dt="2026-06-02T08:59:23.561" v="78" actId="6549"/>
          <ac:spMkLst>
            <pc:docMk/>
            <pc:sldMk cId="645669802" sldId="284"/>
            <ac:spMk id="6" creationId="{87BB7ED1-056D-64F4-D380-0572B8FEEA11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2012583461" sldId="284"/>
        </pc:sldMkLst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2438763849" sldId="285"/>
        </pc:sldMkLst>
      </pc:sldChg>
      <pc:sldChg chg="modSp add">
        <pc:chgData name="Christopher Potter" userId="24ad2ef8db5e8a45" providerId="LiveId" clId="{10AB9FE2-9012-46EF-B18A-C87D5526F6EE}" dt="2026-06-02T08:59:43.573" v="94" actId="6549"/>
        <pc:sldMkLst>
          <pc:docMk/>
          <pc:sldMk cId="3214682943" sldId="285"/>
        </pc:sldMkLst>
        <pc:spChg chg="mod">
          <ac:chgData name="Christopher Potter" userId="24ad2ef8db5e8a45" providerId="LiveId" clId="{10AB9FE2-9012-46EF-B18A-C87D5526F6EE}" dt="2026-06-02T08:59:43.573" v="94" actId="6549"/>
          <ac:spMkLst>
            <pc:docMk/>
            <pc:sldMk cId="3214682943" sldId="285"/>
            <ac:spMk id="3" creationId="{9DD6E429-22D8-9B83-5E15-C444677E02AF}"/>
          </ac:spMkLst>
        </pc:spChg>
        <pc:spChg chg="mod">
          <ac:chgData name="Christopher Potter" userId="24ad2ef8db5e8a45" providerId="LiveId" clId="{10AB9FE2-9012-46EF-B18A-C87D5526F6EE}" dt="2026-06-02T08:59:38.438" v="89" actId="6549"/>
          <ac:spMkLst>
            <pc:docMk/>
            <pc:sldMk cId="3214682943" sldId="285"/>
            <ac:spMk id="6" creationId="{1EF5D661-714F-C643-EAAE-275054F94C56}"/>
          </ac:spMkLst>
        </pc:spChg>
      </pc:sldChg>
      <pc:sldChg chg="modSp add mod">
        <pc:chgData name="Christopher Potter" userId="24ad2ef8db5e8a45" providerId="LiveId" clId="{10AB9FE2-9012-46EF-B18A-C87D5526F6EE}" dt="2026-06-02T09:00:33.983" v="137" actId="6549"/>
        <pc:sldMkLst>
          <pc:docMk/>
          <pc:sldMk cId="1348999564" sldId="286"/>
        </pc:sldMkLst>
        <pc:spChg chg="mod">
          <ac:chgData name="Christopher Potter" userId="24ad2ef8db5e8a45" providerId="LiveId" clId="{10AB9FE2-9012-46EF-B18A-C87D5526F6EE}" dt="2026-06-02T09:00:23.625" v="123" actId="20577"/>
          <ac:spMkLst>
            <pc:docMk/>
            <pc:sldMk cId="1348999564" sldId="286"/>
            <ac:spMk id="2" creationId="{4B9EF5C4-1A90-4206-3D97-204CBA38EFE2}"/>
          </ac:spMkLst>
        </pc:spChg>
        <pc:spChg chg="mod">
          <ac:chgData name="Christopher Potter" userId="24ad2ef8db5e8a45" providerId="LiveId" clId="{10AB9FE2-9012-46EF-B18A-C87D5526F6EE}" dt="2026-06-02T09:00:33.983" v="137" actId="6549"/>
          <ac:spMkLst>
            <pc:docMk/>
            <pc:sldMk cId="1348999564" sldId="286"/>
            <ac:spMk id="3" creationId="{43AB11F2-F0B4-0FC6-05E7-AD16A5A55B70}"/>
          </ac:spMkLst>
        </pc:spChg>
        <pc:spChg chg="mod">
          <ac:chgData name="Christopher Potter" userId="24ad2ef8db5e8a45" providerId="LiveId" clId="{10AB9FE2-9012-46EF-B18A-C87D5526F6EE}" dt="2026-06-02T09:00:28.895" v="132" actId="1036"/>
          <ac:spMkLst>
            <pc:docMk/>
            <pc:sldMk cId="1348999564" sldId="286"/>
            <ac:spMk id="6" creationId="{ACC95A13-CF70-24A3-0E1B-7585E0F709A6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2918551171" sldId="286"/>
        </pc:sldMkLst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111595061" sldId="287"/>
        </pc:sldMkLst>
      </pc:sldChg>
      <pc:sldChg chg="modSp add">
        <pc:chgData name="Christopher Potter" userId="24ad2ef8db5e8a45" providerId="LiveId" clId="{10AB9FE2-9012-46EF-B18A-C87D5526F6EE}" dt="2026-06-02T09:00:54.447" v="145" actId="20577"/>
        <pc:sldMkLst>
          <pc:docMk/>
          <pc:sldMk cId="2935637665" sldId="287"/>
        </pc:sldMkLst>
        <pc:spChg chg="mod">
          <ac:chgData name="Christopher Potter" userId="24ad2ef8db5e8a45" providerId="LiveId" clId="{10AB9FE2-9012-46EF-B18A-C87D5526F6EE}" dt="2026-06-02T09:00:54.447" v="145" actId="20577"/>
          <ac:spMkLst>
            <pc:docMk/>
            <pc:sldMk cId="2935637665" sldId="287"/>
            <ac:spMk id="3" creationId="{715AE548-1A51-2749-EE6A-2918A3DC08FD}"/>
          </ac:spMkLst>
        </pc:spChg>
        <pc:spChg chg="mod">
          <ac:chgData name="Christopher Potter" userId="24ad2ef8db5e8a45" providerId="LiveId" clId="{10AB9FE2-9012-46EF-B18A-C87D5526F6EE}" dt="2026-06-02T09:00:50.365" v="143" actId="6549"/>
          <ac:spMkLst>
            <pc:docMk/>
            <pc:sldMk cId="2935637665" sldId="287"/>
            <ac:spMk id="6" creationId="{F405B12F-E129-C32B-C4A6-955D5B2233A3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182329797" sldId="288"/>
        </pc:sldMkLst>
      </pc:sldChg>
      <pc:sldChg chg="modSp add">
        <pc:chgData name="Christopher Potter" userId="24ad2ef8db5e8a45" providerId="LiveId" clId="{10AB9FE2-9012-46EF-B18A-C87D5526F6EE}" dt="2026-06-02T09:01:09.755" v="157" actId="6549"/>
        <pc:sldMkLst>
          <pc:docMk/>
          <pc:sldMk cId="2977267130" sldId="288"/>
        </pc:sldMkLst>
        <pc:spChg chg="mod">
          <ac:chgData name="Christopher Potter" userId="24ad2ef8db5e8a45" providerId="LiveId" clId="{10AB9FE2-9012-46EF-B18A-C87D5526F6EE}" dt="2026-06-02T09:01:09.755" v="157" actId="6549"/>
          <ac:spMkLst>
            <pc:docMk/>
            <pc:sldMk cId="2977267130" sldId="288"/>
            <ac:spMk id="3" creationId="{417C1686-99B7-5010-7588-04DCA70242E0}"/>
          </ac:spMkLst>
        </pc:spChg>
        <pc:spChg chg="mod">
          <ac:chgData name="Christopher Potter" userId="24ad2ef8db5e8a45" providerId="LiveId" clId="{10AB9FE2-9012-46EF-B18A-C87D5526F6EE}" dt="2026-06-02T09:01:03.550" v="151" actId="6549"/>
          <ac:spMkLst>
            <pc:docMk/>
            <pc:sldMk cId="2977267130" sldId="288"/>
            <ac:spMk id="6" creationId="{9699D03D-B4A8-7E3E-3B03-40A007A90269}"/>
          </ac:spMkLst>
        </pc:spChg>
      </pc:sldChg>
      <pc:sldChg chg="modSp add">
        <pc:chgData name="Christopher Potter" userId="24ad2ef8db5e8a45" providerId="LiveId" clId="{10AB9FE2-9012-46EF-B18A-C87D5526F6EE}" dt="2026-06-02T09:01:21.201" v="163" actId="20577"/>
        <pc:sldMkLst>
          <pc:docMk/>
          <pc:sldMk cId="2218564171" sldId="289"/>
        </pc:sldMkLst>
        <pc:spChg chg="mod">
          <ac:chgData name="Christopher Potter" userId="24ad2ef8db5e8a45" providerId="LiveId" clId="{10AB9FE2-9012-46EF-B18A-C87D5526F6EE}" dt="2026-06-02T09:01:21.201" v="163" actId="20577"/>
          <ac:spMkLst>
            <pc:docMk/>
            <pc:sldMk cId="2218564171" sldId="289"/>
            <ac:spMk id="3" creationId="{67D82F57-29C8-EBD3-CE34-99D980170193}"/>
          </ac:spMkLst>
        </pc:spChg>
        <pc:spChg chg="mod">
          <ac:chgData name="Christopher Potter" userId="24ad2ef8db5e8a45" providerId="LiveId" clId="{10AB9FE2-9012-46EF-B18A-C87D5526F6EE}" dt="2026-06-02T09:01:15.903" v="160" actId="20577"/>
          <ac:spMkLst>
            <pc:docMk/>
            <pc:sldMk cId="2218564171" sldId="289"/>
            <ac:spMk id="6" creationId="{25E34F63-3AC6-4DE9-CB1B-4057B00B6C45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2587581331" sldId="289"/>
        </pc:sldMkLst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1329157023" sldId="290"/>
        </pc:sldMkLst>
      </pc:sldChg>
      <pc:sldChg chg="modSp add">
        <pc:chgData name="Christopher Potter" userId="24ad2ef8db5e8a45" providerId="LiveId" clId="{10AB9FE2-9012-46EF-B18A-C87D5526F6EE}" dt="2026-06-02T09:01:32.806" v="171" actId="6549"/>
        <pc:sldMkLst>
          <pc:docMk/>
          <pc:sldMk cId="2673338098" sldId="290"/>
        </pc:sldMkLst>
        <pc:spChg chg="mod">
          <ac:chgData name="Christopher Potter" userId="24ad2ef8db5e8a45" providerId="LiveId" clId="{10AB9FE2-9012-46EF-B18A-C87D5526F6EE}" dt="2026-06-02T09:01:32.806" v="171" actId="6549"/>
          <ac:spMkLst>
            <pc:docMk/>
            <pc:sldMk cId="2673338098" sldId="290"/>
            <ac:spMk id="3" creationId="{55E67D27-7024-747B-80E3-B7916845E6CA}"/>
          </ac:spMkLst>
        </pc:spChg>
        <pc:spChg chg="mod">
          <ac:chgData name="Christopher Potter" userId="24ad2ef8db5e8a45" providerId="LiveId" clId="{10AB9FE2-9012-46EF-B18A-C87D5526F6EE}" dt="2026-06-02T09:01:29.474" v="168" actId="6549"/>
          <ac:spMkLst>
            <pc:docMk/>
            <pc:sldMk cId="2673338098" sldId="290"/>
            <ac:spMk id="6" creationId="{5DFD6615-8D3F-390F-53BB-88FC8BAB7A2A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3540399235" sldId="291"/>
        </pc:sldMkLst>
      </pc:sldChg>
      <pc:sldChg chg="modSp add">
        <pc:chgData name="Christopher Potter" userId="24ad2ef8db5e8a45" providerId="LiveId" clId="{10AB9FE2-9012-46EF-B18A-C87D5526F6EE}" dt="2026-06-02T09:01:45.193" v="181" actId="20577"/>
        <pc:sldMkLst>
          <pc:docMk/>
          <pc:sldMk cId="3556046756" sldId="291"/>
        </pc:sldMkLst>
        <pc:spChg chg="mod">
          <ac:chgData name="Christopher Potter" userId="24ad2ef8db5e8a45" providerId="LiveId" clId="{10AB9FE2-9012-46EF-B18A-C87D5526F6EE}" dt="2026-06-02T09:01:45.193" v="181" actId="20577"/>
          <ac:spMkLst>
            <pc:docMk/>
            <pc:sldMk cId="3556046756" sldId="291"/>
            <ac:spMk id="3" creationId="{D72C7E21-F3EA-15A0-23B1-CF38FBDD0F1B}"/>
          </ac:spMkLst>
        </pc:spChg>
        <pc:spChg chg="mod">
          <ac:chgData name="Christopher Potter" userId="24ad2ef8db5e8a45" providerId="LiveId" clId="{10AB9FE2-9012-46EF-B18A-C87D5526F6EE}" dt="2026-06-02T09:01:42.505" v="179" actId="6549"/>
          <ac:spMkLst>
            <pc:docMk/>
            <pc:sldMk cId="3556046756" sldId="291"/>
            <ac:spMk id="6" creationId="{E61FF53A-D06F-856D-6F32-2ABDB0B92C72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714186753" sldId="292"/>
        </pc:sldMkLst>
      </pc:sldChg>
      <pc:sldChg chg="modSp add">
        <pc:chgData name="Christopher Potter" userId="24ad2ef8db5e8a45" providerId="LiveId" clId="{10AB9FE2-9012-46EF-B18A-C87D5526F6EE}" dt="2026-06-02T09:01:58.604" v="187" actId="20577"/>
        <pc:sldMkLst>
          <pc:docMk/>
          <pc:sldMk cId="3482301113" sldId="292"/>
        </pc:sldMkLst>
        <pc:spChg chg="mod">
          <ac:chgData name="Christopher Potter" userId="24ad2ef8db5e8a45" providerId="LiveId" clId="{10AB9FE2-9012-46EF-B18A-C87D5526F6EE}" dt="2026-06-02T09:01:58.604" v="187" actId="20577"/>
          <ac:spMkLst>
            <pc:docMk/>
            <pc:sldMk cId="3482301113" sldId="292"/>
            <ac:spMk id="3" creationId="{AFCD037E-B313-9B58-25BB-8D54C3CCED66}"/>
          </ac:spMkLst>
        </pc:spChg>
        <pc:spChg chg="mod">
          <ac:chgData name="Christopher Potter" userId="24ad2ef8db5e8a45" providerId="LiveId" clId="{10AB9FE2-9012-46EF-B18A-C87D5526F6EE}" dt="2026-06-02T09:01:55.185" v="186" actId="6549"/>
          <ac:spMkLst>
            <pc:docMk/>
            <pc:sldMk cId="3482301113" sldId="292"/>
            <ac:spMk id="6" creationId="{236FC261-81F4-3C9A-8646-C28A9D6AD4D6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998448614" sldId="293"/>
        </pc:sldMkLst>
      </pc:sldChg>
      <pc:sldChg chg="modSp add">
        <pc:chgData name="Christopher Potter" userId="24ad2ef8db5e8a45" providerId="LiveId" clId="{10AB9FE2-9012-46EF-B18A-C87D5526F6EE}" dt="2026-06-02T09:02:22.409" v="200" actId="6549"/>
        <pc:sldMkLst>
          <pc:docMk/>
          <pc:sldMk cId="2310844104" sldId="293"/>
        </pc:sldMkLst>
        <pc:spChg chg="mod">
          <ac:chgData name="Christopher Potter" userId="24ad2ef8db5e8a45" providerId="LiveId" clId="{10AB9FE2-9012-46EF-B18A-C87D5526F6EE}" dt="2026-06-02T09:02:22.409" v="200" actId="6549"/>
          <ac:spMkLst>
            <pc:docMk/>
            <pc:sldMk cId="2310844104" sldId="293"/>
            <ac:spMk id="3" creationId="{A23FBDDA-4CD0-5ADB-3D87-2EC7183394C4}"/>
          </ac:spMkLst>
        </pc:spChg>
        <pc:spChg chg="mod">
          <ac:chgData name="Christopher Potter" userId="24ad2ef8db5e8a45" providerId="LiveId" clId="{10AB9FE2-9012-46EF-B18A-C87D5526F6EE}" dt="2026-06-02T09:02:15.517" v="192" actId="6549"/>
          <ac:spMkLst>
            <pc:docMk/>
            <pc:sldMk cId="2310844104" sldId="293"/>
            <ac:spMk id="6" creationId="{24DF5102-6CE4-4465-342F-E525629B2BF1}"/>
          </ac:spMkLst>
        </pc:spChg>
      </pc:sldChg>
      <pc:sldChg chg="modSp add">
        <pc:chgData name="Christopher Potter" userId="24ad2ef8db5e8a45" providerId="LiveId" clId="{10AB9FE2-9012-46EF-B18A-C87D5526F6EE}" dt="2026-06-02T09:02:40.275" v="212" actId="6549"/>
        <pc:sldMkLst>
          <pc:docMk/>
          <pc:sldMk cId="444720675" sldId="294"/>
        </pc:sldMkLst>
        <pc:spChg chg="mod">
          <ac:chgData name="Christopher Potter" userId="24ad2ef8db5e8a45" providerId="LiveId" clId="{10AB9FE2-9012-46EF-B18A-C87D5526F6EE}" dt="2026-06-02T09:02:40.275" v="212" actId="6549"/>
          <ac:spMkLst>
            <pc:docMk/>
            <pc:sldMk cId="444720675" sldId="294"/>
            <ac:spMk id="3" creationId="{86481B71-A684-BF4A-845D-B8DC7E776F16}"/>
          </ac:spMkLst>
        </pc:spChg>
        <pc:spChg chg="mod">
          <ac:chgData name="Christopher Potter" userId="24ad2ef8db5e8a45" providerId="LiveId" clId="{10AB9FE2-9012-46EF-B18A-C87D5526F6EE}" dt="2026-06-02T09:02:33.476" v="206" actId="6549"/>
          <ac:spMkLst>
            <pc:docMk/>
            <pc:sldMk cId="444720675" sldId="294"/>
            <ac:spMk id="6" creationId="{19E5092E-4143-EE2E-FBF3-6F589431E1F3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616842953" sldId="294"/>
        </pc:sldMkLst>
      </pc:sldChg>
      <pc:sldChg chg="modSp add">
        <pc:chgData name="Christopher Potter" userId="24ad2ef8db5e8a45" providerId="LiveId" clId="{10AB9FE2-9012-46EF-B18A-C87D5526F6EE}" dt="2026-06-02T09:02:58.189" v="226" actId="6549"/>
        <pc:sldMkLst>
          <pc:docMk/>
          <pc:sldMk cId="444020594" sldId="295"/>
        </pc:sldMkLst>
        <pc:spChg chg="mod">
          <ac:chgData name="Christopher Potter" userId="24ad2ef8db5e8a45" providerId="LiveId" clId="{10AB9FE2-9012-46EF-B18A-C87D5526F6EE}" dt="2026-06-02T09:02:58.189" v="226" actId="6549"/>
          <ac:spMkLst>
            <pc:docMk/>
            <pc:sldMk cId="444020594" sldId="295"/>
            <ac:spMk id="3" creationId="{647BC741-B3EE-EC3C-4E67-A35F81599FB1}"/>
          </ac:spMkLst>
        </pc:spChg>
        <pc:spChg chg="mod">
          <ac:chgData name="Christopher Potter" userId="24ad2ef8db5e8a45" providerId="LiveId" clId="{10AB9FE2-9012-46EF-B18A-C87D5526F6EE}" dt="2026-06-02T09:02:49.403" v="218" actId="6549"/>
          <ac:spMkLst>
            <pc:docMk/>
            <pc:sldMk cId="444020594" sldId="295"/>
            <ac:spMk id="6" creationId="{5B381722-8CAA-D4EC-E50D-9708D1914089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1806168800" sldId="295"/>
        </pc:sldMkLst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2523741127" sldId="296"/>
        </pc:sldMkLst>
      </pc:sldChg>
      <pc:sldChg chg="modSp add">
        <pc:chgData name="Christopher Potter" userId="24ad2ef8db5e8a45" providerId="LiveId" clId="{10AB9FE2-9012-46EF-B18A-C87D5526F6EE}" dt="2026-06-02T09:03:18.605" v="238" actId="20577"/>
        <pc:sldMkLst>
          <pc:docMk/>
          <pc:sldMk cId="3192611627" sldId="296"/>
        </pc:sldMkLst>
        <pc:spChg chg="mod">
          <ac:chgData name="Christopher Potter" userId="24ad2ef8db5e8a45" providerId="LiveId" clId="{10AB9FE2-9012-46EF-B18A-C87D5526F6EE}" dt="2026-06-02T09:03:18.605" v="238" actId="20577"/>
          <ac:spMkLst>
            <pc:docMk/>
            <pc:sldMk cId="3192611627" sldId="296"/>
            <ac:spMk id="3" creationId="{C2CD5AE5-C915-4A6D-2B1C-225AC388F1FB}"/>
          </ac:spMkLst>
        </pc:spChg>
        <pc:spChg chg="mod">
          <ac:chgData name="Christopher Potter" userId="24ad2ef8db5e8a45" providerId="LiveId" clId="{10AB9FE2-9012-46EF-B18A-C87D5526F6EE}" dt="2026-06-02T09:03:11.137" v="232" actId="6549"/>
          <ac:spMkLst>
            <pc:docMk/>
            <pc:sldMk cId="3192611627" sldId="296"/>
            <ac:spMk id="6" creationId="{DBF6EC2D-8470-BE40-E52C-735AAB5358A1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680667562" sldId="297"/>
        </pc:sldMkLst>
      </pc:sldChg>
      <pc:sldChg chg="modSp add">
        <pc:chgData name="Christopher Potter" userId="24ad2ef8db5e8a45" providerId="LiveId" clId="{10AB9FE2-9012-46EF-B18A-C87D5526F6EE}" dt="2026-06-02T09:03:59.304" v="258" actId="404"/>
        <pc:sldMkLst>
          <pc:docMk/>
          <pc:sldMk cId="3716310519" sldId="297"/>
        </pc:sldMkLst>
        <pc:spChg chg="mod">
          <ac:chgData name="Christopher Potter" userId="24ad2ef8db5e8a45" providerId="LiveId" clId="{10AB9FE2-9012-46EF-B18A-C87D5526F6EE}" dt="2026-06-02T09:03:59.304" v="258" actId="404"/>
          <ac:spMkLst>
            <pc:docMk/>
            <pc:sldMk cId="3716310519" sldId="297"/>
            <ac:spMk id="3" creationId="{2D73DAF3-E6C3-DE7B-21C3-86B5BFFBC9C5}"/>
          </ac:spMkLst>
        </pc:spChg>
        <pc:spChg chg="mod">
          <ac:chgData name="Christopher Potter" userId="24ad2ef8db5e8a45" providerId="LiveId" clId="{10AB9FE2-9012-46EF-B18A-C87D5526F6EE}" dt="2026-06-02T09:03:32.005" v="243" actId="20577"/>
          <ac:spMkLst>
            <pc:docMk/>
            <pc:sldMk cId="3716310519" sldId="297"/>
            <ac:spMk id="6" creationId="{BA0AED22-453E-3E91-5215-F09F5FD36B10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2188508669" sldId="298"/>
        </pc:sldMkLst>
      </pc:sldChg>
      <pc:sldChg chg="modSp add">
        <pc:chgData name="Christopher Potter" userId="24ad2ef8db5e8a45" providerId="LiveId" clId="{10AB9FE2-9012-46EF-B18A-C87D5526F6EE}" dt="2026-06-02T09:04:28.623" v="271" actId="20577"/>
        <pc:sldMkLst>
          <pc:docMk/>
          <pc:sldMk cId="4226826735" sldId="298"/>
        </pc:sldMkLst>
        <pc:spChg chg="mod">
          <ac:chgData name="Christopher Potter" userId="24ad2ef8db5e8a45" providerId="LiveId" clId="{10AB9FE2-9012-46EF-B18A-C87D5526F6EE}" dt="2026-06-02T09:04:28.623" v="271" actId="20577"/>
          <ac:spMkLst>
            <pc:docMk/>
            <pc:sldMk cId="4226826735" sldId="298"/>
            <ac:spMk id="3" creationId="{9FE742F0-15AE-66A5-2474-797746BAC0F6}"/>
          </ac:spMkLst>
        </pc:spChg>
        <pc:spChg chg="mod">
          <ac:chgData name="Christopher Potter" userId="24ad2ef8db5e8a45" providerId="LiveId" clId="{10AB9FE2-9012-46EF-B18A-C87D5526F6EE}" dt="2026-06-02T09:04:18.763" v="265" actId="20577"/>
          <ac:spMkLst>
            <pc:docMk/>
            <pc:sldMk cId="4226826735" sldId="298"/>
            <ac:spMk id="6" creationId="{9C1597F2-4D5A-02CB-584A-0382F4E6823B}"/>
          </ac:spMkLst>
        </pc:spChg>
      </pc:sldChg>
      <pc:sldChg chg="modSp add">
        <pc:chgData name="Christopher Potter" userId="24ad2ef8db5e8a45" providerId="LiveId" clId="{10AB9FE2-9012-46EF-B18A-C87D5526F6EE}" dt="2026-06-02T09:05:21.111" v="297" actId="20577"/>
        <pc:sldMkLst>
          <pc:docMk/>
          <pc:sldMk cId="807499991" sldId="299"/>
        </pc:sldMkLst>
        <pc:spChg chg="mod">
          <ac:chgData name="Christopher Potter" userId="24ad2ef8db5e8a45" providerId="LiveId" clId="{10AB9FE2-9012-46EF-B18A-C87D5526F6EE}" dt="2026-06-02T09:05:21.111" v="297" actId="20577"/>
          <ac:spMkLst>
            <pc:docMk/>
            <pc:sldMk cId="807499991" sldId="299"/>
            <ac:spMk id="3" creationId="{2B6DFEE4-1A15-D9A5-298C-A6BC6A63103C}"/>
          </ac:spMkLst>
        </pc:spChg>
        <pc:spChg chg="mod">
          <ac:chgData name="Christopher Potter" userId="24ad2ef8db5e8a45" providerId="LiveId" clId="{10AB9FE2-9012-46EF-B18A-C87D5526F6EE}" dt="2026-06-02T09:05:19.227" v="296" actId="20577"/>
          <ac:spMkLst>
            <pc:docMk/>
            <pc:sldMk cId="807499991" sldId="299"/>
            <ac:spMk id="6" creationId="{549A3387-20C1-EC5A-0F56-C52638575EF6}"/>
          </ac:spMkLst>
        </pc:spChg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2885174890" sldId="299"/>
        </pc:sldMkLst>
      </pc:sldChg>
      <pc:sldChg chg="del">
        <pc:chgData name="Christopher Potter" userId="24ad2ef8db5e8a45" providerId="LiveId" clId="{10AB9FE2-9012-46EF-B18A-C87D5526F6EE}" dt="2026-06-02T08:55:55.183" v="24" actId="47"/>
        <pc:sldMkLst>
          <pc:docMk/>
          <pc:sldMk cId="170753097" sldId="300"/>
        </pc:sldMkLst>
      </pc:sldChg>
      <pc:sldChg chg="modSp add">
        <pc:chgData name="Christopher Potter" userId="24ad2ef8db5e8a45" providerId="LiveId" clId="{10AB9FE2-9012-46EF-B18A-C87D5526F6EE}" dt="2026-06-02T09:05:44.083" v="320" actId="20577"/>
        <pc:sldMkLst>
          <pc:docMk/>
          <pc:sldMk cId="481034109" sldId="300"/>
        </pc:sldMkLst>
        <pc:spChg chg="mod">
          <ac:chgData name="Christopher Potter" userId="24ad2ef8db5e8a45" providerId="LiveId" clId="{10AB9FE2-9012-46EF-B18A-C87D5526F6EE}" dt="2026-06-02T09:05:44.083" v="320" actId="20577"/>
          <ac:spMkLst>
            <pc:docMk/>
            <pc:sldMk cId="481034109" sldId="300"/>
            <ac:spMk id="3" creationId="{483E4CE5-746F-F530-B1B4-C2F44B41E7BA}"/>
          </ac:spMkLst>
        </pc:spChg>
        <pc:spChg chg="mod">
          <ac:chgData name="Christopher Potter" userId="24ad2ef8db5e8a45" providerId="LiveId" clId="{10AB9FE2-9012-46EF-B18A-C87D5526F6EE}" dt="2026-06-02T09:05:33.833" v="309" actId="6549"/>
          <ac:spMkLst>
            <pc:docMk/>
            <pc:sldMk cId="481034109" sldId="300"/>
            <ac:spMk id="6" creationId="{0997A84A-D847-A552-2962-4108E93626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Simplifying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03165-3075-32C9-745C-9AE3D822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74450-94BE-EA5B-5108-90C04BC5D2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D82F57-29C8-EBD3-CE34-99D98017019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D82F57-29C8-EBD3-CE34-99D980170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E34F63-3AC6-4DE9-CB1B-4057B00B6C45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E34F63-3AC6-4DE9-CB1B-4057B00B6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5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71D32-C7E9-A0C5-244C-BEEB9B1CC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D1D86D-E298-EAEB-FBD8-DCE2EDD15D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E67D27-7024-747B-80E3-B7916845E6C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E67D27-7024-747B-80E3-B7916845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FD6615-8D3F-390F-53BB-88FC8BAB7A2A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FD6615-8D3F-390F-53BB-88FC8BAB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3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D47E7-7B0B-DB4A-E3B4-016A98C65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00146B-6660-E429-C39C-441210BDDA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2C7E21-F3EA-15A0-23B1-CF38FBDD0F1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2C7E21-F3EA-15A0-23B1-CF38FBDD0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1FF53A-D06F-856D-6F32-2ABDB0B92C72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1FF53A-D06F-856D-6F32-2ABDB0B92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0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3A46-A793-D4DC-868D-A95D9BD4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860C4A-2733-6399-A612-599326142F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CD037E-B313-9B58-25BB-8D54C3CCED6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CD037E-B313-9B58-25BB-8D54C3CCE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6FC261-81F4-3C9A-8646-C28A9D6AD4D6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6FC261-81F4-3C9A-8646-C28A9D6A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30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6B87-9FEE-1023-9139-A3E94F75A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5CDB1-A0B4-E285-0D06-284C96CE70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3FBDDA-4CD0-5ADB-3D87-2EC7183394C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3FBDDA-4CD0-5ADB-3D87-2EC718339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DF5102-6CE4-4465-342F-E525629B2BF1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DF5102-6CE4-4465-342F-E525629B2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8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65EF9-6E6E-770E-CDEF-0F864C04F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36171C-1112-7D62-7F05-8E70C41878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481B71-A684-BF4A-845D-B8DC7E776F1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481B71-A684-BF4A-845D-B8DC7E776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E5092E-4143-EE2E-FBF3-6F589431E1F3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E5092E-4143-EE2E-FBF3-6F589431E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7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F3AF7-7393-D3C7-E906-E6ABFB049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D09222-90C8-6A13-BFB2-5809547B53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7BC741-B3EE-EC3C-4E67-A35F81599FB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216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7BC741-B3EE-EC3C-4E67-A35F81599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381722-8CAA-D4EC-E50D-9708D1914089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381722-8CAA-D4EC-E50D-9708D1914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0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6CF60-E40D-51E8-1F76-321727443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7D6F0-D448-EE56-24E7-7674822F0C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2CD5AE5-C915-4A6D-2B1C-225AC388F1F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2CD5AE5-C915-4A6D-2B1C-225AC388F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F6EC2D-8470-BE40-E52C-735AAB5358A1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F6EC2D-8470-BE40-E52C-735AAB535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6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E3609-03CD-A31D-E9A4-97067322F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D84378-6C3D-EC02-CEF3-CDECEE51FE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73DAF3-E6C3-DE7B-21C3-86B5BFFBC9C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73DAF3-E6C3-DE7B-21C3-86B5BFFBC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AED22-453E-3E91-5215-F09F5FD36B10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725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𝑝𝑞</m:t>
                                  </m:r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AED22-453E-3E91-5215-F09F5FD36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725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3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3B2A-0FEE-2B71-AA9A-82F55FBEF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3D5C8-DD62-9245-FBE7-65A0E01EF4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E742F0-15AE-66A5-2474-797746BAC0F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E742F0-15AE-66A5-2474-797746BAC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597F2-4D5A-02CB-584A-0382F4E6823B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725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8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8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8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8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sz="8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597F2-4D5A-02CB-584A-0382F4E68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725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8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3F0AD-461F-D66E-DBFE-3D83B7FAD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C443AD-4B8F-1284-2BD3-F06DE4AC76F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endParaRPr lang="en-GB" sz="1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4400" dirty="0"/>
                  <a:t>Two students 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4400" dirty="0">
                    <a:effectLst/>
                  </a:rPr>
                  <a:t> :</a:t>
                </a:r>
                <a:endParaRPr lang="en-GB" sz="4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4400" dirty="0">
                    <a:effectLst/>
                  </a:rPr>
                  <a:t>Student 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4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4400" dirty="0">
                    <a:effectLst/>
                  </a:rPr>
                  <a:t>Student 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GB" sz="4400" dirty="0">
                  <a:effectLst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4400" dirty="0">
                    <a:effectLst/>
                  </a:rPr>
                  <a:t>Who is correct? </a:t>
                </a:r>
                <a:endParaRPr lang="en-GB" sz="4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C443AD-4B8F-1284-2BD3-F06DE4AC7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6AB5F12-F39D-1125-0812-4D5E3571D50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Student 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0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EA076-6F04-173A-F1F2-E6F64F9DF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B09009-2AEF-8CC0-B1A0-115BC223B5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6DFEE4-1A15-D9A5-298C-A6BC6A63103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6DFEE4-1A15-D9A5-298C-A6BC6A631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9A3387-20C1-EC5A-0F56-C52638575EF6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9A3387-20C1-EC5A-0F56-C52638575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4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CAC41-404E-2349-57EF-3CF85C97E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16D08-2404-9791-8E23-56201F5CC4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3E4CE5-746F-F530-B1B4-C2F44B41E7B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3E4CE5-746F-F530-B1B4-C2F44B41E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97A84A-D847-A552-2962-4108E93626F0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97A84A-D847-A552-2962-4108E9362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0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912F3-9DC7-42D6-4230-D1B9992AE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C8BC8E-63D9-47D3-1854-3655205729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FBF03D-04FC-61B6-1848-D9D5422EEF6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FBF03D-04FC-61B6-1848-D9D5422EE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C21FE-5CCB-6D19-7CD4-A821530CC747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C21FE-5CCB-6D19-7CD4-A821530CC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C2A3-41FA-74E3-6962-20BA786F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F4681-0B46-E6D8-02F9-D92123F494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4C31ED-5A6B-5BA1-4C57-BE3AA097121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4C31ED-5A6B-5BA1-4C57-BE3AA09712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BB7ED1-056D-64F4-D380-0572B8FEEA11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BB7ED1-056D-64F4-D380-0572B8FEE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6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A713C-E2C8-5AE8-19C9-E9F73678E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C17681-F42A-A023-A398-4572FC2849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DD6E429-22D8-9B83-5E15-C444677E02A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DD6E429-22D8-9B83-5E15-C444677E0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F5D661-714F-C643-EAAE-275054F94C56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F5D661-714F-C643-EAAE-275054F94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6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8DBB4-EB57-56CA-41AC-CE0730CCF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9EF5C4-1A90-4206-3D97-204CBA38EF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3AB11F2-F0B4-0FC6-05E7-AD16A5A55B70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C95A13-CF70-24A3-0E1B-7585E0F709A6}"/>
                  </a:ext>
                </a:extLst>
              </p:cNvPr>
              <p:cNvSpPr txBox="1"/>
              <p:nvPr/>
            </p:nvSpPr>
            <p:spPr>
              <a:xfrm>
                <a:off x="1889271" y="1107581"/>
                <a:ext cx="651957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C95A13-CF70-24A3-0E1B-7585E0F70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71" y="1107581"/>
                <a:ext cx="6519570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9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978E6-1705-A617-8EC1-854B30153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8B32F-26BC-ECE5-DE4C-CCD76990AE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5AE548-1A51-2749-EE6A-2918A3DC08F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5AE548-1A51-2749-EE6A-2918A3DC0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5B12F-E129-C32B-C4A6-955D5B2233A3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5B12F-E129-C32B-C4A6-955D5B223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6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ABE66-7BCB-4E4A-E18E-EA2574F41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17CA0A-C7A1-C3BE-841E-1BBB91D1C9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7C1686-99B7-5010-7588-04DCA70242E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7C1686-99B7-5010-7588-04DCA7024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99D03D-B4A8-7E3E-3B03-40A007A90269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99D03D-B4A8-7E3E-3B03-40A007A90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2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220</TotalTime>
  <Words>113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Simplifying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11</cp:revision>
  <dcterms:created xsi:type="dcterms:W3CDTF">2026-05-15T17:39:16Z</dcterms:created>
  <dcterms:modified xsi:type="dcterms:W3CDTF">2026-06-02T09:05:52Z</dcterms:modified>
</cp:coreProperties>
</file>