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5" r:id="rId3"/>
    <p:sldId id="264" r:id="rId4"/>
    <p:sldId id="268" r:id="rId5"/>
    <p:sldId id="270" r:id="rId6"/>
    <p:sldId id="271" r:id="rId7"/>
    <p:sldId id="272" r:id="rId8"/>
    <p:sldId id="276" r:id="rId9"/>
    <p:sldId id="273" r:id="rId10"/>
    <p:sldId id="274" r:id="rId11"/>
    <p:sldId id="275" r:id="rId12"/>
    <p:sldId id="263" r:id="rId13"/>
    <p:sldId id="267" r:id="rId14"/>
    <p:sldId id="277" r:id="rId15"/>
    <p:sldId id="269" r:id="rId16"/>
    <p:sldId id="278" r:id="rId17"/>
    <p:sldId id="280" r:id="rId18"/>
    <p:sldId id="279" r:id="rId19"/>
    <p:sldId id="266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1T14:31:53.438" v="330"/>
      <pc:docMkLst>
        <pc:docMk/>
      </pc:docMkLst>
      <pc:sldChg chg="modSp mod">
        <pc:chgData name="Christopher Potter" userId="24ad2ef8db5e8a45" providerId="LiveId" clId="{10AB9FE2-9012-46EF-B18A-C87D5526F6EE}" dt="2026-06-01T14:23:25.188" v="22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1T14:23:25.188" v="22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 ord">
        <pc:chgData name="Christopher Potter" userId="24ad2ef8db5e8a45" providerId="LiveId" clId="{10AB9FE2-9012-46EF-B18A-C87D5526F6EE}" dt="2026-06-01T14:30:31.645" v="316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1T14:24:19.051" v="100" actId="404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1T14:24:35.812" v="108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4420586" sldId="264"/>
        </pc:sldMkLst>
      </pc:sldChg>
      <pc:sldChg chg="modSp add mod ord">
        <pc:chgData name="Christopher Potter" userId="24ad2ef8db5e8a45" providerId="LiveId" clId="{10AB9FE2-9012-46EF-B18A-C87D5526F6EE}" dt="2026-06-01T14:31:40.398" v="328"/>
        <pc:sldMkLst>
          <pc:docMk/>
          <pc:sldMk cId="2256952887" sldId="264"/>
        </pc:sldMkLst>
        <pc:spChg chg="mod">
          <ac:chgData name="Christopher Potter" userId="24ad2ef8db5e8a45" providerId="LiveId" clId="{10AB9FE2-9012-46EF-B18A-C87D5526F6EE}" dt="2026-06-01T14:24:56.250" v="129" actId="20577"/>
          <ac:spMkLst>
            <pc:docMk/>
            <pc:sldMk cId="2256952887" sldId="264"/>
            <ac:spMk id="2" creationId="{FF8F8614-DC46-67EA-76E5-74BE2BA41E98}"/>
          </ac:spMkLst>
        </pc:spChg>
        <pc:spChg chg="mod">
          <ac:chgData name="Christopher Potter" userId="24ad2ef8db5e8a45" providerId="LiveId" clId="{10AB9FE2-9012-46EF-B18A-C87D5526F6EE}" dt="2026-06-01T14:25:01.154" v="133" actId="6549"/>
          <ac:spMkLst>
            <pc:docMk/>
            <pc:sldMk cId="2256952887" sldId="264"/>
            <ac:spMk id="3" creationId="{BA682C4D-4AC4-B68D-AD61-12D3378FA16B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1250082732" sldId="265"/>
        </pc:sldMkLst>
      </pc:sldChg>
      <pc:sldChg chg="modSp add mod">
        <pc:chgData name="Christopher Potter" userId="24ad2ef8db5e8a45" providerId="LiveId" clId="{10AB9FE2-9012-46EF-B18A-C87D5526F6EE}" dt="2026-06-01T14:25:10.555" v="141" actId="6549"/>
        <pc:sldMkLst>
          <pc:docMk/>
          <pc:sldMk cId="2318434769" sldId="265"/>
        </pc:sldMkLst>
        <pc:spChg chg="mod">
          <ac:chgData name="Christopher Potter" userId="24ad2ef8db5e8a45" providerId="LiveId" clId="{10AB9FE2-9012-46EF-B18A-C87D5526F6EE}" dt="2026-06-01T14:25:05.473" v="136" actId="20577"/>
          <ac:spMkLst>
            <pc:docMk/>
            <pc:sldMk cId="2318434769" sldId="265"/>
            <ac:spMk id="2" creationId="{67E20B2B-1E7E-6111-D4A0-DF1610F58D7A}"/>
          </ac:spMkLst>
        </pc:spChg>
        <pc:spChg chg="mod">
          <ac:chgData name="Christopher Potter" userId="24ad2ef8db5e8a45" providerId="LiveId" clId="{10AB9FE2-9012-46EF-B18A-C87D5526F6EE}" dt="2026-06-01T14:25:10.555" v="141" actId="6549"/>
          <ac:spMkLst>
            <pc:docMk/>
            <pc:sldMk cId="2318434769" sldId="265"/>
            <ac:spMk id="3" creationId="{682227E3-59D1-BA22-6B62-1E570C5C2F02}"/>
          </ac:spMkLst>
        </pc:spChg>
      </pc:sldChg>
      <pc:sldChg chg="modSp add mod ord">
        <pc:chgData name="Christopher Potter" userId="24ad2ef8db5e8a45" providerId="LiveId" clId="{10AB9FE2-9012-46EF-B18A-C87D5526F6EE}" dt="2026-06-01T14:30:46.718" v="324"/>
        <pc:sldMkLst>
          <pc:docMk/>
          <pc:sldMk cId="2682473962" sldId="266"/>
        </pc:sldMkLst>
        <pc:spChg chg="mod">
          <ac:chgData name="Christopher Potter" userId="24ad2ef8db5e8a45" providerId="LiveId" clId="{10AB9FE2-9012-46EF-B18A-C87D5526F6EE}" dt="2026-06-01T14:25:15.019" v="144" actId="20577"/>
          <ac:spMkLst>
            <pc:docMk/>
            <pc:sldMk cId="2682473962" sldId="266"/>
            <ac:spMk id="2" creationId="{73FC0A83-63E4-6B77-2707-2B2333D2468E}"/>
          </ac:spMkLst>
        </pc:spChg>
        <pc:spChg chg="mod">
          <ac:chgData name="Christopher Potter" userId="24ad2ef8db5e8a45" providerId="LiveId" clId="{10AB9FE2-9012-46EF-B18A-C87D5526F6EE}" dt="2026-06-01T14:25:21.245" v="150" actId="20577"/>
          <ac:spMkLst>
            <pc:docMk/>
            <pc:sldMk cId="2682473962" sldId="266"/>
            <ac:spMk id="3" creationId="{445D2CF7-FB38-7C6D-C7C2-E3753B9CBAF6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2907416860" sldId="266"/>
        </pc:sldMkLst>
      </pc:sldChg>
      <pc:sldChg chg="modSp add mod ord">
        <pc:chgData name="Christopher Potter" userId="24ad2ef8db5e8a45" providerId="LiveId" clId="{10AB9FE2-9012-46EF-B18A-C87D5526F6EE}" dt="2026-06-01T14:30:38.855" v="320"/>
        <pc:sldMkLst>
          <pc:docMk/>
          <pc:sldMk cId="884589287" sldId="267"/>
        </pc:sldMkLst>
        <pc:spChg chg="mod">
          <ac:chgData name="Christopher Potter" userId="24ad2ef8db5e8a45" providerId="LiveId" clId="{10AB9FE2-9012-46EF-B18A-C87D5526F6EE}" dt="2026-06-01T14:25:25.736" v="153" actId="20577"/>
          <ac:spMkLst>
            <pc:docMk/>
            <pc:sldMk cId="884589287" sldId="267"/>
            <ac:spMk id="2" creationId="{85F97C48-D961-BA2F-2D45-AAC26B2AC821}"/>
          </ac:spMkLst>
        </pc:spChg>
        <pc:spChg chg="mod">
          <ac:chgData name="Christopher Potter" userId="24ad2ef8db5e8a45" providerId="LiveId" clId="{10AB9FE2-9012-46EF-B18A-C87D5526F6EE}" dt="2026-06-01T14:25:32.718" v="160" actId="6549"/>
          <ac:spMkLst>
            <pc:docMk/>
            <pc:sldMk cId="884589287" sldId="267"/>
            <ac:spMk id="3" creationId="{83A958E1-C757-3338-744D-14138FF44992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3084492732" sldId="267"/>
        </pc:sldMkLst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3928599700" sldId="268"/>
        </pc:sldMkLst>
      </pc:sldChg>
      <pc:sldChg chg="modSp add mod">
        <pc:chgData name="Christopher Potter" userId="24ad2ef8db5e8a45" providerId="LiveId" clId="{10AB9FE2-9012-46EF-B18A-C87D5526F6EE}" dt="2026-06-01T14:25:47.105" v="171" actId="6549"/>
        <pc:sldMkLst>
          <pc:docMk/>
          <pc:sldMk cId="4106510637" sldId="268"/>
        </pc:sldMkLst>
        <pc:spChg chg="mod">
          <ac:chgData name="Christopher Potter" userId="24ad2ef8db5e8a45" providerId="LiveId" clId="{10AB9FE2-9012-46EF-B18A-C87D5526F6EE}" dt="2026-06-01T14:25:37.608" v="163" actId="20577"/>
          <ac:spMkLst>
            <pc:docMk/>
            <pc:sldMk cId="4106510637" sldId="268"/>
            <ac:spMk id="2" creationId="{C99A8674-C041-AC51-DDA8-C5673236BADC}"/>
          </ac:spMkLst>
        </pc:spChg>
        <pc:spChg chg="mod">
          <ac:chgData name="Christopher Potter" userId="24ad2ef8db5e8a45" providerId="LiveId" clId="{10AB9FE2-9012-46EF-B18A-C87D5526F6EE}" dt="2026-06-01T14:25:47.105" v="171" actId="6549"/>
          <ac:spMkLst>
            <pc:docMk/>
            <pc:sldMk cId="4106510637" sldId="268"/>
            <ac:spMk id="3" creationId="{4C6C0EAD-A1D5-C1BA-28D2-CA9EC07B76A9}"/>
          </ac:spMkLst>
        </pc:spChg>
      </pc:sldChg>
      <pc:sldChg chg="modSp add mod ord">
        <pc:chgData name="Christopher Potter" userId="24ad2ef8db5e8a45" providerId="LiveId" clId="{10AB9FE2-9012-46EF-B18A-C87D5526F6EE}" dt="2026-06-01T14:30:51.940" v="326"/>
        <pc:sldMkLst>
          <pc:docMk/>
          <pc:sldMk cId="3144961115" sldId="269"/>
        </pc:sldMkLst>
        <pc:spChg chg="mod">
          <ac:chgData name="Christopher Potter" userId="24ad2ef8db5e8a45" providerId="LiveId" clId="{10AB9FE2-9012-46EF-B18A-C87D5526F6EE}" dt="2026-06-01T14:25:52.229" v="174" actId="20577"/>
          <ac:spMkLst>
            <pc:docMk/>
            <pc:sldMk cId="3144961115" sldId="269"/>
            <ac:spMk id="2" creationId="{1CCFCA56-843D-F86B-B79A-2E0318B72EDC}"/>
          </ac:spMkLst>
        </pc:spChg>
        <pc:spChg chg="mod">
          <ac:chgData name="Christopher Potter" userId="24ad2ef8db5e8a45" providerId="LiveId" clId="{10AB9FE2-9012-46EF-B18A-C87D5526F6EE}" dt="2026-06-01T14:26:00.619" v="184" actId="6549"/>
          <ac:spMkLst>
            <pc:docMk/>
            <pc:sldMk cId="3144961115" sldId="269"/>
            <ac:spMk id="3" creationId="{8F9150CA-7931-42AC-175B-FD8474028AFB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3145251638" sldId="269"/>
        </pc:sldMkLst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1178631360" sldId="270"/>
        </pc:sldMkLst>
      </pc:sldChg>
      <pc:sldChg chg="modSp add mod">
        <pc:chgData name="Christopher Potter" userId="24ad2ef8db5e8a45" providerId="LiveId" clId="{10AB9FE2-9012-46EF-B18A-C87D5526F6EE}" dt="2026-06-01T14:26:07.858" v="189" actId="20577"/>
        <pc:sldMkLst>
          <pc:docMk/>
          <pc:sldMk cId="1448973679" sldId="270"/>
        </pc:sldMkLst>
        <pc:spChg chg="mod">
          <ac:chgData name="Christopher Potter" userId="24ad2ef8db5e8a45" providerId="LiveId" clId="{10AB9FE2-9012-46EF-B18A-C87D5526F6EE}" dt="2026-06-01T14:26:04.989" v="187" actId="20577"/>
          <ac:spMkLst>
            <pc:docMk/>
            <pc:sldMk cId="1448973679" sldId="270"/>
            <ac:spMk id="2" creationId="{6FA41635-6F29-2F53-3E9E-C209C83D2069}"/>
          </ac:spMkLst>
        </pc:spChg>
        <pc:spChg chg="mod">
          <ac:chgData name="Christopher Potter" userId="24ad2ef8db5e8a45" providerId="LiveId" clId="{10AB9FE2-9012-46EF-B18A-C87D5526F6EE}" dt="2026-06-01T14:26:07.858" v="189" actId="20577"/>
          <ac:spMkLst>
            <pc:docMk/>
            <pc:sldMk cId="1448973679" sldId="270"/>
            <ac:spMk id="3" creationId="{E8EA3A55-6132-7CAA-F0E8-9A0331832BD1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261533308" sldId="271"/>
        </pc:sldMkLst>
      </pc:sldChg>
      <pc:sldChg chg="modSp add mod">
        <pc:chgData name="Christopher Potter" userId="24ad2ef8db5e8a45" providerId="LiveId" clId="{10AB9FE2-9012-46EF-B18A-C87D5526F6EE}" dt="2026-06-01T14:26:20.792" v="197" actId="6549"/>
        <pc:sldMkLst>
          <pc:docMk/>
          <pc:sldMk cId="3354072312" sldId="271"/>
        </pc:sldMkLst>
        <pc:spChg chg="mod">
          <ac:chgData name="Christopher Potter" userId="24ad2ef8db5e8a45" providerId="LiveId" clId="{10AB9FE2-9012-46EF-B18A-C87D5526F6EE}" dt="2026-06-01T14:26:14.858" v="192" actId="20577"/>
          <ac:spMkLst>
            <pc:docMk/>
            <pc:sldMk cId="3354072312" sldId="271"/>
            <ac:spMk id="2" creationId="{CCF8F5A2-F348-05DF-691D-EEDDAE3A2AAF}"/>
          </ac:spMkLst>
        </pc:spChg>
        <pc:spChg chg="mod">
          <ac:chgData name="Christopher Potter" userId="24ad2ef8db5e8a45" providerId="LiveId" clId="{10AB9FE2-9012-46EF-B18A-C87D5526F6EE}" dt="2026-06-01T14:26:20.792" v="197" actId="6549"/>
          <ac:spMkLst>
            <pc:docMk/>
            <pc:sldMk cId="3354072312" sldId="271"/>
            <ac:spMk id="3" creationId="{29CFC252-DC4F-EDF6-D18F-99CED920073F}"/>
          </ac:spMkLst>
        </pc:spChg>
      </pc:sldChg>
      <pc:sldChg chg="modSp add mod">
        <pc:chgData name="Christopher Potter" userId="24ad2ef8db5e8a45" providerId="LiveId" clId="{10AB9FE2-9012-46EF-B18A-C87D5526F6EE}" dt="2026-06-01T14:26:34.442" v="205" actId="20577"/>
        <pc:sldMkLst>
          <pc:docMk/>
          <pc:sldMk cId="2502177549" sldId="272"/>
        </pc:sldMkLst>
        <pc:spChg chg="mod">
          <ac:chgData name="Christopher Potter" userId="24ad2ef8db5e8a45" providerId="LiveId" clId="{10AB9FE2-9012-46EF-B18A-C87D5526F6EE}" dt="2026-06-01T14:26:28.740" v="200" actId="20577"/>
          <ac:spMkLst>
            <pc:docMk/>
            <pc:sldMk cId="2502177549" sldId="272"/>
            <ac:spMk id="2" creationId="{7EDE8E98-0AB5-3EE9-CCA5-3DAD2A5D4512}"/>
          </ac:spMkLst>
        </pc:spChg>
        <pc:spChg chg="mod">
          <ac:chgData name="Christopher Potter" userId="24ad2ef8db5e8a45" providerId="LiveId" clId="{10AB9FE2-9012-46EF-B18A-C87D5526F6EE}" dt="2026-06-01T14:26:34.442" v="205" actId="20577"/>
          <ac:spMkLst>
            <pc:docMk/>
            <pc:sldMk cId="2502177549" sldId="272"/>
            <ac:spMk id="3" creationId="{A3E9BE24-E3CF-4A30-7952-5EC1F2C17188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4160901743" sldId="272"/>
        </pc:sldMkLst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1959251068" sldId="273"/>
        </pc:sldMkLst>
      </pc:sldChg>
      <pc:sldChg chg="modSp add mod">
        <pc:chgData name="Christopher Potter" userId="24ad2ef8db5e8a45" providerId="LiveId" clId="{10AB9FE2-9012-46EF-B18A-C87D5526F6EE}" dt="2026-06-01T14:27:00.324" v="213" actId="20577"/>
        <pc:sldMkLst>
          <pc:docMk/>
          <pc:sldMk cId="3291383103" sldId="273"/>
        </pc:sldMkLst>
        <pc:spChg chg="mod">
          <ac:chgData name="Christopher Potter" userId="24ad2ef8db5e8a45" providerId="LiveId" clId="{10AB9FE2-9012-46EF-B18A-C87D5526F6EE}" dt="2026-06-01T14:26:44.910" v="208" actId="20577"/>
          <ac:spMkLst>
            <pc:docMk/>
            <pc:sldMk cId="3291383103" sldId="273"/>
            <ac:spMk id="2" creationId="{3299CF31-4187-439B-ACA4-93B03D0B90DF}"/>
          </ac:spMkLst>
        </pc:spChg>
        <pc:spChg chg="mod">
          <ac:chgData name="Christopher Potter" userId="24ad2ef8db5e8a45" providerId="LiveId" clId="{10AB9FE2-9012-46EF-B18A-C87D5526F6EE}" dt="2026-06-01T14:27:00.324" v="213" actId="20577"/>
          <ac:spMkLst>
            <pc:docMk/>
            <pc:sldMk cId="3291383103" sldId="273"/>
            <ac:spMk id="3" creationId="{0E77D17D-2BB7-C03C-51D0-B49CA1B94970}"/>
          </ac:spMkLst>
        </pc:spChg>
      </pc:sldChg>
      <pc:sldChg chg="modSp add mod">
        <pc:chgData name="Christopher Potter" userId="24ad2ef8db5e8a45" providerId="LiveId" clId="{10AB9FE2-9012-46EF-B18A-C87D5526F6EE}" dt="2026-06-01T14:27:33.739" v="223" actId="6549"/>
        <pc:sldMkLst>
          <pc:docMk/>
          <pc:sldMk cId="459010041" sldId="274"/>
        </pc:sldMkLst>
        <pc:spChg chg="mod">
          <ac:chgData name="Christopher Potter" userId="24ad2ef8db5e8a45" providerId="LiveId" clId="{10AB9FE2-9012-46EF-B18A-C87D5526F6EE}" dt="2026-06-01T14:27:28.778" v="216" actId="20577"/>
          <ac:spMkLst>
            <pc:docMk/>
            <pc:sldMk cId="459010041" sldId="274"/>
            <ac:spMk id="2" creationId="{B6AB43A1-943A-BE5D-F4AC-DFD60ABAB938}"/>
          </ac:spMkLst>
        </pc:spChg>
        <pc:spChg chg="mod">
          <ac:chgData name="Christopher Potter" userId="24ad2ef8db5e8a45" providerId="LiveId" clId="{10AB9FE2-9012-46EF-B18A-C87D5526F6EE}" dt="2026-06-01T14:27:33.739" v="223" actId="6549"/>
          <ac:spMkLst>
            <pc:docMk/>
            <pc:sldMk cId="459010041" sldId="274"/>
            <ac:spMk id="3" creationId="{4B826026-0B85-2FDF-E365-426088744E7F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3686271521" sldId="274"/>
        </pc:sldMkLst>
      </pc:sldChg>
      <pc:sldChg chg="modSp add mod">
        <pc:chgData name="Christopher Potter" userId="24ad2ef8db5e8a45" providerId="LiveId" clId="{10AB9FE2-9012-46EF-B18A-C87D5526F6EE}" dt="2026-06-01T14:28:04.638" v="237" actId="6549"/>
        <pc:sldMkLst>
          <pc:docMk/>
          <pc:sldMk cId="1404236128" sldId="275"/>
        </pc:sldMkLst>
        <pc:spChg chg="mod">
          <ac:chgData name="Christopher Potter" userId="24ad2ef8db5e8a45" providerId="LiveId" clId="{10AB9FE2-9012-46EF-B18A-C87D5526F6EE}" dt="2026-06-01T14:28:00.579" v="232" actId="20577"/>
          <ac:spMkLst>
            <pc:docMk/>
            <pc:sldMk cId="1404236128" sldId="275"/>
            <ac:spMk id="2" creationId="{0E236223-44FD-66F4-A896-0593D8A2D158}"/>
          </ac:spMkLst>
        </pc:spChg>
        <pc:spChg chg="mod">
          <ac:chgData name="Christopher Potter" userId="24ad2ef8db5e8a45" providerId="LiveId" clId="{10AB9FE2-9012-46EF-B18A-C87D5526F6EE}" dt="2026-06-01T14:28:04.638" v="237" actId="6549"/>
          <ac:spMkLst>
            <pc:docMk/>
            <pc:sldMk cId="1404236128" sldId="275"/>
            <ac:spMk id="3" creationId="{DC4E9314-B14A-3117-89AC-25425750363A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3760293120" sldId="275"/>
        </pc:sldMkLst>
      </pc:sldChg>
      <pc:sldChg chg="modSp add mod ord">
        <pc:chgData name="Christopher Potter" userId="24ad2ef8db5e8a45" providerId="LiveId" clId="{10AB9FE2-9012-46EF-B18A-C87D5526F6EE}" dt="2026-06-01T14:30:35.365" v="318"/>
        <pc:sldMkLst>
          <pc:docMk/>
          <pc:sldMk cId="913455256" sldId="276"/>
        </pc:sldMkLst>
        <pc:spChg chg="mod">
          <ac:chgData name="Christopher Potter" userId="24ad2ef8db5e8a45" providerId="LiveId" clId="{10AB9FE2-9012-46EF-B18A-C87D5526F6EE}" dt="2026-06-01T14:28:15.561" v="240" actId="20577"/>
          <ac:spMkLst>
            <pc:docMk/>
            <pc:sldMk cId="913455256" sldId="276"/>
            <ac:spMk id="2" creationId="{D50F5142-A530-1EB6-7230-79B6B4EA5DE5}"/>
          </ac:spMkLst>
        </pc:spChg>
        <pc:spChg chg="mod">
          <ac:chgData name="Christopher Potter" userId="24ad2ef8db5e8a45" providerId="LiveId" clId="{10AB9FE2-9012-46EF-B18A-C87D5526F6EE}" dt="2026-06-01T14:28:22.788" v="248" actId="6549"/>
          <ac:spMkLst>
            <pc:docMk/>
            <pc:sldMk cId="913455256" sldId="276"/>
            <ac:spMk id="3" creationId="{70F1C349-83BC-00DC-8AC6-DA1078FE7935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1274306772" sldId="276"/>
        </pc:sldMkLst>
      </pc:sldChg>
      <pc:sldChg chg="modSp add mod">
        <pc:chgData name="Christopher Potter" userId="24ad2ef8db5e8a45" providerId="LiveId" clId="{10AB9FE2-9012-46EF-B18A-C87D5526F6EE}" dt="2026-06-01T14:28:42.308" v="257" actId="6549"/>
        <pc:sldMkLst>
          <pc:docMk/>
          <pc:sldMk cId="342933464" sldId="277"/>
        </pc:sldMkLst>
        <pc:spChg chg="mod">
          <ac:chgData name="Christopher Potter" userId="24ad2ef8db5e8a45" providerId="LiveId" clId="{10AB9FE2-9012-46EF-B18A-C87D5526F6EE}" dt="2026-06-01T14:28:37.058" v="251" actId="20577"/>
          <ac:spMkLst>
            <pc:docMk/>
            <pc:sldMk cId="342933464" sldId="277"/>
            <ac:spMk id="2" creationId="{197544AF-F988-9421-8431-2F2F4FCF15BA}"/>
          </ac:spMkLst>
        </pc:spChg>
        <pc:spChg chg="mod">
          <ac:chgData name="Christopher Potter" userId="24ad2ef8db5e8a45" providerId="LiveId" clId="{10AB9FE2-9012-46EF-B18A-C87D5526F6EE}" dt="2026-06-01T14:28:42.308" v="257" actId="6549"/>
          <ac:spMkLst>
            <pc:docMk/>
            <pc:sldMk cId="342933464" sldId="277"/>
            <ac:spMk id="3" creationId="{665EC32C-DEFF-8B3C-93A2-764D0D087125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1140103230" sldId="277"/>
        </pc:sldMkLst>
      </pc:sldChg>
      <pc:sldChg chg="modSp add mod">
        <pc:chgData name="Christopher Potter" userId="24ad2ef8db5e8a45" providerId="LiveId" clId="{10AB9FE2-9012-46EF-B18A-C87D5526F6EE}" dt="2026-06-01T14:29:06.400" v="267" actId="6549"/>
        <pc:sldMkLst>
          <pc:docMk/>
          <pc:sldMk cId="904471286" sldId="278"/>
        </pc:sldMkLst>
        <pc:spChg chg="mod">
          <ac:chgData name="Christopher Potter" userId="24ad2ef8db5e8a45" providerId="LiveId" clId="{10AB9FE2-9012-46EF-B18A-C87D5526F6EE}" dt="2026-06-01T14:28:59.689" v="259" actId="6549"/>
          <ac:spMkLst>
            <pc:docMk/>
            <pc:sldMk cId="904471286" sldId="278"/>
            <ac:spMk id="2" creationId="{2E00835E-70EA-611A-B8E2-0B41BDCB9C4B}"/>
          </ac:spMkLst>
        </pc:spChg>
        <pc:spChg chg="mod">
          <ac:chgData name="Christopher Potter" userId="24ad2ef8db5e8a45" providerId="LiveId" clId="{10AB9FE2-9012-46EF-B18A-C87D5526F6EE}" dt="2026-06-01T14:29:06.400" v="267" actId="6549"/>
          <ac:spMkLst>
            <pc:docMk/>
            <pc:sldMk cId="904471286" sldId="278"/>
            <ac:spMk id="3" creationId="{204D3523-26A8-EE5F-1A1A-3C6DF6F677A6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2985462207" sldId="278"/>
        </pc:sldMkLst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3384810137" sldId="279"/>
        </pc:sldMkLst>
      </pc:sldChg>
      <pc:sldChg chg="modSp add mod ord">
        <pc:chgData name="Christopher Potter" userId="24ad2ef8db5e8a45" providerId="LiveId" clId="{10AB9FE2-9012-46EF-B18A-C87D5526F6EE}" dt="2026-06-01T14:31:53.438" v="330"/>
        <pc:sldMkLst>
          <pc:docMk/>
          <pc:sldMk cId="4074832088" sldId="279"/>
        </pc:sldMkLst>
        <pc:spChg chg="mod">
          <ac:chgData name="Christopher Potter" userId="24ad2ef8db5e8a45" providerId="LiveId" clId="{10AB9FE2-9012-46EF-B18A-C87D5526F6EE}" dt="2026-06-01T14:29:20.910" v="270" actId="20577"/>
          <ac:spMkLst>
            <pc:docMk/>
            <pc:sldMk cId="4074832088" sldId="279"/>
            <ac:spMk id="2" creationId="{91A429FE-F2F3-4602-79DA-450CEB47C3E2}"/>
          </ac:spMkLst>
        </pc:spChg>
        <pc:spChg chg="mod">
          <ac:chgData name="Christopher Potter" userId="24ad2ef8db5e8a45" providerId="LiveId" clId="{10AB9FE2-9012-46EF-B18A-C87D5526F6EE}" dt="2026-06-01T14:29:27.858" v="277" actId="6549"/>
          <ac:spMkLst>
            <pc:docMk/>
            <pc:sldMk cId="4074832088" sldId="279"/>
            <ac:spMk id="3" creationId="{FC771590-6F77-7F25-7E9E-E9D011C994C3}"/>
          </ac:spMkLst>
        </pc:spChg>
      </pc:sldChg>
      <pc:sldChg chg="modSp add mod">
        <pc:chgData name="Christopher Potter" userId="24ad2ef8db5e8a45" providerId="LiveId" clId="{10AB9FE2-9012-46EF-B18A-C87D5526F6EE}" dt="2026-06-01T14:29:49.879" v="286" actId="6549"/>
        <pc:sldMkLst>
          <pc:docMk/>
          <pc:sldMk cId="818622539" sldId="280"/>
        </pc:sldMkLst>
        <pc:spChg chg="mod">
          <ac:chgData name="Christopher Potter" userId="24ad2ef8db5e8a45" providerId="LiveId" clId="{10AB9FE2-9012-46EF-B18A-C87D5526F6EE}" dt="2026-06-01T14:29:44.829" v="279" actId="20577"/>
          <ac:spMkLst>
            <pc:docMk/>
            <pc:sldMk cId="818622539" sldId="280"/>
            <ac:spMk id="2" creationId="{7364AD1C-9532-3790-19EA-701E2056F18C}"/>
          </ac:spMkLst>
        </pc:spChg>
        <pc:spChg chg="mod">
          <ac:chgData name="Christopher Potter" userId="24ad2ef8db5e8a45" providerId="LiveId" clId="{10AB9FE2-9012-46EF-B18A-C87D5526F6EE}" dt="2026-06-01T14:29:49.879" v="286" actId="6549"/>
          <ac:spMkLst>
            <pc:docMk/>
            <pc:sldMk cId="818622539" sldId="280"/>
            <ac:spMk id="3" creationId="{59C27BF4-3B51-3ECF-6F23-A9286E47D273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2761351795" sldId="280"/>
        </pc:sldMkLst>
      </pc:sldChg>
      <pc:sldChg chg="modSp add mod">
        <pc:chgData name="Christopher Potter" userId="24ad2ef8db5e8a45" providerId="LiveId" clId="{10AB9FE2-9012-46EF-B18A-C87D5526F6EE}" dt="2026-06-01T14:30:03.309" v="300" actId="6549"/>
        <pc:sldMkLst>
          <pc:docMk/>
          <pc:sldMk cId="1790108713" sldId="281"/>
        </pc:sldMkLst>
        <pc:spChg chg="mod">
          <ac:chgData name="Christopher Potter" userId="24ad2ef8db5e8a45" providerId="LiveId" clId="{10AB9FE2-9012-46EF-B18A-C87D5526F6EE}" dt="2026-06-01T14:29:56.691" v="289" actId="20577"/>
          <ac:spMkLst>
            <pc:docMk/>
            <pc:sldMk cId="1790108713" sldId="281"/>
            <ac:spMk id="2" creationId="{043F4D29-68B8-D2E2-C4A2-BC9C5400D59C}"/>
          </ac:spMkLst>
        </pc:spChg>
        <pc:spChg chg="mod">
          <ac:chgData name="Christopher Potter" userId="24ad2ef8db5e8a45" providerId="LiveId" clId="{10AB9FE2-9012-46EF-B18A-C87D5526F6EE}" dt="2026-06-01T14:30:03.309" v="300" actId="6549"/>
          <ac:spMkLst>
            <pc:docMk/>
            <pc:sldMk cId="1790108713" sldId="281"/>
            <ac:spMk id="3" creationId="{B7FDA207-44B5-0FF7-DC47-04D6B02E4661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1902435124" sldId="281"/>
        </pc:sldMkLst>
      </pc:sldChg>
      <pc:sldChg chg="modSp add mod">
        <pc:chgData name="Christopher Potter" userId="24ad2ef8db5e8a45" providerId="LiveId" clId="{10AB9FE2-9012-46EF-B18A-C87D5526F6EE}" dt="2026-06-01T14:30:22.362" v="314" actId="6549"/>
        <pc:sldMkLst>
          <pc:docMk/>
          <pc:sldMk cId="759074532" sldId="282"/>
        </pc:sldMkLst>
        <pc:spChg chg="mod">
          <ac:chgData name="Christopher Potter" userId="24ad2ef8db5e8a45" providerId="LiveId" clId="{10AB9FE2-9012-46EF-B18A-C87D5526F6EE}" dt="2026-06-01T14:30:12.638" v="305" actId="20577"/>
          <ac:spMkLst>
            <pc:docMk/>
            <pc:sldMk cId="759074532" sldId="282"/>
            <ac:spMk id="2" creationId="{FE9EE394-1061-A801-5E8D-88554CE4E2AD}"/>
          </ac:spMkLst>
        </pc:spChg>
        <pc:spChg chg="mod">
          <ac:chgData name="Christopher Potter" userId="24ad2ef8db5e8a45" providerId="LiveId" clId="{10AB9FE2-9012-46EF-B18A-C87D5526F6EE}" dt="2026-06-01T14:30:22.362" v="314" actId="6549"/>
          <ac:spMkLst>
            <pc:docMk/>
            <pc:sldMk cId="759074532" sldId="282"/>
            <ac:spMk id="3" creationId="{B57D5168-2F5F-1D4A-EF39-BA6F57BAB2BE}"/>
          </ac:spMkLst>
        </pc:spChg>
      </pc:sldChg>
      <pc:sldChg chg="del">
        <pc:chgData name="Christopher Potter" userId="24ad2ef8db5e8a45" providerId="LiveId" clId="{10AB9FE2-9012-46EF-B18A-C87D5526F6EE}" dt="2026-06-01T14:23:29.504" v="23" actId="47"/>
        <pc:sldMkLst>
          <pc:docMk/>
          <pc:sldMk cId="2787543165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Prime Factorisation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EE4C6-C139-4D08-0BDF-192F61BCD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AB43A1-943A-BE5D-F4AC-DFD60ABAB9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143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826026-0B85-2FDF-E365-426088744E7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826026-0B85-2FDF-E365-426088744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0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7F9D-7CCE-93AE-2034-67EB568C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236223-44FD-66F4-A896-0593D8A2D1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308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4E9314-B14A-3117-89AC-25425750363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×7×11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4E9314-B14A-3117-89AC-254257503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2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84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5DFBC-DA3C-7A66-79C0-62967BD60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F97C48-D961-BA2F-2D45-AAC26B2AC8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144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A958E1-C757-3338-744D-14138FF4499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3A958E1-C757-3338-744D-14138FF44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5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3FCC2-C353-8FCF-E30F-6B6660FE0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544AF-F988-9421-8431-2F2F4FCF15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273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5EC32C-DEFF-8B3C-93A2-764D0D08712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×7×13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5EC32C-DEFF-8B3C-93A2-764D0D087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BD18F-B7BF-7E28-C11D-08FC90AD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CFCA56-843D-F86B-B79A-2E0318B72E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162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9150CA-7931-42AC-175B-FD8474028AF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9150CA-7931-42AC-175B-FD8474028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67A6-D434-BA6E-D208-28793AD27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0835E-70EA-611A-B8E2-0B41BDCB9C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85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4D3523-26A8-EE5F-1A1A-3C6DF6F677A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04D3523-26A8-EE5F-1A1A-3C6DF6F67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45F4-CDBB-57C4-BA19-F36854D9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4AD1C-9532-3790-19EA-701E2056F1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99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27BF4-3B51-3ECF-6F23-A9286E47D27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27BF4-3B51-3ECF-6F23-A9286E47D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6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C30D5-C33D-9B38-45AB-9B7642D1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429FE-F2F3-4602-79DA-450CEB47C3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495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771590-6F77-7F25-7E9E-E9D011C994C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C771590-6F77-7F25-7E9E-E9D011C99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8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745B-CAEB-F6D5-EBB5-A22CBCE1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FC0A83-63E4-6B77-2707-2B2333D246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126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45D2CF7-FB38-7C6D-C7C2-E3753B9CBAF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45D2CF7-FB38-7C6D-C7C2-E3753B9CB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4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B176F-02A5-D9EA-216B-504B44BE5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E20B2B-1E7E-6111-D4A0-DF1610F58D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108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2227E3-59D1-BA22-6B62-1E570C5C2F0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2227E3-59D1-BA22-6B62-1E570C5C2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43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891FD-AE0C-28C8-7134-F30A44AB1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3F4D29-68B8-D2E2-C4A2-BC9C5400D5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242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FDA207-44B5-0FF7-DC47-04D6B02E466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FDA207-44B5-0FF7-DC47-04D6B02E4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1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91614-6619-268C-B896-405B58A4E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EE394-1061-A801-5E8D-88554CE4E2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418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7D5168-2F5F-1D4A-EF39-BA6F57BAB2B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×11×19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7D5168-2F5F-1D4A-EF39-BA6F57BAB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7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AAD8-C358-6A8C-E8EE-CD29564C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F8614-DC46-67EA-76E5-74BE2BA41E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96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682C4D-4AC4-B68D-AD61-12D3378FA16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682C4D-4AC4-B68D-AD61-12D3378FA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C6496-3895-ABA7-F74F-84BD4D24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A8674-C041-AC51-DDA8-C5673236BA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150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6C0EAD-A1D5-C1BA-28D2-CA9EC07B76A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6C0EAD-A1D5-C1BA-28D2-CA9EC07B7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5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FECD5-7FCA-020E-C4D8-E117E8EC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A41635-6F29-2F53-3E9E-C209C83D20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168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EA3A55-6132-7CAA-F0E8-9A0331832BD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8EA3A55-6132-7CAA-F0E8-9A0331832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85F13-4F6F-9A2C-4905-8F8AC3F0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8F5A2-F348-05DF-691D-EEDDAE3A2A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180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CFC252-DC4F-EDF6-D18F-99CED920073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CFC252-DC4F-EDF6-D18F-99CED9200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0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F2C69-3815-41DB-F281-42E7EDAC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DE8E98-0AB5-3EE9-CCA5-3DAD2A5D45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196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E9BE24-E3CF-4A30-7952-5EC1F2C1718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E9BE24-E3CF-4A30-7952-5EC1F2C17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1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9CB20-E7E6-6288-A5A7-FF3958423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F5142-A530-1EB6-7230-79B6B4EA5D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110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F1C349-83BC-00DC-8AC6-DA1078FE793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×5×11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F1C349-83BC-00DC-8AC6-DA1078FE7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91B97-6552-7938-539B-35D80B613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9CF31-4187-439B-ACA4-93B03D0B90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as a product of its prime factors in index form:</a:t>
            </a:r>
          </a:p>
          <a:p>
            <a:pPr algn="ctr"/>
            <a:r>
              <a:rPr lang="en-GB" sz="9600" dirty="0"/>
              <a:t>210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77D17D-2BB7-C03C-51D0-B49CA1B9497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2×3×5×7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E77D17D-2BB7-C03C-51D0-B49CA1B94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3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59</TotalTime>
  <Words>315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Prime Factorisation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2026-06-01T14:32:05Z</dcterms:modified>
</cp:coreProperties>
</file>