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28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40" d="100"/>
          <a:sy n="40" d="100"/>
        </p:scale>
        <p:origin x="44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custSel addSld delSld modSld sldOrd">
      <pc:chgData name="Christopher Potter" userId="24ad2ef8db5e8a45" providerId="LiveId" clId="{10AB9FE2-9012-46EF-B18A-C87D5526F6EE}" dt="2026-06-01T13:34:53.391" v="404"/>
      <pc:docMkLst>
        <pc:docMk/>
      </pc:docMkLst>
      <pc:sldChg chg="modSp">
        <pc:chgData name="Christopher Potter" userId="24ad2ef8db5e8a45" providerId="LiveId" clId="{10AB9FE2-9012-46EF-B18A-C87D5526F6EE}" dt="2026-06-01T13:24:30.840" v="49" actId="20577"/>
        <pc:sldMkLst>
          <pc:docMk/>
          <pc:sldMk cId="2091781012" sldId="263"/>
        </pc:sldMkLst>
        <pc:spChg chg="mod">
          <ac:chgData name="Christopher Potter" userId="24ad2ef8db5e8a45" providerId="LiveId" clId="{10AB9FE2-9012-46EF-B18A-C87D5526F6EE}" dt="2026-06-01T13:24:30.840" v="49" actId="20577"/>
          <ac:spMkLst>
            <pc:docMk/>
            <pc:sldMk cId="2091781012" sldId="263"/>
            <ac:spMk id="3" creationId="{CC75043C-992F-C1FA-95C6-A1316B68AAB7}"/>
          </ac:spMkLst>
        </pc:spChg>
        <pc:spChg chg="mod">
          <ac:chgData name="Christopher Potter" userId="24ad2ef8db5e8a45" providerId="LiveId" clId="{10AB9FE2-9012-46EF-B18A-C87D5526F6EE}" dt="2026-06-01T11:59:00.278" v="6" actId="20577"/>
          <ac:spMkLst>
            <pc:docMk/>
            <pc:sldMk cId="2091781012" sldId="263"/>
            <ac:spMk id="6" creationId="{6AC4E476-49FB-639E-C229-1B75EF51B51D}"/>
          </ac:spMkLst>
        </pc:spChg>
      </pc:sldChg>
      <pc:sldChg chg="del">
        <pc:chgData name="Christopher Potter" userId="24ad2ef8db5e8a45" providerId="LiveId" clId="{10AB9FE2-9012-46EF-B18A-C87D5526F6EE}" dt="2026-06-01T11:59:06.226" v="7" actId="47"/>
        <pc:sldMkLst>
          <pc:docMk/>
          <pc:sldMk cId="2563836314" sldId="264"/>
        </pc:sldMkLst>
      </pc:sldChg>
      <pc:sldChg chg="modSp add">
        <pc:chgData name="Christopher Potter" userId="24ad2ef8db5e8a45" providerId="LiveId" clId="{10AB9FE2-9012-46EF-B18A-C87D5526F6EE}" dt="2026-06-01T13:24:22.359" v="42" actId="20577"/>
        <pc:sldMkLst>
          <pc:docMk/>
          <pc:sldMk cId="4226303093" sldId="264"/>
        </pc:sldMkLst>
        <pc:spChg chg="mod">
          <ac:chgData name="Christopher Potter" userId="24ad2ef8db5e8a45" providerId="LiveId" clId="{10AB9FE2-9012-46EF-B18A-C87D5526F6EE}" dt="2026-06-01T13:24:22.359" v="42" actId="20577"/>
          <ac:spMkLst>
            <pc:docMk/>
            <pc:sldMk cId="4226303093" sldId="264"/>
            <ac:spMk id="3" creationId="{BE02F08D-0B53-C625-DA0D-B0BA1743AF8D}"/>
          </ac:spMkLst>
        </pc:spChg>
        <pc:spChg chg="mod">
          <ac:chgData name="Christopher Potter" userId="24ad2ef8db5e8a45" providerId="LiveId" clId="{10AB9FE2-9012-46EF-B18A-C87D5526F6EE}" dt="2026-06-01T13:24:13.660" v="34" actId="6549"/>
          <ac:spMkLst>
            <pc:docMk/>
            <pc:sldMk cId="4226303093" sldId="264"/>
            <ac:spMk id="6" creationId="{0AA29B1F-ECAC-3949-9482-2BC43C50D9B0}"/>
          </ac:spMkLst>
        </pc:spChg>
      </pc:sldChg>
      <pc:sldChg chg="add del">
        <pc:chgData name="Christopher Potter" userId="24ad2ef8db5e8a45" providerId="LiveId" clId="{10AB9FE2-9012-46EF-B18A-C87D5526F6EE}" dt="2026-06-01T13:24:37.748" v="50" actId="47"/>
        <pc:sldMkLst>
          <pc:docMk/>
          <pc:sldMk cId="141622112" sldId="265"/>
        </pc:sldMkLst>
      </pc:sldChg>
      <pc:sldChg chg="modSp add">
        <pc:chgData name="Christopher Potter" userId="24ad2ef8db5e8a45" providerId="LiveId" clId="{10AB9FE2-9012-46EF-B18A-C87D5526F6EE}" dt="2026-06-01T13:25:16.683" v="89" actId="20577"/>
        <pc:sldMkLst>
          <pc:docMk/>
          <pc:sldMk cId="512527466" sldId="265"/>
        </pc:sldMkLst>
        <pc:spChg chg="mod">
          <ac:chgData name="Christopher Potter" userId="24ad2ef8db5e8a45" providerId="LiveId" clId="{10AB9FE2-9012-46EF-B18A-C87D5526F6EE}" dt="2026-06-01T13:25:16.683" v="89" actId="20577"/>
          <ac:spMkLst>
            <pc:docMk/>
            <pc:sldMk cId="512527466" sldId="265"/>
            <ac:spMk id="3" creationId="{6244EE78-CC56-B515-F730-FE7A7FBB5701}"/>
          </ac:spMkLst>
        </pc:spChg>
        <pc:spChg chg="mod">
          <ac:chgData name="Christopher Potter" userId="24ad2ef8db5e8a45" providerId="LiveId" clId="{10AB9FE2-9012-46EF-B18A-C87D5526F6EE}" dt="2026-06-01T13:25:13.968" v="87" actId="20577"/>
          <ac:spMkLst>
            <pc:docMk/>
            <pc:sldMk cId="512527466" sldId="265"/>
            <ac:spMk id="6" creationId="{320E013B-9CA4-A311-C572-C4E8589B9BCC}"/>
          </ac:spMkLst>
        </pc:spChg>
      </pc:sldChg>
      <pc:sldChg chg="del">
        <pc:chgData name="Christopher Potter" userId="24ad2ef8db5e8a45" providerId="LiveId" clId="{10AB9FE2-9012-46EF-B18A-C87D5526F6EE}" dt="2026-06-01T11:59:06.226" v="7" actId="47"/>
        <pc:sldMkLst>
          <pc:docMk/>
          <pc:sldMk cId="1416370861" sldId="265"/>
        </pc:sldMkLst>
      </pc:sldChg>
      <pc:sldChg chg="del">
        <pc:chgData name="Christopher Potter" userId="24ad2ef8db5e8a45" providerId="LiveId" clId="{10AB9FE2-9012-46EF-B18A-C87D5526F6EE}" dt="2026-06-01T11:59:06.226" v="7" actId="47"/>
        <pc:sldMkLst>
          <pc:docMk/>
          <pc:sldMk cId="2602862441" sldId="266"/>
        </pc:sldMkLst>
      </pc:sldChg>
      <pc:sldChg chg="modSp add">
        <pc:chgData name="Christopher Potter" userId="24ad2ef8db5e8a45" providerId="LiveId" clId="{10AB9FE2-9012-46EF-B18A-C87D5526F6EE}" dt="2026-06-01T13:25:30.626" v="100" actId="6549"/>
        <pc:sldMkLst>
          <pc:docMk/>
          <pc:sldMk cId="3355027882" sldId="266"/>
        </pc:sldMkLst>
        <pc:spChg chg="mod">
          <ac:chgData name="Christopher Potter" userId="24ad2ef8db5e8a45" providerId="LiveId" clId="{10AB9FE2-9012-46EF-B18A-C87D5526F6EE}" dt="2026-06-01T13:25:30.626" v="100" actId="6549"/>
          <ac:spMkLst>
            <pc:docMk/>
            <pc:sldMk cId="3355027882" sldId="266"/>
            <ac:spMk id="3" creationId="{9FC46CFC-11E2-A172-83FD-CF34A8C1D8C1}"/>
          </ac:spMkLst>
        </pc:spChg>
        <pc:spChg chg="mod">
          <ac:chgData name="Christopher Potter" userId="24ad2ef8db5e8a45" providerId="LiveId" clId="{10AB9FE2-9012-46EF-B18A-C87D5526F6EE}" dt="2026-06-01T13:25:27.025" v="95" actId="6549"/>
          <ac:spMkLst>
            <pc:docMk/>
            <pc:sldMk cId="3355027882" sldId="266"/>
            <ac:spMk id="6" creationId="{AAA13FA9-F557-4E21-50C6-D28170C48A3A}"/>
          </ac:spMkLst>
        </pc:spChg>
      </pc:sldChg>
      <pc:sldChg chg="add del">
        <pc:chgData name="Christopher Potter" userId="24ad2ef8db5e8a45" providerId="LiveId" clId="{10AB9FE2-9012-46EF-B18A-C87D5526F6EE}" dt="2026-06-01T13:24:37.748" v="50" actId="47"/>
        <pc:sldMkLst>
          <pc:docMk/>
          <pc:sldMk cId="4218748115" sldId="266"/>
        </pc:sldMkLst>
      </pc:sldChg>
      <pc:sldChg chg="add del">
        <pc:chgData name="Christopher Potter" userId="24ad2ef8db5e8a45" providerId="LiveId" clId="{10AB9FE2-9012-46EF-B18A-C87D5526F6EE}" dt="2026-06-01T13:24:37.748" v="50" actId="47"/>
        <pc:sldMkLst>
          <pc:docMk/>
          <pc:sldMk cId="648424393" sldId="267"/>
        </pc:sldMkLst>
      </pc:sldChg>
      <pc:sldChg chg="del">
        <pc:chgData name="Christopher Potter" userId="24ad2ef8db5e8a45" providerId="LiveId" clId="{10AB9FE2-9012-46EF-B18A-C87D5526F6EE}" dt="2026-06-01T11:59:06.226" v="7" actId="47"/>
        <pc:sldMkLst>
          <pc:docMk/>
          <pc:sldMk cId="1637487261" sldId="267"/>
        </pc:sldMkLst>
      </pc:sldChg>
      <pc:sldChg chg="modSp add">
        <pc:chgData name="Christopher Potter" userId="24ad2ef8db5e8a45" providerId="LiveId" clId="{10AB9FE2-9012-46EF-B18A-C87D5526F6EE}" dt="2026-06-01T13:25:41.904" v="110" actId="6549"/>
        <pc:sldMkLst>
          <pc:docMk/>
          <pc:sldMk cId="3203700068" sldId="267"/>
        </pc:sldMkLst>
        <pc:spChg chg="mod">
          <ac:chgData name="Christopher Potter" userId="24ad2ef8db5e8a45" providerId="LiveId" clId="{10AB9FE2-9012-46EF-B18A-C87D5526F6EE}" dt="2026-06-01T13:25:41.904" v="110" actId="6549"/>
          <ac:spMkLst>
            <pc:docMk/>
            <pc:sldMk cId="3203700068" sldId="267"/>
            <ac:spMk id="3" creationId="{830C1329-DC80-98D6-AEBE-273C74291310}"/>
          </ac:spMkLst>
        </pc:spChg>
        <pc:spChg chg="mod">
          <ac:chgData name="Christopher Potter" userId="24ad2ef8db5e8a45" providerId="LiveId" clId="{10AB9FE2-9012-46EF-B18A-C87D5526F6EE}" dt="2026-06-01T13:25:39.539" v="108" actId="6549"/>
          <ac:spMkLst>
            <pc:docMk/>
            <pc:sldMk cId="3203700068" sldId="267"/>
            <ac:spMk id="6" creationId="{A8EDA905-9BCE-4417-9581-2A9226068AA1}"/>
          </ac:spMkLst>
        </pc:spChg>
      </pc:sldChg>
      <pc:sldChg chg="del">
        <pc:chgData name="Christopher Potter" userId="24ad2ef8db5e8a45" providerId="LiveId" clId="{10AB9FE2-9012-46EF-B18A-C87D5526F6EE}" dt="2026-06-01T11:59:06.226" v="7" actId="47"/>
        <pc:sldMkLst>
          <pc:docMk/>
          <pc:sldMk cId="1078555279" sldId="268"/>
        </pc:sldMkLst>
      </pc:sldChg>
      <pc:sldChg chg="modSp add">
        <pc:chgData name="Christopher Potter" userId="24ad2ef8db5e8a45" providerId="LiveId" clId="{10AB9FE2-9012-46EF-B18A-C87D5526F6EE}" dt="2026-06-01T13:25:54.917" v="119" actId="6549"/>
        <pc:sldMkLst>
          <pc:docMk/>
          <pc:sldMk cId="1878351689" sldId="268"/>
        </pc:sldMkLst>
        <pc:spChg chg="mod">
          <ac:chgData name="Christopher Potter" userId="24ad2ef8db5e8a45" providerId="LiveId" clId="{10AB9FE2-9012-46EF-B18A-C87D5526F6EE}" dt="2026-06-01T13:25:54.917" v="119" actId="6549"/>
          <ac:spMkLst>
            <pc:docMk/>
            <pc:sldMk cId="1878351689" sldId="268"/>
            <ac:spMk id="3" creationId="{C759AD2F-72D9-9B30-160D-2AA6F6A9FA39}"/>
          </ac:spMkLst>
        </pc:spChg>
        <pc:spChg chg="mod">
          <ac:chgData name="Christopher Potter" userId="24ad2ef8db5e8a45" providerId="LiveId" clId="{10AB9FE2-9012-46EF-B18A-C87D5526F6EE}" dt="2026-06-01T13:25:50.208" v="115" actId="6549"/>
          <ac:spMkLst>
            <pc:docMk/>
            <pc:sldMk cId="1878351689" sldId="268"/>
            <ac:spMk id="6" creationId="{E5479BAA-D03F-D919-4530-CDA11289AAB2}"/>
          </ac:spMkLst>
        </pc:spChg>
      </pc:sldChg>
      <pc:sldChg chg="add del">
        <pc:chgData name="Christopher Potter" userId="24ad2ef8db5e8a45" providerId="LiveId" clId="{10AB9FE2-9012-46EF-B18A-C87D5526F6EE}" dt="2026-06-01T13:24:37.748" v="50" actId="47"/>
        <pc:sldMkLst>
          <pc:docMk/>
          <pc:sldMk cId="2204505555" sldId="268"/>
        </pc:sldMkLst>
      </pc:sldChg>
      <pc:sldChg chg="modSp add">
        <pc:chgData name="Christopher Potter" userId="24ad2ef8db5e8a45" providerId="LiveId" clId="{10AB9FE2-9012-46EF-B18A-C87D5526F6EE}" dt="2026-06-01T13:26:16.616" v="135" actId="20577"/>
        <pc:sldMkLst>
          <pc:docMk/>
          <pc:sldMk cId="3327912748" sldId="269"/>
        </pc:sldMkLst>
        <pc:spChg chg="mod">
          <ac:chgData name="Christopher Potter" userId="24ad2ef8db5e8a45" providerId="LiveId" clId="{10AB9FE2-9012-46EF-B18A-C87D5526F6EE}" dt="2026-06-01T13:26:16.616" v="135" actId="20577"/>
          <ac:spMkLst>
            <pc:docMk/>
            <pc:sldMk cId="3327912748" sldId="269"/>
            <ac:spMk id="3" creationId="{ACC6F3BD-FFBC-4C9E-DC0F-2B387C274F66}"/>
          </ac:spMkLst>
        </pc:spChg>
        <pc:spChg chg="mod">
          <ac:chgData name="Christopher Potter" userId="24ad2ef8db5e8a45" providerId="LiveId" clId="{10AB9FE2-9012-46EF-B18A-C87D5526F6EE}" dt="2026-06-01T13:26:14.024" v="133" actId="6549"/>
          <ac:spMkLst>
            <pc:docMk/>
            <pc:sldMk cId="3327912748" sldId="269"/>
            <ac:spMk id="6" creationId="{4655D0D5-27A5-2032-288A-514EEDA5E10C}"/>
          </ac:spMkLst>
        </pc:spChg>
      </pc:sldChg>
      <pc:sldChg chg="del">
        <pc:chgData name="Christopher Potter" userId="24ad2ef8db5e8a45" providerId="LiveId" clId="{10AB9FE2-9012-46EF-B18A-C87D5526F6EE}" dt="2026-06-01T11:59:06.226" v="7" actId="47"/>
        <pc:sldMkLst>
          <pc:docMk/>
          <pc:sldMk cId="3644225713" sldId="269"/>
        </pc:sldMkLst>
      </pc:sldChg>
      <pc:sldChg chg="add del">
        <pc:chgData name="Christopher Potter" userId="24ad2ef8db5e8a45" providerId="LiveId" clId="{10AB9FE2-9012-46EF-B18A-C87D5526F6EE}" dt="2026-06-01T13:24:37.748" v="50" actId="47"/>
        <pc:sldMkLst>
          <pc:docMk/>
          <pc:sldMk cId="3997682814" sldId="269"/>
        </pc:sldMkLst>
      </pc:sldChg>
      <pc:sldChg chg="add del">
        <pc:chgData name="Christopher Potter" userId="24ad2ef8db5e8a45" providerId="LiveId" clId="{10AB9FE2-9012-46EF-B18A-C87D5526F6EE}" dt="2026-06-01T13:24:37.748" v="50" actId="47"/>
        <pc:sldMkLst>
          <pc:docMk/>
          <pc:sldMk cId="3034789242" sldId="270"/>
        </pc:sldMkLst>
      </pc:sldChg>
      <pc:sldChg chg="del">
        <pc:chgData name="Christopher Potter" userId="24ad2ef8db5e8a45" providerId="LiveId" clId="{10AB9FE2-9012-46EF-B18A-C87D5526F6EE}" dt="2026-06-01T11:59:06.226" v="7" actId="47"/>
        <pc:sldMkLst>
          <pc:docMk/>
          <pc:sldMk cId="3505685254" sldId="270"/>
        </pc:sldMkLst>
      </pc:sldChg>
      <pc:sldChg chg="modSp add">
        <pc:chgData name="Christopher Potter" userId="24ad2ef8db5e8a45" providerId="LiveId" clId="{10AB9FE2-9012-46EF-B18A-C87D5526F6EE}" dt="2026-06-01T13:26:32.646" v="148" actId="20577"/>
        <pc:sldMkLst>
          <pc:docMk/>
          <pc:sldMk cId="3934223613" sldId="270"/>
        </pc:sldMkLst>
        <pc:spChg chg="mod">
          <ac:chgData name="Christopher Potter" userId="24ad2ef8db5e8a45" providerId="LiveId" clId="{10AB9FE2-9012-46EF-B18A-C87D5526F6EE}" dt="2026-06-01T13:26:32.646" v="148" actId="20577"/>
          <ac:spMkLst>
            <pc:docMk/>
            <pc:sldMk cId="3934223613" sldId="270"/>
            <ac:spMk id="3" creationId="{2D9CB1FC-A855-9588-EACA-BBF0E48D6B2E}"/>
          </ac:spMkLst>
        </pc:spChg>
        <pc:spChg chg="mod">
          <ac:chgData name="Christopher Potter" userId="24ad2ef8db5e8a45" providerId="LiveId" clId="{10AB9FE2-9012-46EF-B18A-C87D5526F6EE}" dt="2026-06-01T13:26:28.234" v="144" actId="6549"/>
          <ac:spMkLst>
            <pc:docMk/>
            <pc:sldMk cId="3934223613" sldId="270"/>
            <ac:spMk id="6" creationId="{8F53BE26-33E0-3AAE-3D68-59F37AF092F8}"/>
          </ac:spMkLst>
        </pc:spChg>
      </pc:sldChg>
      <pc:sldChg chg="add del">
        <pc:chgData name="Christopher Potter" userId="24ad2ef8db5e8a45" providerId="LiveId" clId="{10AB9FE2-9012-46EF-B18A-C87D5526F6EE}" dt="2026-06-01T13:24:37.748" v="50" actId="47"/>
        <pc:sldMkLst>
          <pc:docMk/>
          <pc:sldMk cId="684794145" sldId="271"/>
        </pc:sldMkLst>
      </pc:sldChg>
      <pc:sldChg chg="del">
        <pc:chgData name="Christopher Potter" userId="24ad2ef8db5e8a45" providerId="LiveId" clId="{10AB9FE2-9012-46EF-B18A-C87D5526F6EE}" dt="2026-06-01T11:59:06.226" v="7" actId="47"/>
        <pc:sldMkLst>
          <pc:docMk/>
          <pc:sldMk cId="2292916227" sldId="271"/>
        </pc:sldMkLst>
      </pc:sldChg>
      <pc:sldChg chg="modSp add">
        <pc:chgData name="Christopher Potter" userId="24ad2ef8db5e8a45" providerId="LiveId" clId="{10AB9FE2-9012-46EF-B18A-C87D5526F6EE}" dt="2026-06-01T13:27:15.562" v="161" actId="6549"/>
        <pc:sldMkLst>
          <pc:docMk/>
          <pc:sldMk cId="2721776683" sldId="271"/>
        </pc:sldMkLst>
        <pc:spChg chg="mod">
          <ac:chgData name="Christopher Potter" userId="24ad2ef8db5e8a45" providerId="LiveId" clId="{10AB9FE2-9012-46EF-B18A-C87D5526F6EE}" dt="2026-06-01T13:27:15.562" v="161" actId="6549"/>
          <ac:spMkLst>
            <pc:docMk/>
            <pc:sldMk cId="2721776683" sldId="271"/>
            <ac:spMk id="3" creationId="{A7EE6EB5-E58D-6335-FDBC-6B0A45D9D5C0}"/>
          </ac:spMkLst>
        </pc:spChg>
        <pc:spChg chg="mod">
          <ac:chgData name="Christopher Potter" userId="24ad2ef8db5e8a45" providerId="LiveId" clId="{10AB9FE2-9012-46EF-B18A-C87D5526F6EE}" dt="2026-06-01T13:27:10.544" v="157" actId="6549"/>
          <ac:spMkLst>
            <pc:docMk/>
            <pc:sldMk cId="2721776683" sldId="271"/>
            <ac:spMk id="6" creationId="{C879EA41-F62D-C512-606C-2D6D232CE6E1}"/>
          </ac:spMkLst>
        </pc:spChg>
      </pc:sldChg>
      <pc:sldChg chg="del">
        <pc:chgData name="Christopher Potter" userId="24ad2ef8db5e8a45" providerId="LiveId" clId="{10AB9FE2-9012-46EF-B18A-C87D5526F6EE}" dt="2026-06-01T11:59:06.226" v="7" actId="47"/>
        <pc:sldMkLst>
          <pc:docMk/>
          <pc:sldMk cId="1042510024" sldId="272"/>
        </pc:sldMkLst>
      </pc:sldChg>
      <pc:sldChg chg="add del">
        <pc:chgData name="Christopher Potter" userId="24ad2ef8db5e8a45" providerId="LiveId" clId="{10AB9FE2-9012-46EF-B18A-C87D5526F6EE}" dt="2026-06-01T13:24:37.748" v="50" actId="47"/>
        <pc:sldMkLst>
          <pc:docMk/>
          <pc:sldMk cId="2718045995" sldId="272"/>
        </pc:sldMkLst>
      </pc:sldChg>
      <pc:sldChg chg="modSp add">
        <pc:chgData name="Christopher Potter" userId="24ad2ef8db5e8a45" providerId="LiveId" clId="{10AB9FE2-9012-46EF-B18A-C87D5526F6EE}" dt="2026-06-01T13:27:31.321" v="176" actId="6549"/>
        <pc:sldMkLst>
          <pc:docMk/>
          <pc:sldMk cId="3749853150" sldId="272"/>
        </pc:sldMkLst>
        <pc:spChg chg="mod">
          <ac:chgData name="Christopher Potter" userId="24ad2ef8db5e8a45" providerId="LiveId" clId="{10AB9FE2-9012-46EF-B18A-C87D5526F6EE}" dt="2026-06-01T13:27:31.321" v="176" actId="6549"/>
          <ac:spMkLst>
            <pc:docMk/>
            <pc:sldMk cId="3749853150" sldId="272"/>
            <ac:spMk id="3" creationId="{7F2F2B2C-C961-C129-8494-E5736AD4F949}"/>
          </ac:spMkLst>
        </pc:spChg>
        <pc:spChg chg="mod">
          <ac:chgData name="Christopher Potter" userId="24ad2ef8db5e8a45" providerId="LiveId" clId="{10AB9FE2-9012-46EF-B18A-C87D5526F6EE}" dt="2026-06-01T13:27:26.690" v="171" actId="6549"/>
          <ac:spMkLst>
            <pc:docMk/>
            <pc:sldMk cId="3749853150" sldId="272"/>
            <ac:spMk id="6" creationId="{67A369C4-E9F1-2146-4846-CF237A7D9A5B}"/>
          </ac:spMkLst>
        </pc:spChg>
      </pc:sldChg>
      <pc:sldChg chg="modSp add">
        <pc:chgData name="Christopher Potter" userId="24ad2ef8db5e8a45" providerId="LiveId" clId="{10AB9FE2-9012-46EF-B18A-C87D5526F6EE}" dt="2026-06-01T13:27:56.142" v="192" actId="6549"/>
        <pc:sldMkLst>
          <pc:docMk/>
          <pc:sldMk cId="2807857100" sldId="273"/>
        </pc:sldMkLst>
        <pc:spChg chg="mod">
          <ac:chgData name="Christopher Potter" userId="24ad2ef8db5e8a45" providerId="LiveId" clId="{10AB9FE2-9012-46EF-B18A-C87D5526F6EE}" dt="2026-06-01T13:27:56.142" v="192" actId="6549"/>
          <ac:spMkLst>
            <pc:docMk/>
            <pc:sldMk cId="2807857100" sldId="273"/>
            <ac:spMk id="3" creationId="{A0D5C4D6-F92D-A8B3-EF03-E2388C238913}"/>
          </ac:spMkLst>
        </pc:spChg>
        <pc:spChg chg="mod">
          <ac:chgData name="Christopher Potter" userId="24ad2ef8db5e8a45" providerId="LiveId" clId="{10AB9FE2-9012-46EF-B18A-C87D5526F6EE}" dt="2026-06-01T13:27:49.429" v="186" actId="6549"/>
          <ac:spMkLst>
            <pc:docMk/>
            <pc:sldMk cId="2807857100" sldId="273"/>
            <ac:spMk id="6" creationId="{D2CC0FB3-8F07-40D8-058A-0227D333FC31}"/>
          </ac:spMkLst>
        </pc:spChg>
      </pc:sldChg>
      <pc:sldChg chg="del">
        <pc:chgData name="Christopher Potter" userId="24ad2ef8db5e8a45" providerId="LiveId" clId="{10AB9FE2-9012-46EF-B18A-C87D5526F6EE}" dt="2026-06-01T11:59:06.226" v="7" actId="47"/>
        <pc:sldMkLst>
          <pc:docMk/>
          <pc:sldMk cId="3199060818" sldId="273"/>
        </pc:sldMkLst>
      </pc:sldChg>
      <pc:sldChg chg="add del">
        <pc:chgData name="Christopher Potter" userId="24ad2ef8db5e8a45" providerId="LiveId" clId="{10AB9FE2-9012-46EF-B18A-C87D5526F6EE}" dt="2026-06-01T13:24:37.748" v="50" actId="47"/>
        <pc:sldMkLst>
          <pc:docMk/>
          <pc:sldMk cId="4056806913" sldId="273"/>
        </pc:sldMkLst>
      </pc:sldChg>
      <pc:sldChg chg="del">
        <pc:chgData name="Christopher Potter" userId="24ad2ef8db5e8a45" providerId="LiveId" clId="{10AB9FE2-9012-46EF-B18A-C87D5526F6EE}" dt="2026-06-01T11:59:06.226" v="7" actId="47"/>
        <pc:sldMkLst>
          <pc:docMk/>
          <pc:sldMk cId="781634911" sldId="274"/>
        </pc:sldMkLst>
      </pc:sldChg>
      <pc:sldChg chg="modSp add">
        <pc:chgData name="Christopher Potter" userId="24ad2ef8db5e8a45" providerId="LiveId" clId="{10AB9FE2-9012-46EF-B18A-C87D5526F6EE}" dt="2026-06-01T13:28:18.242" v="203" actId="6549"/>
        <pc:sldMkLst>
          <pc:docMk/>
          <pc:sldMk cId="1205152728" sldId="274"/>
        </pc:sldMkLst>
        <pc:spChg chg="mod">
          <ac:chgData name="Christopher Potter" userId="24ad2ef8db5e8a45" providerId="LiveId" clId="{10AB9FE2-9012-46EF-B18A-C87D5526F6EE}" dt="2026-06-01T13:28:18.242" v="203" actId="6549"/>
          <ac:spMkLst>
            <pc:docMk/>
            <pc:sldMk cId="1205152728" sldId="274"/>
            <ac:spMk id="3" creationId="{743C9B39-E386-0B41-1199-C3829953FF0C}"/>
          </ac:spMkLst>
        </pc:spChg>
        <pc:spChg chg="mod">
          <ac:chgData name="Christopher Potter" userId="24ad2ef8db5e8a45" providerId="LiveId" clId="{10AB9FE2-9012-46EF-B18A-C87D5526F6EE}" dt="2026-06-01T13:28:13.007" v="199" actId="6549"/>
          <ac:spMkLst>
            <pc:docMk/>
            <pc:sldMk cId="1205152728" sldId="274"/>
            <ac:spMk id="6" creationId="{13A65AB4-60CE-281C-EAB9-23D99B2229F0}"/>
          </ac:spMkLst>
        </pc:spChg>
      </pc:sldChg>
      <pc:sldChg chg="add del">
        <pc:chgData name="Christopher Potter" userId="24ad2ef8db5e8a45" providerId="LiveId" clId="{10AB9FE2-9012-46EF-B18A-C87D5526F6EE}" dt="2026-06-01T13:24:37.748" v="50" actId="47"/>
        <pc:sldMkLst>
          <pc:docMk/>
          <pc:sldMk cId="1695441657" sldId="274"/>
        </pc:sldMkLst>
      </pc:sldChg>
      <pc:sldChg chg="del">
        <pc:chgData name="Christopher Potter" userId="24ad2ef8db5e8a45" providerId="LiveId" clId="{10AB9FE2-9012-46EF-B18A-C87D5526F6EE}" dt="2026-06-01T11:59:06.226" v="7" actId="47"/>
        <pc:sldMkLst>
          <pc:docMk/>
          <pc:sldMk cId="2915883299" sldId="275"/>
        </pc:sldMkLst>
      </pc:sldChg>
      <pc:sldChg chg="modSp add mod">
        <pc:chgData name="Christopher Potter" userId="24ad2ef8db5e8a45" providerId="LiveId" clId="{10AB9FE2-9012-46EF-B18A-C87D5526F6EE}" dt="2026-06-01T13:29:16.689" v="228" actId="6549"/>
        <pc:sldMkLst>
          <pc:docMk/>
          <pc:sldMk cId="3035509280" sldId="275"/>
        </pc:sldMkLst>
        <pc:spChg chg="mod">
          <ac:chgData name="Christopher Potter" userId="24ad2ef8db5e8a45" providerId="LiveId" clId="{10AB9FE2-9012-46EF-B18A-C87D5526F6EE}" dt="2026-06-01T13:28:59.396" v="218" actId="12788"/>
          <ac:spMkLst>
            <pc:docMk/>
            <pc:sldMk cId="3035509280" sldId="275"/>
            <ac:spMk id="2" creationId="{EAE2557A-B97B-658A-E188-022977A28C28}"/>
          </ac:spMkLst>
        </pc:spChg>
        <pc:spChg chg="mod">
          <ac:chgData name="Christopher Potter" userId="24ad2ef8db5e8a45" providerId="LiveId" clId="{10AB9FE2-9012-46EF-B18A-C87D5526F6EE}" dt="2026-06-01T13:29:16.689" v="228" actId="6549"/>
          <ac:spMkLst>
            <pc:docMk/>
            <pc:sldMk cId="3035509280" sldId="275"/>
            <ac:spMk id="3" creationId="{40B1ED37-ECAA-1E0F-5968-926B5C48D574}"/>
          </ac:spMkLst>
        </pc:spChg>
        <pc:spChg chg="mod">
          <ac:chgData name="Christopher Potter" userId="24ad2ef8db5e8a45" providerId="LiveId" clId="{10AB9FE2-9012-46EF-B18A-C87D5526F6EE}" dt="2026-06-01T13:28:59.396" v="218" actId="12788"/>
          <ac:spMkLst>
            <pc:docMk/>
            <pc:sldMk cId="3035509280" sldId="275"/>
            <ac:spMk id="6" creationId="{307B7202-CF44-01D3-71A7-1D279719BDA4}"/>
          </ac:spMkLst>
        </pc:spChg>
      </pc:sldChg>
      <pc:sldChg chg="add del">
        <pc:chgData name="Christopher Potter" userId="24ad2ef8db5e8a45" providerId="LiveId" clId="{10AB9FE2-9012-46EF-B18A-C87D5526F6EE}" dt="2026-06-01T13:24:37.748" v="50" actId="47"/>
        <pc:sldMkLst>
          <pc:docMk/>
          <pc:sldMk cId="3391680437" sldId="275"/>
        </pc:sldMkLst>
      </pc:sldChg>
      <pc:sldChg chg="add del">
        <pc:chgData name="Christopher Potter" userId="24ad2ef8db5e8a45" providerId="LiveId" clId="{10AB9FE2-9012-46EF-B18A-C87D5526F6EE}" dt="2026-06-01T13:24:37.748" v="50" actId="47"/>
        <pc:sldMkLst>
          <pc:docMk/>
          <pc:sldMk cId="454388146" sldId="276"/>
        </pc:sldMkLst>
      </pc:sldChg>
      <pc:sldChg chg="del">
        <pc:chgData name="Christopher Potter" userId="24ad2ef8db5e8a45" providerId="LiveId" clId="{10AB9FE2-9012-46EF-B18A-C87D5526F6EE}" dt="2026-06-01T11:59:06.226" v="7" actId="47"/>
        <pc:sldMkLst>
          <pc:docMk/>
          <pc:sldMk cId="1080641689" sldId="276"/>
        </pc:sldMkLst>
      </pc:sldChg>
      <pc:sldChg chg="modSp add mod">
        <pc:chgData name="Christopher Potter" userId="24ad2ef8db5e8a45" providerId="LiveId" clId="{10AB9FE2-9012-46EF-B18A-C87D5526F6EE}" dt="2026-06-01T13:29:57.570" v="255" actId="6549"/>
        <pc:sldMkLst>
          <pc:docMk/>
          <pc:sldMk cId="1409257300" sldId="276"/>
        </pc:sldMkLst>
        <pc:spChg chg="mod">
          <ac:chgData name="Christopher Potter" userId="24ad2ef8db5e8a45" providerId="LiveId" clId="{10AB9FE2-9012-46EF-B18A-C87D5526F6EE}" dt="2026-06-01T13:29:57.570" v="255" actId="6549"/>
          <ac:spMkLst>
            <pc:docMk/>
            <pc:sldMk cId="1409257300" sldId="276"/>
            <ac:spMk id="3" creationId="{637B6367-B8BF-9ED0-FFBC-6BFE655897BD}"/>
          </ac:spMkLst>
        </pc:spChg>
        <pc:spChg chg="mod">
          <ac:chgData name="Christopher Potter" userId="24ad2ef8db5e8a45" providerId="LiveId" clId="{10AB9FE2-9012-46EF-B18A-C87D5526F6EE}" dt="2026-06-01T13:29:49.931" v="247" actId="20577"/>
          <ac:spMkLst>
            <pc:docMk/>
            <pc:sldMk cId="1409257300" sldId="276"/>
            <ac:spMk id="6" creationId="{ED87097E-1E4F-11D1-204A-BB719DC76406}"/>
          </ac:spMkLst>
        </pc:spChg>
      </pc:sldChg>
      <pc:sldChg chg="modSp add">
        <pc:chgData name="Christopher Potter" userId="24ad2ef8db5e8a45" providerId="LiveId" clId="{10AB9FE2-9012-46EF-B18A-C87D5526F6EE}" dt="2026-06-01T13:30:21.947" v="280" actId="6549"/>
        <pc:sldMkLst>
          <pc:docMk/>
          <pc:sldMk cId="123355179" sldId="277"/>
        </pc:sldMkLst>
        <pc:spChg chg="mod">
          <ac:chgData name="Christopher Potter" userId="24ad2ef8db5e8a45" providerId="LiveId" clId="{10AB9FE2-9012-46EF-B18A-C87D5526F6EE}" dt="2026-06-01T13:30:21.947" v="280" actId="6549"/>
          <ac:spMkLst>
            <pc:docMk/>
            <pc:sldMk cId="123355179" sldId="277"/>
            <ac:spMk id="3" creationId="{2493F935-3970-6DBC-B70F-2A6C3829AA6F}"/>
          </ac:spMkLst>
        </pc:spChg>
        <pc:spChg chg="mod">
          <ac:chgData name="Christopher Potter" userId="24ad2ef8db5e8a45" providerId="LiveId" clId="{10AB9FE2-9012-46EF-B18A-C87D5526F6EE}" dt="2026-06-01T13:30:14.792" v="272" actId="6549"/>
          <ac:spMkLst>
            <pc:docMk/>
            <pc:sldMk cId="123355179" sldId="277"/>
            <ac:spMk id="6" creationId="{6C681226-71E9-0335-7B66-59D6CB1C3C0F}"/>
          </ac:spMkLst>
        </pc:spChg>
      </pc:sldChg>
      <pc:sldChg chg="add del">
        <pc:chgData name="Christopher Potter" userId="24ad2ef8db5e8a45" providerId="LiveId" clId="{10AB9FE2-9012-46EF-B18A-C87D5526F6EE}" dt="2026-06-01T13:24:37.748" v="50" actId="47"/>
        <pc:sldMkLst>
          <pc:docMk/>
          <pc:sldMk cId="968210938" sldId="277"/>
        </pc:sldMkLst>
      </pc:sldChg>
      <pc:sldChg chg="del">
        <pc:chgData name="Christopher Potter" userId="24ad2ef8db5e8a45" providerId="LiveId" clId="{10AB9FE2-9012-46EF-B18A-C87D5526F6EE}" dt="2026-06-01T11:59:06.226" v="7" actId="47"/>
        <pc:sldMkLst>
          <pc:docMk/>
          <pc:sldMk cId="1477581296" sldId="277"/>
        </pc:sldMkLst>
      </pc:sldChg>
      <pc:sldChg chg="del">
        <pc:chgData name="Christopher Potter" userId="24ad2ef8db5e8a45" providerId="LiveId" clId="{10AB9FE2-9012-46EF-B18A-C87D5526F6EE}" dt="2026-06-01T11:59:06.226" v="7" actId="47"/>
        <pc:sldMkLst>
          <pc:docMk/>
          <pc:sldMk cId="392852191" sldId="278"/>
        </pc:sldMkLst>
      </pc:sldChg>
      <pc:sldChg chg="add del">
        <pc:chgData name="Christopher Potter" userId="24ad2ef8db5e8a45" providerId="LiveId" clId="{10AB9FE2-9012-46EF-B18A-C87D5526F6EE}" dt="2026-06-01T13:24:37.748" v="50" actId="47"/>
        <pc:sldMkLst>
          <pc:docMk/>
          <pc:sldMk cId="545419281" sldId="278"/>
        </pc:sldMkLst>
      </pc:sldChg>
      <pc:sldChg chg="modSp add mod">
        <pc:chgData name="Christopher Potter" userId="24ad2ef8db5e8a45" providerId="LiveId" clId="{10AB9FE2-9012-46EF-B18A-C87D5526F6EE}" dt="2026-06-01T13:30:48.126" v="299" actId="20577"/>
        <pc:sldMkLst>
          <pc:docMk/>
          <pc:sldMk cId="3541492250" sldId="278"/>
        </pc:sldMkLst>
        <pc:spChg chg="mod">
          <ac:chgData name="Christopher Potter" userId="24ad2ef8db5e8a45" providerId="LiveId" clId="{10AB9FE2-9012-46EF-B18A-C87D5526F6EE}" dt="2026-06-01T13:30:48.126" v="299" actId="20577"/>
          <ac:spMkLst>
            <pc:docMk/>
            <pc:sldMk cId="3541492250" sldId="278"/>
            <ac:spMk id="3" creationId="{A9A46726-A52B-20F2-07F6-4A97A6333686}"/>
          </ac:spMkLst>
        </pc:spChg>
        <pc:spChg chg="mod">
          <ac:chgData name="Christopher Potter" userId="24ad2ef8db5e8a45" providerId="LiveId" clId="{10AB9FE2-9012-46EF-B18A-C87D5526F6EE}" dt="2026-06-01T13:30:41.096" v="293" actId="14100"/>
          <ac:spMkLst>
            <pc:docMk/>
            <pc:sldMk cId="3541492250" sldId="278"/>
            <ac:spMk id="6" creationId="{A3B3B633-1422-A8E9-91F2-394EB0D158B6}"/>
          </ac:spMkLst>
        </pc:spChg>
      </pc:sldChg>
      <pc:sldChg chg="modSp add">
        <pc:chgData name="Christopher Potter" userId="24ad2ef8db5e8a45" providerId="LiveId" clId="{10AB9FE2-9012-46EF-B18A-C87D5526F6EE}" dt="2026-06-01T13:31:15.938" v="320" actId="6549"/>
        <pc:sldMkLst>
          <pc:docMk/>
          <pc:sldMk cId="2424002535" sldId="279"/>
        </pc:sldMkLst>
        <pc:spChg chg="mod">
          <ac:chgData name="Christopher Potter" userId="24ad2ef8db5e8a45" providerId="LiveId" clId="{10AB9FE2-9012-46EF-B18A-C87D5526F6EE}" dt="2026-06-01T13:31:15.938" v="320" actId="6549"/>
          <ac:spMkLst>
            <pc:docMk/>
            <pc:sldMk cId="2424002535" sldId="279"/>
            <ac:spMk id="3" creationId="{5B1F096A-56B9-8F44-9B43-F78C21A2911E}"/>
          </ac:spMkLst>
        </pc:spChg>
        <pc:spChg chg="mod">
          <ac:chgData name="Christopher Potter" userId="24ad2ef8db5e8a45" providerId="LiveId" clId="{10AB9FE2-9012-46EF-B18A-C87D5526F6EE}" dt="2026-06-01T13:31:09.968" v="313" actId="6549"/>
          <ac:spMkLst>
            <pc:docMk/>
            <pc:sldMk cId="2424002535" sldId="279"/>
            <ac:spMk id="6" creationId="{F056DE4D-2429-4788-F76C-8F4C6E981EB1}"/>
          </ac:spMkLst>
        </pc:spChg>
      </pc:sldChg>
      <pc:sldChg chg="del">
        <pc:chgData name="Christopher Potter" userId="24ad2ef8db5e8a45" providerId="LiveId" clId="{10AB9FE2-9012-46EF-B18A-C87D5526F6EE}" dt="2026-06-01T11:59:06.226" v="7" actId="47"/>
        <pc:sldMkLst>
          <pc:docMk/>
          <pc:sldMk cId="2630166330" sldId="279"/>
        </pc:sldMkLst>
      </pc:sldChg>
      <pc:sldChg chg="add del">
        <pc:chgData name="Christopher Potter" userId="24ad2ef8db5e8a45" providerId="LiveId" clId="{10AB9FE2-9012-46EF-B18A-C87D5526F6EE}" dt="2026-06-01T13:24:37.748" v="50" actId="47"/>
        <pc:sldMkLst>
          <pc:docMk/>
          <pc:sldMk cId="3782171975" sldId="279"/>
        </pc:sldMkLst>
      </pc:sldChg>
      <pc:sldChg chg="modSp add">
        <pc:chgData name="Christopher Potter" userId="24ad2ef8db5e8a45" providerId="LiveId" clId="{10AB9FE2-9012-46EF-B18A-C87D5526F6EE}" dt="2026-06-01T13:31:55.977" v="340" actId="6549"/>
        <pc:sldMkLst>
          <pc:docMk/>
          <pc:sldMk cId="1373433576" sldId="280"/>
        </pc:sldMkLst>
        <pc:spChg chg="mod">
          <ac:chgData name="Christopher Potter" userId="24ad2ef8db5e8a45" providerId="LiveId" clId="{10AB9FE2-9012-46EF-B18A-C87D5526F6EE}" dt="2026-06-01T13:31:55.977" v="340" actId="6549"/>
          <ac:spMkLst>
            <pc:docMk/>
            <pc:sldMk cId="1373433576" sldId="280"/>
            <ac:spMk id="3" creationId="{389CD439-3C91-BF1B-E1B6-B3A16A7E56C5}"/>
          </ac:spMkLst>
        </pc:spChg>
        <pc:spChg chg="mod">
          <ac:chgData name="Christopher Potter" userId="24ad2ef8db5e8a45" providerId="LiveId" clId="{10AB9FE2-9012-46EF-B18A-C87D5526F6EE}" dt="2026-06-01T13:31:48.737" v="334" actId="20577"/>
          <ac:spMkLst>
            <pc:docMk/>
            <pc:sldMk cId="1373433576" sldId="280"/>
            <ac:spMk id="6" creationId="{11DF5595-26DD-2D44-4A4B-CA4A5FBC79DE}"/>
          </ac:spMkLst>
        </pc:spChg>
      </pc:sldChg>
      <pc:sldChg chg="add del">
        <pc:chgData name="Christopher Potter" userId="24ad2ef8db5e8a45" providerId="LiveId" clId="{10AB9FE2-9012-46EF-B18A-C87D5526F6EE}" dt="2026-06-01T13:24:37.748" v="50" actId="47"/>
        <pc:sldMkLst>
          <pc:docMk/>
          <pc:sldMk cId="2174953442" sldId="280"/>
        </pc:sldMkLst>
      </pc:sldChg>
      <pc:sldChg chg="add del">
        <pc:chgData name="Christopher Potter" userId="24ad2ef8db5e8a45" providerId="LiveId" clId="{10AB9FE2-9012-46EF-B18A-C87D5526F6EE}" dt="2026-06-01T13:24:37.748" v="50" actId="47"/>
        <pc:sldMkLst>
          <pc:docMk/>
          <pc:sldMk cId="36674720" sldId="281"/>
        </pc:sldMkLst>
      </pc:sldChg>
      <pc:sldChg chg="modSp add mod">
        <pc:chgData name="Christopher Potter" userId="24ad2ef8db5e8a45" providerId="LiveId" clId="{10AB9FE2-9012-46EF-B18A-C87D5526F6EE}" dt="2026-06-01T13:32:47.705" v="385" actId="20577"/>
        <pc:sldMkLst>
          <pc:docMk/>
          <pc:sldMk cId="1021174333" sldId="281"/>
        </pc:sldMkLst>
        <pc:spChg chg="mod">
          <ac:chgData name="Christopher Potter" userId="24ad2ef8db5e8a45" providerId="LiveId" clId="{10AB9FE2-9012-46EF-B18A-C87D5526F6EE}" dt="2026-06-01T13:32:47.705" v="385" actId="20577"/>
          <ac:spMkLst>
            <pc:docMk/>
            <pc:sldMk cId="1021174333" sldId="281"/>
            <ac:spMk id="3" creationId="{58A36931-3B59-3D36-F9BD-3AA03A3A1E62}"/>
          </ac:spMkLst>
        </pc:spChg>
        <pc:spChg chg="mod">
          <ac:chgData name="Christopher Potter" userId="24ad2ef8db5e8a45" providerId="LiveId" clId="{10AB9FE2-9012-46EF-B18A-C87D5526F6EE}" dt="2026-06-01T13:32:35.614" v="373" actId="1038"/>
          <ac:spMkLst>
            <pc:docMk/>
            <pc:sldMk cId="1021174333" sldId="281"/>
            <ac:spMk id="6" creationId="{0D72AB5D-B29B-AF00-877C-34AC9462B0DF}"/>
          </ac:spMkLst>
        </pc:spChg>
      </pc:sldChg>
      <pc:sldChg chg="delSp modSp add mod ord">
        <pc:chgData name="Christopher Potter" userId="24ad2ef8db5e8a45" providerId="LiveId" clId="{10AB9FE2-9012-46EF-B18A-C87D5526F6EE}" dt="2026-06-01T13:34:53.391" v="404"/>
        <pc:sldMkLst>
          <pc:docMk/>
          <pc:sldMk cId="2164085943" sldId="282"/>
        </pc:sldMkLst>
        <pc:spChg chg="mod">
          <ac:chgData name="Christopher Potter" userId="24ad2ef8db5e8a45" providerId="LiveId" clId="{10AB9FE2-9012-46EF-B18A-C87D5526F6EE}" dt="2026-06-01T13:34:40.735" v="392" actId="20577"/>
          <ac:spMkLst>
            <pc:docMk/>
            <pc:sldMk cId="2164085943" sldId="282"/>
            <ac:spMk id="2" creationId="{D4C443AD-4B8F-1284-2BD3-F06DE4AC76F7}"/>
          </ac:spMkLst>
        </pc:spChg>
        <pc:spChg chg="mod">
          <ac:chgData name="Christopher Potter" userId="24ad2ef8db5e8a45" providerId="LiveId" clId="{10AB9FE2-9012-46EF-B18A-C87D5526F6EE}" dt="2026-06-01T13:34:46.914" v="402" actId="6549"/>
          <ac:spMkLst>
            <pc:docMk/>
            <pc:sldMk cId="2164085943" sldId="282"/>
            <ac:spMk id="3" creationId="{B6AB5F12-F39D-1125-0812-4D5E3571D50B}"/>
          </ac:spMkLst>
        </pc:spChg>
        <pc:spChg chg="del">
          <ac:chgData name="Christopher Potter" userId="24ad2ef8db5e8a45" providerId="LiveId" clId="{10AB9FE2-9012-46EF-B18A-C87D5526F6EE}" dt="2026-06-01T13:34:13.019" v="386" actId="478"/>
          <ac:spMkLst>
            <pc:docMk/>
            <pc:sldMk cId="2164085943" sldId="282"/>
            <ac:spMk id="6" creationId="{2D4B305D-8A9B-6C08-7359-DE4FB24E2B49}"/>
          </ac:spMkLst>
        </pc:spChg>
      </pc:sldChg>
      <pc:sldChg chg="add del">
        <pc:chgData name="Christopher Potter" userId="24ad2ef8db5e8a45" providerId="LiveId" clId="{10AB9FE2-9012-46EF-B18A-C87D5526F6EE}" dt="2026-06-01T13:24:37.748" v="50" actId="47"/>
        <pc:sldMkLst>
          <pc:docMk/>
          <pc:sldMk cId="4234980242" sldId="282"/>
        </pc:sldMkLst>
      </pc:sldChg>
      <pc:sldChg chg="del">
        <pc:chgData name="Christopher Potter" userId="24ad2ef8db5e8a45" providerId="LiveId" clId="{10AB9FE2-9012-46EF-B18A-C87D5526F6EE}" dt="2026-06-01T11:59:06.226" v="7" actId="47"/>
        <pc:sldMkLst>
          <pc:docMk/>
          <pc:sldMk cId="1832303856" sldId="283"/>
        </pc:sldMkLst>
      </pc:sldChg>
      <pc:sldChg chg="del">
        <pc:chgData name="Christopher Potter" userId="24ad2ef8db5e8a45" providerId="LiveId" clId="{10AB9FE2-9012-46EF-B18A-C87D5526F6EE}" dt="2026-06-01T11:59:06.226" v="7" actId="47"/>
        <pc:sldMkLst>
          <pc:docMk/>
          <pc:sldMk cId="2860510991" sldId="284"/>
        </pc:sldMkLst>
      </pc:sldChg>
      <pc:sldChg chg="del">
        <pc:chgData name="Christopher Potter" userId="24ad2ef8db5e8a45" providerId="LiveId" clId="{10AB9FE2-9012-46EF-B18A-C87D5526F6EE}" dt="2026-06-01T11:59:06.226" v="7" actId="47"/>
        <pc:sldMkLst>
          <pc:docMk/>
          <pc:sldMk cId="1130192012" sldId="28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01/06/2026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1325DC-07E1-6490-9A28-4D3B4FD74F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45C154-3B37-11AE-601D-AEDD72982FBA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61166D-EDCE-DDC6-76F8-EE3B244926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9A3D28-291C-F858-E1C9-0E06CEC81D70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Simplifying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01 June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259471-8FD5-ABD7-949F-6B3182BE5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C1F555C-B31E-68DE-8FCF-9C56548B203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Simplify: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D9CB1FC-A855-9588-EACA-BBF0E48D6B2E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D9CB1FC-A855-9588-EACA-BBF0E48D6B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F53BE26-33E0-3AAE-3D68-59F37AF092F8}"/>
                  </a:ext>
                </a:extLst>
              </p:cNvPr>
              <p:cNvSpPr txBox="1"/>
              <p:nvPr/>
            </p:nvSpPr>
            <p:spPr>
              <a:xfrm>
                <a:off x="1915486" y="931119"/>
                <a:ext cx="6096000" cy="13373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F53BE26-33E0-3AAE-3D68-59F37AF092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931119"/>
                <a:ext cx="6096000" cy="13373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422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E83048-F0F8-E10E-6AB4-630A9E0BB6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514196-972F-FA6B-475A-E5E6683BFCC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Simplify: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7EE6EB5-E58D-6335-FDBC-6B0A45D9D5C0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7EE6EB5-E58D-6335-FDBC-6B0A45D9D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879EA41-F62D-C512-606C-2D6D232CE6E1}"/>
                  </a:ext>
                </a:extLst>
              </p:cNvPr>
              <p:cNvSpPr txBox="1"/>
              <p:nvPr/>
            </p:nvSpPr>
            <p:spPr>
              <a:xfrm>
                <a:off x="1915486" y="931119"/>
                <a:ext cx="6096000" cy="13373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879EA41-F62D-C512-606C-2D6D232CE6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931119"/>
                <a:ext cx="6096000" cy="13373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177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9C9778-AF41-CF58-5DA9-6938930F82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B1B8BF-7140-C745-C92B-942311934FC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Simplify: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F2F2B2C-C961-C129-8494-E5736AD4F949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−7</m:t>
                          </m:r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F2F2B2C-C961-C129-8494-E5736AD4F9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7A369C4-E9F1-2146-4846-CF237A7D9A5B}"/>
                  </a:ext>
                </a:extLst>
              </p:cNvPr>
              <p:cNvSpPr txBox="1"/>
              <p:nvPr/>
            </p:nvSpPr>
            <p:spPr>
              <a:xfrm>
                <a:off x="1915486" y="931119"/>
                <a:ext cx="6096000" cy="13373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7A369C4-E9F1-2146-4846-CF237A7D9A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931119"/>
                <a:ext cx="6096000" cy="13373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985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207198-D9C6-EBB0-E47C-201A944361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DE15FE-2269-FA6A-05A6-3415450FA8C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Simplify: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0D5C4D6-F92D-A8B3-EF03-E2388C238913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0D5C4D6-F92D-A8B3-EF03-E2388C2389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2CC0FB3-8F07-40D8-058A-0227D333FC31}"/>
                  </a:ext>
                </a:extLst>
              </p:cNvPr>
              <p:cNvSpPr txBox="1"/>
              <p:nvPr/>
            </p:nvSpPr>
            <p:spPr>
              <a:xfrm>
                <a:off x="1915486" y="931119"/>
                <a:ext cx="6096000" cy="13373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sSup>
                        <m:sSup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2CC0FB3-8F07-40D8-058A-0227D333FC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931119"/>
                <a:ext cx="6096000" cy="13373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785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52A5FA-84EA-1294-2265-1950D9789B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A3F41A-0B87-1091-2F1F-AA4C8A0927C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Simplify: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43C9B39-E386-0B41-1199-C3829953FF0C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21</m:t>
                      </m:r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43C9B39-E386-0B41-1199-C3829953FF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3A65AB4-60CE-281C-EAB9-23D99B2229F0}"/>
                  </a:ext>
                </a:extLst>
              </p:cNvPr>
              <p:cNvSpPr txBox="1"/>
              <p:nvPr/>
            </p:nvSpPr>
            <p:spPr>
              <a:xfrm>
                <a:off x="1915486" y="931119"/>
                <a:ext cx="6096000" cy="13373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sSup>
                        <m:sSup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3A65AB4-60CE-281C-EAB9-23D99B222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931119"/>
                <a:ext cx="6096000" cy="13373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515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608D09-4E5C-AAD7-0CFC-852B527DA4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AE2557A-B97B-658A-E188-022977A28C2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Simplify: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0B1ED37-ECAA-1E0F-5968-926B5C48D574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−8</m:t>
                      </m:r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0B1ED37-ECAA-1E0F-5968-926B5C48D5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07B7202-CF44-01D3-71A7-1D279719BDA4}"/>
                  </a:ext>
                </a:extLst>
              </p:cNvPr>
              <p:cNvSpPr txBox="1"/>
              <p:nvPr/>
            </p:nvSpPr>
            <p:spPr>
              <a:xfrm>
                <a:off x="1983978" y="931119"/>
                <a:ext cx="6330156" cy="13373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(−4)</m:t>
                      </m:r>
                      <m:sSup>
                        <m:sSup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07B7202-CF44-01D3-71A7-1D279719BD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3978" y="931119"/>
                <a:ext cx="6330156" cy="13373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550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51C3B3-D739-423A-3A69-5CDBA556B2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F7F96BE-9449-0926-71D5-2DD94680096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Simplify: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37B6367-B8BF-9ED0-FFBC-6BFE655897BD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−18</m:t>
                      </m:r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37B6367-B8BF-9ED0-FFBC-6BFE655897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D87097E-1E4F-11D1-204A-BB719DC76406}"/>
                  </a:ext>
                </a:extLst>
              </p:cNvPr>
              <p:cNvSpPr txBox="1"/>
              <p:nvPr/>
            </p:nvSpPr>
            <p:spPr>
              <a:xfrm>
                <a:off x="1507959" y="931119"/>
                <a:ext cx="7234988" cy="13373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sSup>
                        <m:sSup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(−3)</m:t>
                      </m:r>
                      <m:sSup>
                        <m:sSup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D87097E-1E4F-11D1-204A-BB719DC764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959" y="931119"/>
                <a:ext cx="7234988" cy="13373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925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31E95D-65D5-019E-BC72-E7B01E1B26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66A1B0-3DE5-57B8-F496-A8CA59FF889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Simplify: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493F935-3970-6DBC-B70F-2A6C3829AA6F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493F935-3970-6DBC-B70F-2A6C3829AA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C681226-71E9-0335-7B66-59D6CB1C3C0F}"/>
                  </a:ext>
                </a:extLst>
              </p:cNvPr>
              <p:cNvSpPr txBox="1"/>
              <p:nvPr/>
            </p:nvSpPr>
            <p:spPr>
              <a:xfrm>
                <a:off x="1915486" y="931119"/>
                <a:ext cx="6096000" cy="13373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C681226-71E9-0335-7B66-59D6CB1C3C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931119"/>
                <a:ext cx="6096000" cy="13373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35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16CF38-0047-C6C0-F110-2E5E4A28BC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CD6DE7-7AB7-2AB5-06B4-65866EF057E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Simplify: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9A46726-A52B-20F2-07F6-4A97A6333686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9A46726-A52B-20F2-07F6-4A97A63336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3B3B633-1422-A8E9-91F2-394EB0D158B6}"/>
                  </a:ext>
                </a:extLst>
              </p:cNvPr>
              <p:cNvSpPr txBox="1"/>
              <p:nvPr/>
            </p:nvSpPr>
            <p:spPr>
              <a:xfrm>
                <a:off x="1748589" y="931119"/>
                <a:ext cx="6721643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  <m:sSup>
                        <m:sSup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sSup>
                        <m:sSup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3B3B633-1422-A8E9-91F2-394EB0D158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589" y="931119"/>
                <a:ext cx="6721643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149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2F5210-FCDB-04A6-D54B-D132BEAECA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F03377-9B7A-AC41-8F69-AA7166372E7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Simplify: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B1F096A-56B9-8F44-9B43-F78C21A2911E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𝑝𝑞</m:t>
                          </m:r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B1F096A-56B9-8F44-9B43-F78C21A291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56DE4D-2429-4788-F76C-8F4C6E981EB1}"/>
                  </a:ext>
                </a:extLst>
              </p:cNvPr>
              <p:cNvSpPr txBox="1"/>
              <p:nvPr/>
            </p:nvSpPr>
            <p:spPr>
              <a:xfrm>
                <a:off x="1915486" y="931119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𝑝𝑞</m:t>
                          </m:r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𝑝𝑞</m:t>
                          </m:r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56DE4D-2429-4788-F76C-8F4C6E981E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931119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400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B3F0AD-461F-D66E-DBFE-3D83B7FAD1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4C443AD-4B8F-1284-2BD3-F06DE4AC76F7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400" dirty="0"/>
                  <a:t>Two students simplify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/>
                        </m:ctrlPr>
                      </m:sSupPr>
                      <m:e>
                        <m:r>
                          <a:rPr lang="en-GB" sz="4400" i="1"/>
                          <m:t>𝑥</m:t>
                        </m:r>
                      </m:e>
                      <m:sup>
                        <m:r>
                          <a:rPr lang="en-GB" sz="4400"/>
                          <m:t>4</m:t>
                        </m:r>
                      </m:sup>
                    </m:sSup>
                    <m:r>
                      <a:rPr lang="en-GB" sz="4400"/>
                      <m:t>×</m:t>
                    </m:r>
                    <m:sSup>
                      <m:sSupPr>
                        <m:ctrlPr>
                          <a:rPr lang="en-GB" sz="4400" i="1"/>
                        </m:ctrlPr>
                      </m:sSupPr>
                      <m:e>
                        <m:r>
                          <a:rPr lang="en-GB" sz="4400" i="1"/>
                          <m:t>𝑥</m:t>
                        </m:r>
                      </m:e>
                      <m:sup>
                        <m:r>
                          <a:rPr lang="en-GB" sz="4400"/>
                          <m:t>2</m:t>
                        </m:r>
                      </m:sup>
                    </m:sSup>
                  </m:oMath>
                </a14:m>
                <a:r>
                  <a:rPr lang="en-GB" sz="4400" dirty="0">
                    <a:effectLst/>
                  </a:rPr>
                  <a:t>:</a:t>
                </a:r>
                <a:endParaRPr lang="en-GB" sz="4400" dirty="0"/>
              </a:p>
              <a:p>
                <a:r>
                  <a:rPr lang="en-GB" sz="4400" dirty="0">
                    <a:effectLst/>
                  </a:rPr>
                  <a:t>Student A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/>
                        </m:ctrlPr>
                      </m:sSupPr>
                      <m:e>
                        <m:r>
                          <a:rPr lang="en-GB" sz="4400" i="1"/>
                          <m:t>𝑥</m:t>
                        </m:r>
                      </m:e>
                      <m:sup>
                        <m:r>
                          <a:rPr lang="en-GB" sz="4400"/>
                          <m:t>8</m:t>
                        </m:r>
                      </m:sup>
                    </m:sSup>
                  </m:oMath>
                </a14:m>
                <a:endParaRPr lang="en-GB" sz="4400" dirty="0"/>
              </a:p>
              <a:p>
                <a:r>
                  <a:rPr lang="en-GB" sz="4400" dirty="0">
                    <a:effectLst/>
                  </a:rPr>
                  <a:t>Student B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/>
                        </m:ctrlPr>
                      </m:sSupPr>
                      <m:e>
                        <m:r>
                          <a:rPr lang="en-GB" sz="4400" i="1"/>
                          <m:t>𝑥</m:t>
                        </m:r>
                      </m:e>
                      <m:sup>
                        <m:r>
                          <a:rPr lang="en-GB" sz="4400"/>
                          <m:t>6</m:t>
                        </m:r>
                      </m:sup>
                    </m:sSup>
                  </m:oMath>
                </a14:m>
                <a:endParaRPr lang="en-GB" sz="4400" dirty="0">
                  <a:effectLst/>
                </a:endParaRPr>
              </a:p>
              <a:p>
                <a:r>
                  <a:rPr lang="en-GB" sz="4400" dirty="0">
                    <a:effectLst/>
                  </a:rPr>
                  <a:t>Who is correct? </a:t>
                </a:r>
                <a:endParaRPr lang="en-GB" sz="44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4C443AD-4B8F-1284-2BD3-F06DE4AC76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562" t="-2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B6AB5F12-F39D-1125-0812-4D5E3571D50B}"/>
              </a:ext>
            </a:extLst>
          </p:cNvPr>
          <p:cNvSpPr/>
          <p:nvPr/>
        </p:nvSpPr>
        <p:spPr>
          <a:xfrm>
            <a:off x="2040878" y="5133784"/>
            <a:ext cx="5845216" cy="156212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0" b="0" dirty="0">
                <a:solidFill>
                  <a:srgbClr val="FF0000"/>
                </a:solidFill>
              </a:rPr>
              <a:t>Student B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6408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4075ED-B9F2-CA20-7856-56F12F8921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2E02E7-8A35-9C10-4D25-08586F955CA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Simplify: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89CD439-3C91-BF1B-E1B6-B3A16A7E56C5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89CD439-3C91-BF1B-E1B6-B3A16A7E56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DF5595-26DD-2D44-4A4B-CA4A5FBC79DE}"/>
                  </a:ext>
                </a:extLst>
              </p:cNvPr>
              <p:cNvSpPr txBox="1"/>
              <p:nvPr/>
            </p:nvSpPr>
            <p:spPr>
              <a:xfrm>
                <a:off x="1915486" y="931119"/>
                <a:ext cx="6096000" cy="13373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(3</m:t>
                      </m:r>
                      <m:sSup>
                        <m:sSup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(4</m:t>
                      </m:r>
                      <m:sSup>
                        <m:sSup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DF5595-26DD-2D44-4A4B-CA4A5FBC79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931119"/>
                <a:ext cx="6096000" cy="13373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343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3C2682-D7B9-5022-040F-F3FF4895C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85A18A-B6D6-18AF-49ED-D517B090B13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Simplify: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8A36931-3B59-3D36-F9BD-3AA03A3A1E62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−10</m:t>
                      </m:r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8A36931-3B59-3D36-F9BD-3AA03A3A1E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D72AB5D-B29B-AF00-877C-34AC9462B0DF}"/>
                  </a:ext>
                </a:extLst>
              </p:cNvPr>
              <p:cNvSpPr txBox="1"/>
              <p:nvPr/>
            </p:nvSpPr>
            <p:spPr>
              <a:xfrm>
                <a:off x="2220284" y="931119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sSup>
                        <m:sSup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−5</m:t>
                          </m:r>
                          <m:sSup>
                            <m:sSupPr>
                              <m:ctrlPr>
                                <a:rPr lang="en-GB" sz="8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8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sz="8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8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8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GB" sz="8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D72AB5D-B29B-AF00-877C-34AC9462B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0284" y="931119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 l="-23300" r="-196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117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A273C3-13E8-DCAA-6AAE-1E808195E5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Simplify: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C75043C-992F-C1FA-95C6-A1316B68AAB7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C75043C-992F-C1FA-95C6-A1316B68AA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C4E476-49FB-639E-C229-1B75EF51B51D}"/>
                  </a:ext>
                </a:extLst>
              </p:cNvPr>
              <p:cNvSpPr txBox="1"/>
              <p:nvPr/>
            </p:nvSpPr>
            <p:spPr>
              <a:xfrm>
                <a:off x="1915486" y="931119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C4E476-49FB-639E-C229-1B75EF51B5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931119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178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32205E-820C-1437-A89F-17CF87DBB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2C4A787-CBA9-33A9-C525-F3814A79FE6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Simplify: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E02F08D-0B53-C625-DA0D-B0BA1743AF8D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E02F08D-0B53-C625-DA0D-B0BA1743AF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A29B1F-ECAC-3949-9482-2BC43C50D9B0}"/>
                  </a:ext>
                </a:extLst>
              </p:cNvPr>
              <p:cNvSpPr txBox="1"/>
              <p:nvPr/>
            </p:nvSpPr>
            <p:spPr>
              <a:xfrm>
                <a:off x="1915486" y="931119"/>
                <a:ext cx="6096000" cy="13373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A29B1F-ECAC-3949-9482-2BC43C50D9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931119"/>
                <a:ext cx="6096000" cy="13373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630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BB3A2C-7E61-91BD-E641-A80445AC4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678A92-048C-F480-0F7C-F66543CE1D4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Simplify: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244EE78-CC56-B515-F730-FE7A7FBB5701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244EE78-CC56-B515-F730-FE7A7FBB57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20E013B-9CA4-A311-C572-C4E8589B9BCC}"/>
                  </a:ext>
                </a:extLst>
              </p:cNvPr>
              <p:cNvSpPr txBox="1"/>
              <p:nvPr/>
            </p:nvSpPr>
            <p:spPr>
              <a:xfrm>
                <a:off x="1915486" y="931119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20E013B-9CA4-A311-C572-C4E8589B9B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931119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252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039525-1371-8C96-79FC-BDBE00BD46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88E2D0-2922-0AFA-11A7-82242D80844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Simplify: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FC46CFC-11E2-A172-83FD-CF34A8C1D8C1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FC46CFC-11E2-A172-83FD-CF34A8C1D8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AA13FA9-F557-4E21-50C6-D28170C48A3A}"/>
                  </a:ext>
                </a:extLst>
              </p:cNvPr>
              <p:cNvSpPr txBox="1"/>
              <p:nvPr/>
            </p:nvSpPr>
            <p:spPr>
              <a:xfrm>
                <a:off x="1915486" y="931119"/>
                <a:ext cx="6096000" cy="13373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AA13FA9-F557-4E21-50C6-D28170C48A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931119"/>
                <a:ext cx="6096000" cy="13373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502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A666AF-220E-7C4A-9A12-11553D762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C5CAE5-716D-1D09-9362-7FE6A813023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Simplify: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30C1329-DC80-98D6-AEBE-273C74291310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30C1329-DC80-98D6-AEBE-273C742913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8EDA905-9BCE-4417-9581-2A9226068AA1}"/>
                  </a:ext>
                </a:extLst>
              </p:cNvPr>
              <p:cNvSpPr txBox="1"/>
              <p:nvPr/>
            </p:nvSpPr>
            <p:spPr>
              <a:xfrm>
                <a:off x="1915486" y="931119"/>
                <a:ext cx="6096000" cy="13373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8EDA905-9BCE-4417-9581-2A9226068A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931119"/>
                <a:ext cx="6096000" cy="13373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370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D71780-8F1D-5D56-5750-FFA80F9E0D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CA62E34-91F0-43DA-F9BC-8EDCEA07FAC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Simplify: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759AD2F-72D9-9B30-160D-2AA6F6A9FA39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759AD2F-72D9-9B30-160D-2AA6F6A9FA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5479BAA-D03F-D919-4530-CDA11289AAB2}"/>
                  </a:ext>
                </a:extLst>
              </p:cNvPr>
              <p:cNvSpPr txBox="1"/>
              <p:nvPr/>
            </p:nvSpPr>
            <p:spPr>
              <a:xfrm>
                <a:off x="1915486" y="931119"/>
                <a:ext cx="6096000" cy="13373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5479BAA-D03F-D919-4530-CDA11289AA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931119"/>
                <a:ext cx="6096000" cy="13373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835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5E197B-B8B6-7CB2-1747-E4C67C15A0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28A6F4-E78B-E98F-C7CA-626F153182F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Simplify: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CC6F3BD-FFBC-4C9E-DC0F-2B387C274F66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CC6F3BD-FFBC-4C9E-DC0F-2B387C274F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655D0D5-27A5-2032-288A-514EEDA5E10C}"/>
                  </a:ext>
                </a:extLst>
              </p:cNvPr>
              <p:cNvSpPr txBox="1"/>
              <p:nvPr/>
            </p:nvSpPr>
            <p:spPr>
              <a:xfrm>
                <a:off x="1915486" y="931119"/>
                <a:ext cx="6096000" cy="13373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655D0D5-27A5-2032-288A-514EEDA5E1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931119"/>
                <a:ext cx="6096000" cy="13373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791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6369A94-4C8F-4DC0-A21F-437726F59B01}" vid="{92B2AECD-37BA-48B7-8935-D69C9CA1D4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196</TotalTime>
  <Words>171</Words>
  <Application>Microsoft Office PowerPoint</Application>
  <PresentationFormat>Widescreen</PresentationFormat>
  <Paragraphs>64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Cambria Math</vt:lpstr>
      <vt:lpstr>1_Office Theme</vt:lpstr>
      <vt:lpstr>Simplifying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9</cp:revision>
  <dcterms:created xsi:type="dcterms:W3CDTF">2026-05-15T17:39:16Z</dcterms:created>
  <dcterms:modified xsi:type="dcterms:W3CDTF">2026-06-01T13:34:55Z</dcterms:modified>
</cp:coreProperties>
</file>