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3"/>
  </p:notes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4" r:id="rId20"/>
    <p:sldId id="282" r:id="rId21"/>
    <p:sldId id="28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4C7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60"/>
  </p:normalViewPr>
  <p:slideViewPr>
    <p:cSldViewPr snapToGrid="0">
      <p:cViewPr varScale="1">
        <p:scale>
          <a:sx n="59" d="100"/>
          <a:sy n="59" d="100"/>
        </p:scale>
        <p:origin x="88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411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Potter" userId="24ad2ef8db5e8a45" providerId="LiveId" clId="{10AB9FE2-9012-46EF-B18A-C87D5526F6EE}"/>
    <pc:docChg chg="undo custSel addSld delSld modSld sldOrd">
      <pc:chgData name="Christopher Potter" userId="24ad2ef8db5e8a45" providerId="LiveId" clId="{10AB9FE2-9012-46EF-B18A-C87D5526F6EE}" dt="2026-06-01T11:53:42.141" v="831" actId="2711"/>
      <pc:docMkLst>
        <pc:docMk/>
      </pc:docMkLst>
      <pc:sldChg chg="modSp mod">
        <pc:chgData name="Christopher Potter" userId="24ad2ef8db5e8a45" providerId="LiveId" clId="{10AB9FE2-9012-46EF-B18A-C87D5526F6EE}" dt="2026-06-01T11:52:22.792" v="802" actId="20577"/>
        <pc:sldMkLst>
          <pc:docMk/>
          <pc:sldMk cId="1083552615" sldId="262"/>
        </pc:sldMkLst>
        <pc:spChg chg="mod">
          <ac:chgData name="Christopher Potter" userId="24ad2ef8db5e8a45" providerId="LiveId" clId="{10AB9FE2-9012-46EF-B18A-C87D5526F6EE}" dt="2026-06-01T11:52:22.792" v="802" actId="20577"/>
          <ac:spMkLst>
            <pc:docMk/>
            <pc:sldMk cId="1083552615" sldId="262"/>
            <ac:spMk id="2" creationId="{268718E5-D4A8-2C96-C6A3-B94F3571C4F8}"/>
          </ac:spMkLst>
        </pc:spChg>
      </pc:sldChg>
      <pc:sldChg chg="addSp modSp mod">
        <pc:chgData name="Christopher Potter" userId="24ad2ef8db5e8a45" providerId="LiveId" clId="{10AB9FE2-9012-46EF-B18A-C87D5526F6EE}" dt="2026-06-01T11:05:26.286" v="153" actId="20577"/>
        <pc:sldMkLst>
          <pc:docMk/>
          <pc:sldMk cId="2734329018" sldId="265"/>
        </pc:sldMkLst>
        <pc:spChg chg="mod">
          <ac:chgData name="Christopher Potter" userId="24ad2ef8db5e8a45" providerId="LiveId" clId="{10AB9FE2-9012-46EF-B18A-C87D5526F6EE}" dt="2026-06-01T11:05:26.286" v="153" actId="20577"/>
          <ac:spMkLst>
            <pc:docMk/>
            <pc:sldMk cId="2734329018" sldId="265"/>
            <ac:spMk id="2" creationId="{5548F796-D645-36BC-ED79-9EE58AFCEC86}"/>
          </ac:spMkLst>
        </pc:spChg>
        <pc:spChg chg="mod">
          <ac:chgData name="Christopher Potter" userId="24ad2ef8db5e8a45" providerId="LiveId" clId="{10AB9FE2-9012-46EF-B18A-C87D5526F6EE}" dt="2026-06-01T11:05:11.535" v="150" actId="555"/>
          <ac:spMkLst>
            <pc:docMk/>
            <pc:sldMk cId="2734329018" sldId="265"/>
            <ac:spMk id="3" creationId="{B485EE44-83A9-B33D-1903-6C59EFB019A9}"/>
          </ac:spMkLst>
        </pc:spChg>
        <pc:spChg chg="add mod">
          <ac:chgData name="Christopher Potter" userId="24ad2ef8db5e8a45" providerId="LiveId" clId="{10AB9FE2-9012-46EF-B18A-C87D5526F6EE}" dt="2026-06-01T11:05:11.535" v="150" actId="555"/>
          <ac:spMkLst>
            <pc:docMk/>
            <pc:sldMk cId="2734329018" sldId="265"/>
            <ac:spMk id="4" creationId="{561F9DB1-37CF-7E38-3B5E-389641BA3182}"/>
          </ac:spMkLst>
        </pc:spChg>
        <pc:spChg chg="mod">
          <ac:chgData name="Christopher Potter" userId="24ad2ef8db5e8a45" providerId="LiveId" clId="{10AB9FE2-9012-46EF-B18A-C87D5526F6EE}" dt="2026-06-01T11:04:33.917" v="139" actId="6549"/>
          <ac:spMkLst>
            <pc:docMk/>
            <pc:sldMk cId="2734329018" sldId="265"/>
            <ac:spMk id="6" creationId="{52028E93-0CAE-661B-EFF5-54467DB9A84C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3700397689" sldId="266"/>
        </pc:sldMkLst>
      </pc:sldChg>
      <pc:sldChg chg="modSp add">
        <pc:chgData name="Christopher Potter" userId="24ad2ef8db5e8a45" providerId="LiveId" clId="{10AB9FE2-9012-46EF-B18A-C87D5526F6EE}" dt="2026-06-01T11:06:00.260" v="168" actId="6549"/>
        <pc:sldMkLst>
          <pc:docMk/>
          <pc:sldMk cId="3877914997" sldId="266"/>
        </pc:sldMkLst>
        <pc:spChg chg="mod">
          <ac:chgData name="Christopher Potter" userId="24ad2ef8db5e8a45" providerId="LiveId" clId="{10AB9FE2-9012-46EF-B18A-C87D5526F6EE}" dt="2026-06-01T11:06:00.260" v="168" actId="6549"/>
          <ac:spMkLst>
            <pc:docMk/>
            <pc:sldMk cId="3877914997" sldId="266"/>
            <ac:spMk id="3" creationId="{FEA5E9E8-6026-561A-44C2-BDF0E3FC30AF}"/>
          </ac:spMkLst>
        </pc:spChg>
        <pc:spChg chg="mod">
          <ac:chgData name="Christopher Potter" userId="24ad2ef8db5e8a45" providerId="LiveId" clId="{10AB9FE2-9012-46EF-B18A-C87D5526F6EE}" dt="2026-06-01T11:05:53.136" v="162" actId="6549"/>
          <ac:spMkLst>
            <pc:docMk/>
            <pc:sldMk cId="3877914997" sldId="266"/>
            <ac:spMk id="6" creationId="{A20D3466-DFAC-5753-35C0-6FC6EDAE2328}"/>
          </ac:spMkLst>
        </pc:spChg>
      </pc:sldChg>
      <pc:sldChg chg="modSp add">
        <pc:chgData name="Christopher Potter" userId="24ad2ef8db5e8a45" providerId="LiveId" clId="{10AB9FE2-9012-46EF-B18A-C87D5526F6EE}" dt="2026-06-01T11:06:58.497" v="178" actId="6549"/>
        <pc:sldMkLst>
          <pc:docMk/>
          <pc:sldMk cId="1254090814" sldId="267"/>
        </pc:sldMkLst>
        <pc:spChg chg="mod">
          <ac:chgData name="Christopher Potter" userId="24ad2ef8db5e8a45" providerId="LiveId" clId="{10AB9FE2-9012-46EF-B18A-C87D5526F6EE}" dt="2026-06-01T11:06:58.497" v="178" actId="6549"/>
          <ac:spMkLst>
            <pc:docMk/>
            <pc:sldMk cId="1254090814" sldId="267"/>
            <ac:spMk id="3" creationId="{537AB32E-4A3D-032D-1CCD-CD4302C120E4}"/>
          </ac:spMkLst>
        </pc:spChg>
        <pc:spChg chg="mod">
          <ac:chgData name="Christopher Potter" userId="24ad2ef8db5e8a45" providerId="LiveId" clId="{10AB9FE2-9012-46EF-B18A-C87D5526F6EE}" dt="2026-06-01T11:06:54.051" v="173" actId="6549"/>
          <ac:spMkLst>
            <pc:docMk/>
            <pc:sldMk cId="1254090814" sldId="267"/>
            <ac:spMk id="6" creationId="{F401AADA-00A7-FE9E-EC17-3D7906E9E782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2942428231" sldId="267"/>
        </pc:sldMkLst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45103812" sldId="268"/>
        </pc:sldMkLst>
      </pc:sldChg>
      <pc:sldChg chg="modSp add mod">
        <pc:chgData name="Christopher Potter" userId="24ad2ef8db5e8a45" providerId="LiveId" clId="{10AB9FE2-9012-46EF-B18A-C87D5526F6EE}" dt="2026-06-01T11:20:18.229" v="253" actId="6549"/>
        <pc:sldMkLst>
          <pc:docMk/>
          <pc:sldMk cId="2715226047" sldId="268"/>
        </pc:sldMkLst>
        <pc:spChg chg="mod">
          <ac:chgData name="Christopher Potter" userId="24ad2ef8db5e8a45" providerId="LiveId" clId="{10AB9FE2-9012-46EF-B18A-C87D5526F6EE}" dt="2026-06-01T11:20:18.229" v="253" actId="6549"/>
          <ac:spMkLst>
            <pc:docMk/>
            <pc:sldMk cId="2715226047" sldId="268"/>
            <ac:spMk id="3" creationId="{687DC7DB-BF38-25D5-0FB1-50D4095BBE0D}"/>
          </ac:spMkLst>
        </pc:spChg>
        <pc:spChg chg="mod">
          <ac:chgData name="Christopher Potter" userId="24ad2ef8db5e8a45" providerId="LiveId" clId="{10AB9FE2-9012-46EF-B18A-C87D5526F6EE}" dt="2026-06-01T11:07:28.455" v="201" actId="14100"/>
          <ac:spMkLst>
            <pc:docMk/>
            <pc:sldMk cId="2715226047" sldId="268"/>
            <ac:spMk id="6" creationId="{39C1DE05-8682-81E5-26B1-3A8FA957CA40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1542644851" sldId="269"/>
        </pc:sldMkLst>
      </pc:sldChg>
      <pc:sldChg chg="modSp add mod">
        <pc:chgData name="Christopher Potter" userId="24ad2ef8db5e8a45" providerId="LiveId" clId="{10AB9FE2-9012-46EF-B18A-C87D5526F6EE}" dt="2026-06-01T11:20:48.229" v="270" actId="6549"/>
        <pc:sldMkLst>
          <pc:docMk/>
          <pc:sldMk cId="1940089165" sldId="269"/>
        </pc:sldMkLst>
        <pc:spChg chg="mod">
          <ac:chgData name="Christopher Potter" userId="24ad2ef8db5e8a45" providerId="LiveId" clId="{10AB9FE2-9012-46EF-B18A-C87D5526F6EE}" dt="2026-06-01T11:10:04.526" v="230" actId="20577"/>
          <ac:spMkLst>
            <pc:docMk/>
            <pc:sldMk cId="1940089165" sldId="269"/>
            <ac:spMk id="2" creationId="{452C305B-48CC-CC31-F603-973C5575DBB0}"/>
          </ac:spMkLst>
        </pc:spChg>
        <pc:spChg chg="mod">
          <ac:chgData name="Christopher Potter" userId="24ad2ef8db5e8a45" providerId="LiveId" clId="{10AB9FE2-9012-46EF-B18A-C87D5526F6EE}" dt="2026-06-01T11:20:48.229" v="270" actId="6549"/>
          <ac:spMkLst>
            <pc:docMk/>
            <pc:sldMk cId="1940089165" sldId="269"/>
            <ac:spMk id="3" creationId="{1F38DDF3-C5C6-DBB6-F7C3-63607766C729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1555371966" sldId="270"/>
        </pc:sldMkLst>
      </pc:sldChg>
      <pc:sldChg chg="modSp add ord">
        <pc:chgData name="Christopher Potter" userId="24ad2ef8db5e8a45" providerId="LiveId" clId="{10AB9FE2-9012-46EF-B18A-C87D5526F6EE}" dt="2026-06-01T11:23:24.168" v="287" actId="20577"/>
        <pc:sldMkLst>
          <pc:docMk/>
          <pc:sldMk cId="3993105759" sldId="270"/>
        </pc:sldMkLst>
        <pc:spChg chg="mod">
          <ac:chgData name="Christopher Potter" userId="24ad2ef8db5e8a45" providerId="LiveId" clId="{10AB9FE2-9012-46EF-B18A-C87D5526F6EE}" dt="2026-06-01T11:23:19.400" v="285" actId="404"/>
          <ac:spMkLst>
            <pc:docMk/>
            <pc:sldMk cId="3993105759" sldId="270"/>
            <ac:spMk id="3" creationId="{646747CB-3A13-3284-9EEC-A54B6F8428CB}"/>
          </ac:spMkLst>
        </pc:spChg>
        <pc:spChg chg="mod">
          <ac:chgData name="Christopher Potter" userId="24ad2ef8db5e8a45" providerId="LiveId" clId="{10AB9FE2-9012-46EF-B18A-C87D5526F6EE}" dt="2026-06-01T11:23:24.168" v="287" actId="20577"/>
          <ac:spMkLst>
            <pc:docMk/>
            <pc:sldMk cId="3993105759" sldId="270"/>
            <ac:spMk id="6" creationId="{B2B96D4D-0F25-FF33-FBD3-B795642CFE80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1676091511" sldId="271"/>
        </pc:sldMkLst>
      </pc:sldChg>
      <pc:sldChg chg="modSp add ord">
        <pc:chgData name="Christopher Potter" userId="24ad2ef8db5e8a45" providerId="LiveId" clId="{10AB9FE2-9012-46EF-B18A-C87D5526F6EE}" dt="2026-06-01T11:24:38.747" v="309" actId="6549"/>
        <pc:sldMkLst>
          <pc:docMk/>
          <pc:sldMk cId="1960873944" sldId="271"/>
        </pc:sldMkLst>
        <pc:spChg chg="mod">
          <ac:chgData name="Christopher Potter" userId="24ad2ef8db5e8a45" providerId="LiveId" clId="{10AB9FE2-9012-46EF-B18A-C87D5526F6EE}" dt="2026-06-01T11:24:38.747" v="309" actId="6549"/>
          <ac:spMkLst>
            <pc:docMk/>
            <pc:sldMk cId="1960873944" sldId="271"/>
            <ac:spMk id="3" creationId="{B04FA670-256F-E615-445D-1BF511C427E9}"/>
          </ac:spMkLst>
        </pc:spChg>
        <pc:spChg chg="mod">
          <ac:chgData name="Christopher Potter" userId="24ad2ef8db5e8a45" providerId="LiveId" clId="{10AB9FE2-9012-46EF-B18A-C87D5526F6EE}" dt="2026-06-01T11:24:06.398" v="300" actId="6549"/>
          <ac:spMkLst>
            <pc:docMk/>
            <pc:sldMk cId="1960873944" sldId="271"/>
            <ac:spMk id="6" creationId="{A5D7303A-E21D-B343-9B51-5D112AA7D111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1852264716" sldId="272"/>
        </pc:sldMkLst>
      </pc:sldChg>
      <pc:sldChg chg="modSp add ord">
        <pc:chgData name="Christopher Potter" userId="24ad2ef8db5e8a45" providerId="LiveId" clId="{10AB9FE2-9012-46EF-B18A-C87D5526F6EE}" dt="2026-06-01T11:27:33.729" v="337" actId="6549"/>
        <pc:sldMkLst>
          <pc:docMk/>
          <pc:sldMk cId="2428905478" sldId="272"/>
        </pc:sldMkLst>
        <pc:spChg chg="mod">
          <ac:chgData name="Christopher Potter" userId="24ad2ef8db5e8a45" providerId="LiveId" clId="{10AB9FE2-9012-46EF-B18A-C87D5526F6EE}" dt="2026-06-01T11:27:33.729" v="337" actId="6549"/>
          <ac:spMkLst>
            <pc:docMk/>
            <pc:sldMk cId="2428905478" sldId="272"/>
            <ac:spMk id="3" creationId="{EB22F8C7-AB10-2B5A-389A-FA1D0F1FCFB8}"/>
          </ac:spMkLst>
        </pc:spChg>
        <pc:spChg chg="mod">
          <ac:chgData name="Christopher Potter" userId="24ad2ef8db5e8a45" providerId="LiveId" clId="{10AB9FE2-9012-46EF-B18A-C87D5526F6EE}" dt="2026-06-01T11:26:37.689" v="322" actId="6549"/>
          <ac:spMkLst>
            <pc:docMk/>
            <pc:sldMk cId="2428905478" sldId="272"/>
            <ac:spMk id="6" creationId="{E1893EE1-E44D-000C-16EC-95B89630E2EF}"/>
          </ac:spMkLst>
        </pc:spChg>
      </pc:sldChg>
      <pc:sldChg chg="modSp add">
        <pc:chgData name="Christopher Potter" userId="24ad2ef8db5e8a45" providerId="LiveId" clId="{10AB9FE2-9012-46EF-B18A-C87D5526F6EE}" dt="2026-06-01T11:28:22.241" v="353" actId="6549"/>
        <pc:sldMkLst>
          <pc:docMk/>
          <pc:sldMk cId="836101510" sldId="273"/>
        </pc:sldMkLst>
        <pc:spChg chg="mod">
          <ac:chgData name="Christopher Potter" userId="24ad2ef8db5e8a45" providerId="LiveId" clId="{10AB9FE2-9012-46EF-B18A-C87D5526F6EE}" dt="2026-06-01T11:28:22.241" v="353" actId="6549"/>
          <ac:spMkLst>
            <pc:docMk/>
            <pc:sldMk cId="836101510" sldId="273"/>
            <ac:spMk id="3" creationId="{F46CCA5A-0D37-C1F3-A74F-416C1F797DD1}"/>
          </ac:spMkLst>
        </pc:spChg>
        <pc:spChg chg="mod">
          <ac:chgData name="Christopher Potter" userId="24ad2ef8db5e8a45" providerId="LiveId" clId="{10AB9FE2-9012-46EF-B18A-C87D5526F6EE}" dt="2026-06-01T11:28:14.450" v="346" actId="6549"/>
          <ac:spMkLst>
            <pc:docMk/>
            <pc:sldMk cId="836101510" sldId="273"/>
            <ac:spMk id="6" creationId="{52697017-E21A-E05B-F27B-A964D16DE290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1340284067" sldId="273"/>
        </pc:sldMkLst>
      </pc:sldChg>
      <pc:sldChg chg="modSp add">
        <pc:chgData name="Christopher Potter" userId="24ad2ef8db5e8a45" providerId="LiveId" clId="{10AB9FE2-9012-46EF-B18A-C87D5526F6EE}" dt="2026-06-01T11:29:06.619" v="370" actId="6549"/>
        <pc:sldMkLst>
          <pc:docMk/>
          <pc:sldMk cId="2991603828" sldId="274"/>
        </pc:sldMkLst>
        <pc:spChg chg="mod">
          <ac:chgData name="Christopher Potter" userId="24ad2ef8db5e8a45" providerId="LiveId" clId="{10AB9FE2-9012-46EF-B18A-C87D5526F6EE}" dt="2026-06-01T11:29:06.619" v="370" actId="6549"/>
          <ac:spMkLst>
            <pc:docMk/>
            <pc:sldMk cId="2991603828" sldId="274"/>
            <ac:spMk id="3" creationId="{EDB2C4F5-237D-0248-BF2C-F22F0BCA8B33}"/>
          </ac:spMkLst>
        </pc:spChg>
        <pc:spChg chg="mod">
          <ac:chgData name="Christopher Potter" userId="24ad2ef8db5e8a45" providerId="LiveId" clId="{10AB9FE2-9012-46EF-B18A-C87D5526F6EE}" dt="2026-06-01T11:28:54.649" v="361" actId="6549"/>
          <ac:spMkLst>
            <pc:docMk/>
            <pc:sldMk cId="2991603828" sldId="274"/>
            <ac:spMk id="6" creationId="{5F5768CB-9D48-09E1-4D7D-51160C26B839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3557258721" sldId="274"/>
        </pc:sldMkLst>
      </pc:sldChg>
      <pc:sldChg chg="modSp add ord">
        <pc:chgData name="Christopher Potter" userId="24ad2ef8db5e8a45" providerId="LiveId" clId="{10AB9FE2-9012-46EF-B18A-C87D5526F6EE}" dt="2026-06-01T11:30:04.137" v="394" actId="20577"/>
        <pc:sldMkLst>
          <pc:docMk/>
          <pc:sldMk cId="2035095582" sldId="275"/>
        </pc:sldMkLst>
        <pc:spChg chg="mod">
          <ac:chgData name="Christopher Potter" userId="24ad2ef8db5e8a45" providerId="LiveId" clId="{10AB9FE2-9012-46EF-B18A-C87D5526F6EE}" dt="2026-06-01T11:30:04.137" v="394" actId="20577"/>
          <ac:spMkLst>
            <pc:docMk/>
            <pc:sldMk cId="2035095582" sldId="275"/>
            <ac:spMk id="3" creationId="{01FB3623-B914-B414-673A-1349F477D54A}"/>
          </ac:spMkLst>
        </pc:spChg>
        <pc:spChg chg="mod">
          <ac:chgData name="Christopher Potter" userId="24ad2ef8db5e8a45" providerId="LiveId" clId="{10AB9FE2-9012-46EF-B18A-C87D5526F6EE}" dt="2026-06-01T11:29:22.707" v="382" actId="6549"/>
          <ac:spMkLst>
            <pc:docMk/>
            <pc:sldMk cId="2035095582" sldId="275"/>
            <ac:spMk id="6" creationId="{54479E49-16CC-24FE-E80A-0A7B4BE92DA9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3261434243" sldId="275"/>
        </pc:sldMkLst>
      </pc:sldChg>
      <pc:sldChg chg="modSp add ord">
        <pc:chgData name="Christopher Potter" userId="24ad2ef8db5e8a45" providerId="LiveId" clId="{10AB9FE2-9012-46EF-B18A-C87D5526F6EE}" dt="2026-06-01T11:32:59.930" v="415" actId="6549"/>
        <pc:sldMkLst>
          <pc:docMk/>
          <pc:sldMk cId="1259807302" sldId="276"/>
        </pc:sldMkLst>
        <pc:spChg chg="mod">
          <ac:chgData name="Christopher Potter" userId="24ad2ef8db5e8a45" providerId="LiveId" clId="{10AB9FE2-9012-46EF-B18A-C87D5526F6EE}" dt="2026-06-01T11:32:59.930" v="415" actId="6549"/>
          <ac:spMkLst>
            <pc:docMk/>
            <pc:sldMk cId="1259807302" sldId="276"/>
            <ac:spMk id="3" creationId="{B3988D81-61EC-94FA-C10E-2FD6C3840BC8}"/>
          </ac:spMkLst>
        </pc:spChg>
        <pc:spChg chg="mod">
          <ac:chgData name="Christopher Potter" userId="24ad2ef8db5e8a45" providerId="LiveId" clId="{10AB9FE2-9012-46EF-B18A-C87D5526F6EE}" dt="2026-06-01T11:32:33.895" v="403" actId="6549"/>
          <ac:spMkLst>
            <pc:docMk/>
            <pc:sldMk cId="1259807302" sldId="276"/>
            <ac:spMk id="6" creationId="{80496F39-9FE9-DD40-4E43-28C297542930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3647641663" sldId="276"/>
        </pc:sldMkLst>
      </pc:sldChg>
      <pc:sldChg chg="modSp add">
        <pc:chgData name="Christopher Potter" userId="24ad2ef8db5e8a45" providerId="LiveId" clId="{10AB9FE2-9012-46EF-B18A-C87D5526F6EE}" dt="2026-06-01T11:37:33.636" v="458" actId="6549"/>
        <pc:sldMkLst>
          <pc:docMk/>
          <pc:sldMk cId="460346835" sldId="277"/>
        </pc:sldMkLst>
        <pc:spChg chg="mod">
          <ac:chgData name="Christopher Potter" userId="24ad2ef8db5e8a45" providerId="LiveId" clId="{10AB9FE2-9012-46EF-B18A-C87D5526F6EE}" dt="2026-06-01T11:37:33.636" v="458" actId="6549"/>
          <ac:spMkLst>
            <pc:docMk/>
            <pc:sldMk cId="460346835" sldId="277"/>
            <ac:spMk id="3" creationId="{3DB62AE4-6A6D-C37C-194F-93A68B0276F2}"/>
          </ac:spMkLst>
        </pc:spChg>
        <pc:spChg chg="mod">
          <ac:chgData name="Christopher Potter" userId="24ad2ef8db5e8a45" providerId="LiveId" clId="{10AB9FE2-9012-46EF-B18A-C87D5526F6EE}" dt="2026-06-01T11:36:44.049" v="439" actId="6549"/>
          <ac:spMkLst>
            <pc:docMk/>
            <pc:sldMk cId="460346835" sldId="277"/>
            <ac:spMk id="6" creationId="{E54AD7AD-C832-835E-BB78-23BAB77C8FCD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3051710980" sldId="277"/>
        </pc:sldMkLst>
      </pc:sldChg>
      <pc:sldChg chg="modSp add mod">
        <pc:chgData name="Christopher Potter" userId="24ad2ef8db5e8a45" providerId="LiveId" clId="{10AB9FE2-9012-46EF-B18A-C87D5526F6EE}" dt="2026-06-01T11:41:32.722" v="475" actId="6549"/>
        <pc:sldMkLst>
          <pc:docMk/>
          <pc:sldMk cId="2259761053" sldId="278"/>
        </pc:sldMkLst>
        <pc:spChg chg="mod">
          <ac:chgData name="Christopher Potter" userId="24ad2ef8db5e8a45" providerId="LiveId" clId="{10AB9FE2-9012-46EF-B18A-C87D5526F6EE}" dt="2026-06-01T11:41:32.722" v="475" actId="6549"/>
          <ac:spMkLst>
            <pc:docMk/>
            <pc:sldMk cId="2259761053" sldId="278"/>
            <ac:spMk id="3" creationId="{58B34F78-4319-13CC-64B5-5C128CC4EE80}"/>
          </ac:spMkLst>
        </pc:spChg>
        <pc:spChg chg="mod">
          <ac:chgData name="Christopher Potter" userId="24ad2ef8db5e8a45" providerId="LiveId" clId="{10AB9FE2-9012-46EF-B18A-C87D5526F6EE}" dt="2026-06-01T11:41:03.858" v="466" actId="21"/>
          <ac:spMkLst>
            <pc:docMk/>
            <pc:sldMk cId="2259761053" sldId="278"/>
            <ac:spMk id="6" creationId="{13DA2B15-BBFC-BD01-6128-9A4BED4EB766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3759897132" sldId="278"/>
        </pc:sldMkLst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642681168" sldId="279"/>
        </pc:sldMkLst>
      </pc:sldChg>
      <pc:sldChg chg="modSp add">
        <pc:chgData name="Christopher Potter" userId="24ad2ef8db5e8a45" providerId="LiveId" clId="{10AB9FE2-9012-46EF-B18A-C87D5526F6EE}" dt="2026-06-01T11:43:26.002" v="503" actId="404"/>
        <pc:sldMkLst>
          <pc:docMk/>
          <pc:sldMk cId="3647354528" sldId="279"/>
        </pc:sldMkLst>
        <pc:spChg chg="mod">
          <ac:chgData name="Christopher Potter" userId="24ad2ef8db5e8a45" providerId="LiveId" clId="{10AB9FE2-9012-46EF-B18A-C87D5526F6EE}" dt="2026-06-01T11:43:26.002" v="503" actId="404"/>
          <ac:spMkLst>
            <pc:docMk/>
            <pc:sldMk cId="3647354528" sldId="279"/>
            <ac:spMk id="3" creationId="{B60ECC15-EBE5-80FA-295E-16C129977AAE}"/>
          </ac:spMkLst>
        </pc:spChg>
        <pc:spChg chg="mod">
          <ac:chgData name="Christopher Potter" userId="24ad2ef8db5e8a45" providerId="LiveId" clId="{10AB9FE2-9012-46EF-B18A-C87D5526F6EE}" dt="2026-06-01T11:42:42.423" v="484" actId="6549"/>
          <ac:spMkLst>
            <pc:docMk/>
            <pc:sldMk cId="3647354528" sldId="279"/>
            <ac:spMk id="6" creationId="{04220A4F-9196-E64D-4655-85BB290C92C4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629489643" sldId="280"/>
        </pc:sldMkLst>
      </pc:sldChg>
      <pc:sldChg chg="modSp add">
        <pc:chgData name="Christopher Potter" userId="24ad2ef8db5e8a45" providerId="LiveId" clId="{10AB9FE2-9012-46EF-B18A-C87D5526F6EE}" dt="2026-06-01T11:45:44.877" v="522" actId="404"/>
        <pc:sldMkLst>
          <pc:docMk/>
          <pc:sldMk cId="803251430" sldId="280"/>
        </pc:sldMkLst>
        <pc:spChg chg="mod">
          <ac:chgData name="Christopher Potter" userId="24ad2ef8db5e8a45" providerId="LiveId" clId="{10AB9FE2-9012-46EF-B18A-C87D5526F6EE}" dt="2026-06-01T11:45:44.877" v="522" actId="404"/>
          <ac:spMkLst>
            <pc:docMk/>
            <pc:sldMk cId="803251430" sldId="280"/>
            <ac:spMk id="3" creationId="{EB9371DB-90CD-D481-089A-E8CB0E95A693}"/>
          </ac:spMkLst>
        </pc:spChg>
        <pc:spChg chg="mod">
          <ac:chgData name="Christopher Potter" userId="24ad2ef8db5e8a45" providerId="LiveId" clId="{10AB9FE2-9012-46EF-B18A-C87D5526F6EE}" dt="2026-06-01T11:44:41.557" v="513" actId="6549"/>
          <ac:spMkLst>
            <pc:docMk/>
            <pc:sldMk cId="803251430" sldId="280"/>
            <ac:spMk id="6" creationId="{B5033815-6689-72A5-1714-A45657867F27}"/>
          </ac:spMkLst>
        </pc:spChg>
      </pc:sldChg>
      <pc:sldChg chg="modSp add mod">
        <pc:chgData name="Christopher Potter" userId="24ad2ef8db5e8a45" providerId="LiveId" clId="{10AB9FE2-9012-46EF-B18A-C87D5526F6EE}" dt="2026-06-01T11:46:53.381" v="539" actId="6549"/>
        <pc:sldMkLst>
          <pc:docMk/>
          <pc:sldMk cId="1578427404" sldId="281"/>
        </pc:sldMkLst>
        <pc:spChg chg="mod">
          <ac:chgData name="Christopher Potter" userId="24ad2ef8db5e8a45" providerId="LiveId" clId="{10AB9FE2-9012-46EF-B18A-C87D5526F6EE}" dt="2026-06-01T11:46:53.381" v="539" actId="6549"/>
          <ac:spMkLst>
            <pc:docMk/>
            <pc:sldMk cId="1578427404" sldId="281"/>
            <ac:spMk id="3" creationId="{8E7767E8-8603-7949-E1C8-C2681CCC4AB3}"/>
          </ac:spMkLst>
        </pc:spChg>
        <pc:spChg chg="mod">
          <ac:chgData name="Christopher Potter" userId="24ad2ef8db5e8a45" providerId="LiveId" clId="{10AB9FE2-9012-46EF-B18A-C87D5526F6EE}" dt="2026-06-01T11:46:27.363" v="530" actId="6549"/>
          <ac:spMkLst>
            <pc:docMk/>
            <pc:sldMk cId="1578427404" sldId="281"/>
            <ac:spMk id="6" creationId="{66875B11-0B65-65C1-C95C-05564965DE72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2783212456" sldId="281"/>
        </pc:sldMkLst>
      </pc:sldChg>
      <pc:sldChg chg="modSp add mod ord">
        <pc:chgData name="Christopher Potter" userId="24ad2ef8db5e8a45" providerId="LiveId" clId="{10AB9FE2-9012-46EF-B18A-C87D5526F6EE}" dt="2026-06-01T11:48:42.217" v="563" actId="6549"/>
        <pc:sldMkLst>
          <pc:docMk/>
          <pc:sldMk cId="79416259" sldId="282"/>
        </pc:sldMkLst>
        <pc:spChg chg="mod">
          <ac:chgData name="Christopher Potter" userId="24ad2ef8db5e8a45" providerId="LiveId" clId="{10AB9FE2-9012-46EF-B18A-C87D5526F6EE}" dt="2026-06-01T11:48:42.217" v="563" actId="6549"/>
          <ac:spMkLst>
            <pc:docMk/>
            <pc:sldMk cId="79416259" sldId="282"/>
            <ac:spMk id="2" creationId="{0356B40F-1BCC-AD63-6677-D64A9133111B}"/>
          </ac:spMkLst>
        </pc:spChg>
        <pc:spChg chg="mod">
          <ac:chgData name="Christopher Potter" userId="24ad2ef8db5e8a45" providerId="LiveId" clId="{10AB9FE2-9012-46EF-B18A-C87D5526F6EE}" dt="2026-06-01T11:48:34.549" v="562"/>
          <ac:spMkLst>
            <pc:docMk/>
            <pc:sldMk cId="79416259" sldId="282"/>
            <ac:spMk id="3" creationId="{A0AFAB1D-2F31-AE7E-7366-B4E9BE597F04}"/>
          </ac:spMkLst>
        </pc:spChg>
        <pc:spChg chg="mod">
          <ac:chgData name="Christopher Potter" userId="24ad2ef8db5e8a45" providerId="LiveId" clId="{10AB9FE2-9012-46EF-B18A-C87D5526F6EE}" dt="2026-06-01T11:48:11.809" v="553" actId="6549"/>
          <ac:spMkLst>
            <pc:docMk/>
            <pc:sldMk cId="79416259" sldId="282"/>
            <ac:spMk id="6" creationId="{6E428063-53EB-0241-B5A4-6A0741BFB658}"/>
          </ac:spMkLst>
        </pc:spChg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2546240995" sldId="282"/>
        </pc:sldMkLst>
      </pc:sldChg>
      <pc:sldChg chg="del">
        <pc:chgData name="Christopher Potter" userId="24ad2ef8db5e8a45" providerId="LiveId" clId="{10AB9FE2-9012-46EF-B18A-C87D5526F6EE}" dt="2026-06-01T11:01:55.760" v="0" actId="47"/>
        <pc:sldMkLst>
          <pc:docMk/>
          <pc:sldMk cId="3483741282" sldId="283"/>
        </pc:sldMkLst>
      </pc:sldChg>
      <pc:sldChg chg="addSp delSp modSp add del mod ord delAnim modAnim">
        <pc:chgData name="Christopher Potter" userId="24ad2ef8db5e8a45" providerId="LiveId" clId="{10AB9FE2-9012-46EF-B18A-C87D5526F6EE}" dt="2026-06-01T11:50:07.877" v="654"/>
        <pc:sldMkLst>
          <pc:docMk/>
          <pc:sldMk cId="562292464" sldId="284"/>
        </pc:sldMkLst>
        <pc:spChg chg="mod">
          <ac:chgData name="Christopher Potter" userId="24ad2ef8db5e8a45" providerId="LiveId" clId="{10AB9FE2-9012-46EF-B18A-C87D5526F6EE}" dt="2026-06-01T11:49:44.800" v="644" actId="20577"/>
          <ac:spMkLst>
            <pc:docMk/>
            <pc:sldMk cId="562292464" sldId="284"/>
            <ac:spMk id="2" creationId="{E90C58C6-8DDD-2C6E-8715-D4EA510A5607}"/>
          </ac:spMkLst>
        </pc:spChg>
        <pc:spChg chg="del">
          <ac:chgData name="Christopher Potter" userId="24ad2ef8db5e8a45" providerId="LiveId" clId="{10AB9FE2-9012-46EF-B18A-C87D5526F6EE}" dt="2026-06-01T11:49:52.484" v="645" actId="478"/>
          <ac:spMkLst>
            <pc:docMk/>
            <pc:sldMk cId="562292464" sldId="284"/>
            <ac:spMk id="3" creationId="{10726A80-8AA2-B407-A54E-5DBE95795485}"/>
          </ac:spMkLst>
        </pc:spChg>
        <pc:spChg chg="add mod">
          <ac:chgData name="Christopher Potter" userId="24ad2ef8db5e8a45" providerId="LiveId" clId="{10AB9FE2-9012-46EF-B18A-C87D5526F6EE}" dt="2026-06-01T11:49:57.543" v="652" actId="6549"/>
          <ac:spMkLst>
            <pc:docMk/>
            <pc:sldMk cId="562292464" sldId="284"/>
            <ac:spMk id="4" creationId="{F512B8CF-9D00-0F38-3BA1-2AB3A0A22E83}"/>
          </ac:spMkLst>
        </pc:spChg>
        <pc:spChg chg="add mod">
          <ac:chgData name="Christopher Potter" userId="24ad2ef8db5e8a45" providerId="LiveId" clId="{10AB9FE2-9012-46EF-B18A-C87D5526F6EE}" dt="2026-06-01T11:49:52.787" v="646"/>
          <ac:spMkLst>
            <pc:docMk/>
            <pc:sldMk cId="562292464" sldId="284"/>
            <ac:spMk id="5" creationId="{A0ABC958-1C5A-B547-8722-C4ECD643DB34}"/>
          </ac:spMkLst>
        </pc:spChg>
      </pc:sldChg>
      <pc:sldChg chg="modSp add mod">
        <pc:chgData name="Christopher Potter" userId="24ad2ef8db5e8a45" providerId="LiveId" clId="{10AB9FE2-9012-46EF-B18A-C87D5526F6EE}" dt="2026-06-01T11:53:42.141" v="831" actId="2711"/>
        <pc:sldMkLst>
          <pc:docMk/>
          <pc:sldMk cId="292676815" sldId="285"/>
        </pc:sldMkLst>
        <pc:spChg chg="mod">
          <ac:chgData name="Christopher Potter" userId="24ad2ef8db5e8a45" providerId="LiveId" clId="{10AB9FE2-9012-46EF-B18A-C87D5526F6EE}" dt="2026-06-01T11:50:55.778" v="709" actId="20577"/>
          <ac:spMkLst>
            <pc:docMk/>
            <pc:sldMk cId="292676815" sldId="285"/>
            <ac:spMk id="2" creationId="{4C6D8C8E-9CD3-62FF-DD7C-690294228A5E}"/>
          </ac:spMkLst>
        </pc:spChg>
        <pc:spChg chg="mod">
          <ac:chgData name="Christopher Potter" userId="24ad2ef8db5e8a45" providerId="LiveId" clId="{10AB9FE2-9012-46EF-B18A-C87D5526F6EE}" dt="2026-06-01T11:53:42.141" v="831" actId="2711"/>
          <ac:spMkLst>
            <pc:docMk/>
            <pc:sldMk cId="292676815" sldId="285"/>
            <ac:spMk id="3" creationId="{A806DFB9-76DD-CAF7-18A4-9195B3765FC8}"/>
          </ac:spMkLst>
        </pc:spChg>
        <pc:spChg chg="mod">
          <ac:chgData name="Christopher Potter" userId="24ad2ef8db5e8a45" providerId="LiveId" clId="{10AB9FE2-9012-46EF-B18A-C87D5526F6EE}" dt="2026-06-01T11:52:58.414" v="804" actId="6549"/>
          <ac:spMkLst>
            <pc:docMk/>
            <pc:sldMk cId="292676815" sldId="285"/>
            <ac:spMk id="6" creationId="{5CB9029E-F40A-F44C-CBAD-CC39F272EFF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EBC10F-1B43-465D-B6CD-24CF866728E0}" type="datetimeFigureOut">
              <a:rPr lang="en-GB" smtClean="0"/>
              <a:t>01/06/2026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E0754-FD39-49B7-AA14-74A52D78F7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416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F280E-2BDC-74F7-7B58-6E713917045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defRPr sz="6000"/>
            </a:lvl1pPr>
          </a:lstStyle>
          <a:p>
            <a:r>
              <a:rPr lang="en-GB" dirty="0"/>
              <a:t>Title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C140207-8B11-A892-77BE-9F534504D5F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GB" dirty="0"/>
              <a:t>14 May 2026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4170D2-D74E-D83B-CBFB-93E474368CB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4" t="24577" r="9438" b="36719"/>
          <a:stretch>
            <a:fillRect/>
          </a:stretch>
        </p:blipFill>
        <p:spPr>
          <a:xfrm>
            <a:off x="10131731" y="5687220"/>
            <a:ext cx="2060269" cy="972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3263C4-548B-467E-8646-9B49B60555EC}"/>
              </a:ext>
            </a:extLst>
          </p:cNvPr>
          <p:cNvSpPr txBox="1"/>
          <p:nvPr userDrawn="1"/>
        </p:nvSpPr>
        <p:spPr>
          <a:xfrm>
            <a:off x="10473260" y="6627168"/>
            <a:ext cx="171874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>
                    <a:lumMod val="50000"/>
                  </a:schemeClr>
                </a:solidFill>
              </a:rPr>
              <a:t>© Southport Maths Tuition 2026</a:t>
            </a:r>
          </a:p>
        </p:txBody>
      </p:sp>
    </p:spTree>
    <p:extLst>
      <p:ext uri="{BB962C8B-B14F-4D97-AF65-F5344CB8AC3E}">
        <p14:creationId xmlns:p14="http://schemas.microsoft.com/office/powerpoint/2010/main" val="2897953667"/>
      </p:ext>
    </p:extLst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board">
    <p:bg>
      <p:bgPr>
        <a:solidFill>
          <a:srgbClr val="B4C7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67;p15">
            <a:extLst>
              <a:ext uri="{FF2B5EF4-FFF2-40B4-BE49-F238E27FC236}">
                <a16:creationId xmlns:a16="http://schemas.microsoft.com/office/drawing/2014/main" id="{216A9CF2-A779-45A9-8C8E-8C0F9FB4290E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 l="7080" t="5525" b="4925"/>
          <a:stretch/>
        </p:blipFill>
        <p:spPr>
          <a:xfrm rot="-602986">
            <a:off x="10658419" y="210644"/>
            <a:ext cx="1248421" cy="70206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Google Shape;52;p13">
            <a:extLst>
              <a:ext uri="{FF2B5EF4-FFF2-40B4-BE49-F238E27FC236}">
                <a16:creationId xmlns:a16="http://schemas.microsoft.com/office/drawing/2014/main" id="{1491A7B0-ED52-4045-8D46-2525A57955E3}"/>
              </a:ext>
            </a:extLst>
          </p:cNvPr>
          <p:cNvSpPr/>
          <p:nvPr userDrawn="1"/>
        </p:nvSpPr>
        <p:spPr>
          <a:xfrm>
            <a:off x="390619" y="301840"/>
            <a:ext cx="9516863" cy="5805997"/>
          </a:xfrm>
          <a:prstGeom prst="rect">
            <a:avLst/>
          </a:prstGeom>
          <a:solidFill>
            <a:schemeClr val="bg1"/>
          </a:solidFill>
          <a:ln w="12700" cap="flat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  <a:extLst>
              <a:ext uri="{C807C97D-BFC1-408E-A445-0C87EB9F89A2}">
                <ask:lineSketchStyleProps xmlns:ask="http://schemas.microsoft.com/office/drawing/2018/sketchyshapes" sd="981765707">
                  <a:custGeom>
                    <a:avLst/>
                    <a:gdLst>
                      <a:gd name="connsiteX0" fmla="*/ 0 w 8945400"/>
                      <a:gd name="connsiteY0" fmla="*/ 0 h 5859262"/>
                      <a:gd name="connsiteX1" fmla="*/ 688108 w 8945400"/>
                      <a:gd name="connsiteY1" fmla="*/ 0 h 5859262"/>
                      <a:gd name="connsiteX2" fmla="*/ 1555123 w 8945400"/>
                      <a:gd name="connsiteY2" fmla="*/ 0 h 5859262"/>
                      <a:gd name="connsiteX3" fmla="*/ 2064323 w 8945400"/>
                      <a:gd name="connsiteY3" fmla="*/ 0 h 5859262"/>
                      <a:gd name="connsiteX4" fmla="*/ 2662977 w 8945400"/>
                      <a:gd name="connsiteY4" fmla="*/ 0 h 5859262"/>
                      <a:gd name="connsiteX5" fmla="*/ 3351084 w 8945400"/>
                      <a:gd name="connsiteY5" fmla="*/ 0 h 5859262"/>
                      <a:gd name="connsiteX6" fmla="*/ 4128646 w 8945400"/>
                      <a:gd name="connsiteY6" fmla="*/ 0 h 5859262"/>
                      <a:gd name="connsiteX7" fmla="*/ 4906208 w 8945400"/>
                      <a:gd name="connsiteY7" fmla="*/ 0 h 5859262"/>
                      <a:gd name="connsiteX8" fmla="*/ 5325954 w 8945400"/>
                      <a:gd name="connsiteY8" fmla="*/ 0 h 5859262"/>
                      <a:gd name="connsiteX9" fmla="*/ 5924607 w 8945400"/>
                      <a:gd name="connsiteY9" fmla="*/ 0 h 5859262"/>
                      <a:gd name="connsiteX10" fmla="*/ 6702169 w 8945400"/>
                      <a:gd name="connsiteY10" fmla="*/ 0 h 5859262"/>
                      <a:gd name="connsiteX11" fmla="*/ 7569185 w 8945400"/>
                      <a:gd name="connsiteY11" fmla="*/ 0 h 5859262"/>
                      <a:gd name="connsiteX12" fmla="*/ 8945400 w 8945400"/>
                      <a:gd name="connsiteY12" fmla="*/ 0 h 5859262"/>
                      <a:gd name="connsiteX13" fmla="*/ 8945400 w 8945400"/>
                      <a:gd name="connsiteY13" fmla="*/ 533844 h 5859262"/>
                      <a:gd name="connsiteX14" fmla="*/ 8945400 w 8945400"/>
                      <a:gd name="connsiteY14" fmla="*/ 1009095 h 5859262"/>
                      <a:gd name="connsiteX15" fmla="*/ 8945400 w 8945400"/>
                      <a:gd name="connsiteY15" fmla="*/ 1660124 h 5859262"/>
                      <a:gd name="connsiteX16" fmla="*/ 8945400 w 8945400"/>
                      <a:gd name="connsiteY16" fmla="*/ 2311153 h 5859262"/>
                      <a:gd name="connsiteX17" fmla="*/ 8945400 w 8945400"/>
                      <a:gd name="connsiteY17" fmla="*/ 3020775 h 5859262"/>
                      <a:gd name="connsiteX18" fmla="*/ 8945400 w 8945400"/>
                      <a:gd name="connsiteY18" fmla="*/ 3496026 h 5859262"/>
                      <a:gd name="connsiteX19" fmla="*/ 8945400 w 8945400"/>
                      <a:gd name="connsiteY19" fmla="*/ 4205648 h 5859262"/>
                      <a:gd name="connsiteX20" fmla="*/ 8945400 w 8945400"/>
                      <a:gd name="connsiteY20" fmla="*/ 4798085 h 5859262"/>
                      <a:gd name="connsiteX21" fmla="*/ 8945400 w 8945400"/>
                      <a:gd name="connsiteY21" fmla="*/ 5273336 h 5859262"/>
                      <a:gd name="connsiteX22" fmla="*/ 8945400 w 8945400"/>
                      <a:gd name="connsiteY22" fmla="*/ 5859262 h 5859262"/>
                      <a:gd name="connsiteX23" fmla="*/ 8525654 w 8945400"/>
                      <a:gd name="connsiteY23" fmla="*/ 5859262 h 5859262"/>
                      <a:gd name="connsiteX24" fmla="*/ 8105909 w 8945400"/>
                      <a:gd name="connsiteY24" fmla="*/ 5859262 h 5859262"/>
                      <a:gd name="connsiteX25" fmla="*/ 7686163 w 8945400"/>
                      <a:gd name="connsiteY25" fmla="*/ 5859262 h 5859262"/>
                      <a:gd name="connsiteX26" fmla="*/ 6819147 w 8945400"/>
                      <a:gd name="connsiteY26" fmla="*/ 5859262 h 5859262"/>
                      <a:gd name="connsiteX27" fmla="*/ 6309948 w 8945400"/>
                      <a:gd name="connsiteY27" fmla="*/ 5859262 h 5859262"/>
                      <a:gd name="connsiteX28" fmla="*/ 5800748 w 8945400"/>
                      <a:gd name="connsiteY28" fmla="*/ 5859262 h 5859262"/>
                      <a:gd name="connsiteX29" fmla="*/ 5112640 w 8945400"/>
                      <a:gd name="connsiteY29" fmla="*/ 5859262 h 5859262"/>
                      <a:gd name="connsiteX30" fmla="*/ 4603440 w 8945400"/>
                      <a:gd name="connsiteY30" fmla="*/ 5859262 h 5859262"/>
                      <a:gd name="connsiteX31" fmla="*/ 4094241 w 8945400"/>
                      <a:gd name="connsiteY31" fmla="*/ 5859262 h 5859262"/>
                      <a:gd name="connsiteX32" fmla="*/ 3227225 w 8945400"/>
                      <a:gd name="connsiteY32" fmla="*/ 5859262 h 5859262"/>
                      <a:gd name="connsiteX33" fmla="*/ 2539117 w 8945400"/>
                      <a:gd name="connsiteY33" fmla="*/ 5859262 h 5859262"/>
                      <a:gd name="connsiteX34" fmla="*/ 2119372 w 8945400"/>
                      <a:gd name="connsiteY34" fmla="*/ 5859262 h 5859262"/>
                      <a:gd name="connsiteX35" fmla="*/ 1610172 w 8945400"/>
                      <a:gd name="connsiteY35" fmla="*/ 5859262 h 5859262"/>
                      <a:gd name="connsiteX36" fmla="*/ 832610 w 8945400"/>
                      <a:gd name="connsiteY36" fmla="*/ 5859262 h 5859262"/>
                      <a:gd name="connsiteX37" fmla="*/ 0 w 8945400"/>
                      <a:gd name="connsiteY37" fmla="*/ 5859262 h 5859262"/>
                      <a:gd name="connsiteX38" fmla="*/ 0 w 8945400"/>
                      <a:gd name="connsiteY38" fmla="*/ 5149640 h 5859262"/>
                      <a:gd name="connsiteX39" fmla="*/ 0 w 8945400"/>
                      <a:gd name="connsiteY39" fmla="*/ 4498611 h 5859262"/>
                      <a:gd name="connsiteX40" fmla="*/ 0 w 8945400"/>
                      <a:gd name="connsiteY40" fmla="*/ 3730397 h 5859262"/>
                      <a:gd name="connsiteX41" fmla="*/ 0 w 8945400"/>
                      <a:gd name="connsiteY41" fmla="*/ 3020775 h 5859262"/>
                      <a:gd name="connsiteX42" fmla="*/ 0 w 8945400"/>
                      <a:gd name="connsiteY42" fmla="*/ 2369746 h 5859262"/>
                      <a:gd name="connsiteX43" fmla="*/ 0 w 8945400"/>
                      <a:gd name="connsiteY43" fmla="*/ 1718717 h 5859262"/>
                      <a:gd name="connsiteX44" fmla="*/ 0 w 8945400"/>
                      <a:gd name="connsiteY44" fmla="*/ 1067688 h 5859262"/>
                      <a:gd name="connsiteX45" fmla="*/ 0 w 8945400"/>
                      <a:gd name="connsiteY45" fmla="*/ 0 h 58592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</a:cxnLst>
                    <a:rect l="l" t="t" r="r" b="b"/>
                    <a:pathLst>
                      <a:path w="8945400" h="5859262" fill="none" extrusionOk="0">
                        <a:moveTo>
                          <a:pt x="0" y="0"/>
                        </a:moveTo>
                        <a:cubicBezTo>
                          <a:pt x="172049" y="20274"/>
                          <a:pt x="448004" y="-28175"/>
                          <a:pt x="688108" y="0"/>
                        </a:cubicBezTo>
                        <a:cubicBezTo>
                          <a:pt x="928212" y="28175"/>
                          <a:pt x="1181053" y="8594"/>
                          <a:pt x="1555123" y="0"/>
                        </a:cubicBezTo>
                        <a:cubicBezTo>
                          <a:pt x="1929193" y="-8594"/>
                          <a:pt x="1833791" y="-14396"/>
                          <a:pt x="2064323" y="0"/>
                        </a:cubicBezTo>
                        <a:cubicBezTo>
                          <a:pt x="2294855" y="14396"/>
                          <a:pt x="2417514" y="-3782"/>
                          <a:pt x="2662977" y="0"/>
                        </a:cubicBezTo>
                        <a:cubicBezTo>
                          <a:pt x="2908440" y="3782"/>
                          <a:pt x="3160062" y="-25851"/>
                          <a:pt x="3351084" y="0"/>
                        </a:cubicBezTo>
                        <a:cubicBezTo>
                          <a:pt x="3542106" y="25851"/>
                          <a:pt x="3868743" y="6385"/>
                          <a:pt x="4128646" y="0"/>
                        </a:cubicBezTo>
                        <a:cubicBezTo>
                          <a:pt x="4388549" y="-6385"/>
                          <a:pt x="4697393" y="8461"/>
                          <a:pt x="4906208" y="0"/>
                        </a:cubicBezTo>
                        <a:cubicBezTo>
                          <a:pt x="5115023" y="-8461"/>
                          <a:pt x="5198395" y="-4640"/>
                          <a:pt x="5325954" y="0"/>
                        </a:cubicBezTo>
                        <a:cubicBezTo>
                          <a:pt x="5453513" y="4640"/>
                          <a:pt x="5734564" y="8905"/>
                          <a:pt x="5924607" y="0"/>
                        </a:cubicBezTo>
                        <a:cubicBezTo>
                          <a:pt x="6114650" y="-8905"/>
                          <a:pt x="6402801" y="-10328"/>
                          <a:pt x="6702169" y="0"/>
                        </a:cubicBezTo>
                        <a:cubicBezTo>
                          <a:pt x="7001537" y="10328"/>
                          <a:pt x="7289706" y="37855"/>
                          <a:pt x="7569185" y="0"/>
                        </a:cubicBezTo>
                        <a:cubicBezTo>
                          <a:pt x="7848664" y="-37855"/>
                          <a:pt x="8297145" y="17142"/>
                          <a:pt x="8945400" y="0"/>
                        </a:cubicBezTo>
                        <a:cubicBezTo>
                          <a:pt x="8969948" y="137285"/>
                          <a:pt x="8960948" y="311267"/>
                          <a:pt x="8945400" y="533844"/>
                        </a:cubicBezTo>
                        <a:cubicBezTo>
                          <a:pt x="8929852" y="756421"/>
                          <a:pt x="8953650" y="801871"/>
                          <a:pt x="8945400" y="1009095"/>
                        </a:cubicBezTo>
                        <a:cubicBezTo>
                          <a:pt x="8937150" y="1216319"/>
                          <a:pt x="8953483" y="1492771"/>
                          <a:pt x="8945400" y="1660124"/>
                        </a:cubicBezTo>
                        <a:cubicBezTo>
                          <a:pt x="8937317" y="1827477"/>
                          <a:pt x="8915328" y="2072252"/>
                          <a:pt x="8945400" y="2311153"/>
                        </a:cubicBezTo>
                        <a:cubicBezTo>
                          <a:pt x="8975472" y="2550054"/>
                          <a:pt x="8945812" y="2727645"/>
                          <a:pt x="8945400" y="3020775"/>
                        </a:cubicBezTo>
                        <a:cubicBezTo>
                          <a:pt x="8944988" y="3313905"/>
                          <a:pt x="8937716" y="3318334"/>
                          <a:pt x="8945400" y="3496026"/>
                        </a:cubicBezTo>
                        <a:cubicBezTo>
                          <a:pt x="8953084" y="3673718"/>
                          <a:pt x="8964860" y="3888505"/>
                          <a:pt x="8945400" y="4205648"/>
                        </a:cubicBezTo>
                        <a:cubicBezTo>
                          <a:pt x="8925940" y="4522791"/>
                          <a:pt x="8972526" y="4582960"/>
                          <a:pt x="8945400" y="4798085"/>
                        </a:cubicBezTo>
                        <a:cubicBezTo>
                          <a:pt x="8918274" y="5013210"/>
                          <a:pt x="8926340" y="5145783"/>
                          <a:pt x="8945400" y="5273336"/>
                        </a:cubicBezTo>
                        <a:cubicBezTo>
                          <a:pt x="8964460" y="5400889"/>
                          <a:pt x="8921286" y="5735345"/>
                          <a:pt x="8945400" y="5859262"/>
                        </a:cubicBezTo>
                        <a:cubicBezTo>
                          <a:pt x="8788380" y="5850986"/>
                          <a:pt x="8681040" y="5863702"/>
                          <a:pt x="8525654" y="5859262"/>
                        </a:cubicBezTo>
                        <a:cubicBezTo>
                          <a:pt x="8370268" y="5854822"/>
                          <a:pt x="8262761" y="5851015"/>
                          <a:pt x="8105909" y="5859262"/>
                        </a:cubicBezTo>
                        <a:cubicBezTo>
                          <a:pt x="7949057" y="5867509"/>
                          <a:pt x="7790636" y="5850478"/>
                          <a:pt x="7686163" y="5859262"/>
                        </a:cubicBezTo>
                        <a:cubicBezTo>
                          <a:pt x="7581690" y="5868046"/>
                          <a:pt x="7231048" y="5888140"/>
                          <a:pt x="6819147" y="5859262"/>
                        </a:cubicBezTo>
                        <a:cubicBezTo>
                          <a:pt x="6407246" y="5830384"/>
                          <a:pt x="6463726" y="5849865"/>
                          <a:pt x="6309948" y="5859262"/>
                        </a:cubicBezTo>
                        <a:cubicBezTo>
                          <a:pt x="6156170" y="5868659"/>
                          <a:pt x="5973596" y="5855295"/>
                          <a:pt x="5800748" y="5859262"/>
                        </a:cubicBezTo>
                        <a:cubicBezTo>
                          <a:pt x="5627900" y="5863229"/>
                          <a:pt x="5282219" y="5876008"/>
                          <a:pt x="5112640" y="5859262"/>
                        </a:cubicBezTo>
                        <a:cubicBezTo>
                          <a:pt x="4943061" y="5842516"/>
                          <a:pt x="4756388" y="5863467"/>
                          <a:pt x="4603440" y="5859262"/>
                        </a:cubicBezTo>
                        <a:cubicBezTo>
                          <a:pt x="4450492" y="5855057"/>
                          <a:pt x="4282352" y="5863596"/>
                          <a:pt x="4094241" y="5859262"/>
                        </a:cubicBezTo>
                        <a:cubicBezTo>
                          <a:pt x="3906130" y="5854928"/>
                          <a:pt x="3543557" y="5851292"/>
                          <a:pt x="3227225" y="5859262"/>
                        </a:cubicBezTo>
                        <a:cubicBezTo>
                          <a:pt x="2910893" y="5867232"/>
                          <a:pt x="2853764" y="5866120"/>
                          <a:pt x="2539117" y="5859262"/>
                        </a:cubicBezTo>
                        <a:cubicBezTo>
                          <a:pt x="2224470" y="5852404"/>
                          <a:pt x="2308221" y="5865441"/>
                          <a:pt x="2119372" y="5859262"/>
                        </a:cubicBezTo>
                        <a:cubicBezTo>
                          <a:pt x="1930523" y="5853083"/>
                          <a:pt x="1746201" y="5870932"/>
                          <a:pt x="1610172" y="5859262"/>
                        </a:cubicBezTo>
                        <a:cubicBezTo>
                          <a:pt x="1474143" y="5847592"/>
                          <a:pt x="988263" y="5868365"/>
                          <a:pt x="832610" y="5859262"/>
                        </a:cubicBezTo>
                        <a:cubicBezTo>
                          <a:pt x="676957" y="5850159"/>
                          <a:pt x="291485" y="5831568"/>
                          <a:pt x="0" y="5859262"/>
                        </a:cubicBezTo>
                        <a:cubicBezTo>
                          <a:pt x="11005" y="5651269"/>
                          <a:pt x="16653" y="5372149"/>
                          <a:pt x="0" y="5149640"/>
                        </a:cubicBezTo>
                        <a:cubicBezTo>
                          <a:pt x="-16653" y="4927131"/>
                          <a:pt x="24049" y="4751583"/>
                          <a:pt x="0" y="4498611"/>
                        </a:cubicBezTo>
                        <a:cubicBezTo>
                          <a:pt x="-24049" y="4245639"/>
                          <a:pt x="13289" y="3932977"/>
                          <a:pt x="0" y="3730397"/>
                        </a:cubicBezTo>
                        <a:cubicBezTo>
                          <a:pt x="-13289" y="3527817"/>
                          <a:pt x="-28189" y="3318087"/>
                          <a:pt x="0" y="3020775"/>
                        </a:cubicBezTo>
                        <a:cubicBezTo>
                          <a:pt x="28189" y="2723463"/>
                          <a:pt x="27409" y="2589255"/>
                          <a:pt x="0" y="2369746"/>
                        </a:cubicBezTo>
                        <a:cubicBezTo>
                          <a:pt x="-27409" y="2150237"/>
                          <a:pt x="-23050" y="1891304"/>
                          <a:pt x="0" y="1718717"/>
                        </a:cubicBezTo>
                        <a:cubicBezTo>
                          <a:pt x="23050" y="1546130"/>
                          <a:pt x="-4299" y="1218524"/>
                          <a:pt x="0" y="1067688"/>
                        </a:cubicBezTo>
                        <a:cubicBezTo>
                          <a:pt x="4299" y="916852"/>
                          <a:pt x="33087" y="406066"/>
                          <a:pt x="0" y="0"/>
                        </a:cubicBezTo>
                        <a:close/>
                      </a:path>
                      <a:path w="8945400" h="5859262" stroke="0" extrusionOk="0">
                        <a:moveTo>
                          <a:pt x="0" y="0"/>
                        </a:moveTo>
                        <a:cubicBezTo>
                          <a:pt x="362329" y="-17942"/>
                          <a:pt x="627657" y="-18155"/>
                          <a:pt x="867016" y="0"/>
                        </a:cubicBezTo>
                        <a:cubicBezTo>
                          <a:pt x="1106375" y="18155"/>
                          <a:pt x="1238413" y="33341"/>
                          <a:pt x="1555123" y="0"/>
                        </a:cubicBezTo>
                        <a:cubicBezTo>
                          <a:pt x="1871833" y="-33341"/>
                          <a:pt x="1960148" y="-3929"/>
                          <a:pt x="2064323" y="0"/>
                        </a:cubicBezTo>
                        <a:cubicBezTo>
                          <a:pt x="2168498" y="3929"/>
                          <a:pt x="2548967" y="30744"/>
                          <a:pt x="2752431" y="0"/>
                        </a:cubicBezTo>
                        <a:cubicBezTo>
                          <a:pt x="2955895" y="-30744"/>
                          <a:pt x="3431398" y="19076"/>
                          <a:pt x="3619446" y="0"/>
                        </a:cubicBezTo>
                        <a:cubicBezTo>
                          <a:pt x="3807494" y="-19076"/>
                          <a:pt x="3983937" y="-16347"/>
                          <a:pt x="4128646" y="0"/>
                        </a:cubicBezTo>
                        <a:cubicBezTo>
                          <a:pt x="4273355" y="16347"/>
                          <a:pt x="4449052" y="-8575"/>
                          <a:pt x="4548392" y="0"/>
                        </a:cubicBezTo>
                        <a:cubicBezTo>
                          <a:pt x="4647732" y="8575"/>
                          <a:pt x="5031259" y="-28679"/>
                          <a:pt x="5236500" y="0"/>
                        </a:cubicBezTo>
                        <a:cubicBezTo>
                          <a:pt x="5441741" y="28679"/>
                          <a:pt x="5763958" y="-33222"/>
                          <a:pt x="5924607" y="0"/>
                        </a:cubicBezTo>
                        <a:cubicBezTo>
                          <a:pt x="6085256" y="33222"/>
                          <a:pt x="6540542" y="-37308"/>
                          <a:pt x="6702169" y="0"/>
                        </a:cubicBezTo>
                        <a:cubicBezTo>
                          <a:pt x="6863796" y="37308"/>
                          <a:pt x="7052042" y="-11798"/>
                          <a:pt x="7300823" y="0"/>
                        </a:cubicBezTo>
                        <a:cubicBezTo>
                          <a:pt x="7549604" y="11798"/>
                          <a:pt x="7589867" y="11613"/>
                          <a:pt x="7720568" y="0"/>
                        </a:cubicBezTo>
                        <a:cubicBezTo>
                          <a:pt x="7851269" y="-11613"/>
                          <a:pt x="8053014" y="16870"/>
                          <a:pt x="8229768" y="0"/>
                        </a:cubicBezTo>
                        <a:cubicBezTo>
                          <a:pt x="8406522" y="-16870"/>
                          <a:pt x="8638569" y="25636"/>
                          <a:pt x="8945400" y="0"/>
                        </a:cubicBezTo>
                        <a:cubicBezTo>
                          <a:pt x="8957988" y="151007"/>
                          <a:pt x="8924116" y="318567"/>
                          <a:pt x="8945400" y="533844"/>
                        </a:cubicBezTo>
                        <a:cubicBezTo>
                          <a:pt x="8966684" y="749121"/>
                          <a:pt x="8971129" y="979625"/>
                          <a:pt x="8945400" y="1184873"/>
                        </a:cubicBezTo>
                        <a:cubicBezTo>
                          <a:pt x="8919671" y="1390121"/>
                          <a:pt x="8949334" y="1595061"/>
                          <a:pt x="8945400" y="1777309"/>
                        </a:cubicBezTo>
                        <a:cubicBezTo>
                          <a:pt x="8941466" y="1959557"/>
                          <a:pt x="8924951" y="2274128"/>
                          <a:pt x="8945400" y="2545524"/>
                        </a:cubicBezTo>
                        <a:cubicBezTo>
                          <a:pt x="8965849" y="2816921"/>
                          <a:pt x="8920034" y="2959734"/>
                          <a:pt x="8945400" y="3137960"/>
                        </a:cubicBezTo>
                        <a:cubicBezTo>
                          <a:pt x="8970766" y="3316186"/>
                          <a:pt x="8933909" y="3552921"/>
                          <a:pt x="8945400" y="3671804"/>
                        </a:cubicBezTo>
                        <a:cubicBezTo>
                          <a:pt x="8956891" y="3790687"/>
                          <a:pt x="8919375" y="3969947"/>
                          <a:pt x="8945400" y="4264241"/>
                        </a:cubicBezTo>
                        <a:cubicBezTo>
                          <a:pt x="8971425" y="4558535"/>
                          <a:pt x="8949718" y="4597343"/>
                          <a:pt x="8945400" y="4915270"/>
                        </a:cubicBezTo>
                        <a:cubicBezTo>
                          <a:pt x="8941082" y="5233197"/>
                          <a:pt x="8990697" y="5617841"/>
                          <a:pt x="8945400" y="5859262"/>
                        </a:cubicBezTo>
                        <a:cubicBezTo>
                          <a:pt x="8660908" y="5857959"/>
                          <a:pt x="8609418" y="5859925"/>
                          <a:pt x="8346746" y="5859262"/>
                        </a:cubicBezTo>
                        <a:cubicBezTo>
                          <a:pt x="8084074" y="5858599"/>
                          <a:pt x="7926854" y="5842642"/>
                          <a:pt x="7569185" y="5859262"/>
                        </a:cubicBezTo>
                        <a:cubicBezTo>
                          <a:pt x="7211516" y="5875882"/>
                          <a:pt x="7087101" y="5825137"/>
                          <a:pt x="6702169" y="5859262"/>
                        </a:cubicBezTo>
                        <a:cubicBezTo>
                          <a:pt x="6317237" y="5893387"/>
                          <a:pt x="6451052" y="5853805"/>
                          <a:pt x="6282423" y="5859262"/>
                        </a:cubicBezTo>
                        <a:cubicBezTo>
                          <a:pt x="6113794" y="5864719"/>
                          <a:pt x="5958138" y="5855059"/>
                          <a:pt x="5862678" y="5859262"/>
                        </a:cubicBezTo>
                        <a:cubicBezTo>
                          <a:pt x="5767218" y="5863465"/>
                          <a:pt x="5542557" y="5877022"/>
                          <a:pt x="5264024" y="5859262"/>
                        </a:cubicBezTo>
                        <a:cubicBezTo>
                          <a:pt x="4985491" y="5841502"/>
                          <a:pt x="4855133" y="5879042"/>
                          <a:pt x="4575916" y="5859262"/>
                        </a:cubicBezTo>
                        <a:cubicBezTo>
                          <a:pt x="4296699" y="5839482"/>
                          <a:pt x="4238896" y="5837395"/>
                          <a:pt x="3977262" y="5859262"/>
                        </a:cubicBezTo>
                        <a:cubicBezTo>
                          <a:pt x="3715628" y="5881129"/>
                          <a:pt x="3497530" y="5836677"/>
                          <a:pt x="3199701" y="5859262"/>
                        </a:cubicBezTo>
                        <a:cubicBezTo>
                          <a:pt x="2901872" y="5881847"/>
                          <a:pt x="2765749" y="5860755"/>
                          <a:pt x="2332685" y="5859262"/>
                        </a:cubicBezTo>
                        <a:cubicBezTo>
                          <a:pt x="1899621" y="5857769"/>
                          <a:pt x="1929300" y="5878181"/>
                          <a:pt x="1644577" y="5859262"/>
                        </a:cubicBezTo>
                        <a:cubicBezTo>
                          <a:pt x="1359854" y="5840343"/>
                          <a:pt x="1240900" y="5855855"/>
                          <a:pt x="1045924" y="5859262"/>
                        </a:cubicBezTo>
                        <a:cubicBezTo>
                          <a:pt x="850948" y="5862669"/>
                          <a:pt x="313811" y="5888138"/>
                          <a:pt x="0" y="5859262"/>
                        </a:cubicBezTo>
                        <a:cubicBezTo>
                          <a:pt x="14617" y="5512374"/>
                          <a:pt x="29390" y="5489749"/>
                          <a:pt x="0" y="5149640"/>
                        </a:cubicBezTo>
                        <a:cubicBezTo>
                          <a:pt x="-29390" y="4809531"/>
                          <a:pt x="5487" y="4557906"/>
                          <a:pt x="0" y="4381426"/>
                        </a:cubicBezTo>
                        <a:cubicBezTo>
                          <a:pt x="-5487" y="4204946"/>
                          <a:pt x="9011" y="4116162"/>
                          <a:pt x="0" y="3906175"/>
                        </a:cubicBezTo>
                        <a:cubicBezTo>
                          <a:pt x="-9011" y="3696188"/>
                          <a:pt x="-6179" y="3586903"/>
                          <a:pt x="0" y="3430923"/>
                        </a:cubicBezTo>
                        <a:cubicBezTo>
                          <a:pt x="6179" y="3274943"/>
                          <a:pt x="-18892" y="3093370"/>
                          <a:pt x="0" y="2955672"/>
                        </a:cubicBezTo>
                        <a:cubicBezTo>
                          <a:pt x="18892" y="2817974"/>
                          <a:pt x="15342" y="2447746"/>
                          <a:pt x="0" y="2246050"/>
                        </a:cubicBezTo>
                        <a:cubicBezTo>
                          <a:pt x="-15342" y="2044354"/>
                          <a:pt x="18430" y="1871031"/>
                          <a:pt x="0" y="1770799"/>
                        </a:cubicBezTo>
                        <a:cubicBezTo>
                          <a:pt x="-18430" y="1670567"/>
                          <a:pt x="-22062" y="1496014"/>
                          <a:pt x="0" y="1295548"/>
                        </a:cubicBezTo>
                        <a:cubicBezTo>
                          <a:pt x="22062" y="1095082"/>
                          <a:pt x="-16023" y="943101"/>
                          <a:pt x="0" y="820297"/>
                        </a:cubicBezTo>
                        <a:cubicBezTo>
                          <a:pt x="16023" y="697493"/>
                          <a:pt x="10595" y="274210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2000" b="1" u="sng" dirty="0">
              <a:latin typeface="+mn-lt"/>
              <a:ea typeface="Dotum" panose="020B0600000101010101" pitchFamily="34" charset="-127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02F2CE6-359D-4454-B5D5-0AE17BB801D5}"/>
              </a:ext>
            </a:extLst>
          </p:cNvPr>
          <p:cNvSpPr txBox="1"/>
          <p:nvPr userDrawn="1"/>
        </p:nvSpPr>
        <p:spPr>
          <a:xfrm>
            <a:off x="9980022" y="1106394"/>
            <a:ext cx="211987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Write your answer </a:t>
            </a:r>
            <a:r>
              <a:rPr lang="en-GB" u="sng" dirty="0">
                <a:solidFill>
                  <a:schemeClr val="accent1">
                    <a:lumMod val="50000"/>
                  </a:schemeClr>
                </a:solidFill>
              </a:rPr>
              <a:t>clearly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Don’t lift your board until I ask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12CC39-D2AF-3130-D394-2A381CF3D60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90525" y="301116"/>
            <a:ext cx="9517063" cy="5805997"/>
          </a:xfrm>
          <a:prstGeom prst="rect">
            <a:avLst/>
          </a:prstGeom>
          <a:ln>
            <a:noFill/>
          </a:ln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57001F-C34A-1C06-8F25-C53282C0983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27000"/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4" t="24577" r="9438" b="36719"/>
          <a:stretch>
            <a:fillRect/>
          </a:stretch>
        </p:blipFill>
        <p:spPr>
          <a:xfrm>
            <a:off x="9846867" y="5542887"/>
            <a:ext cx="2345133" cy="11063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A5C4B6-945E-C65E-16BB-C1C1264641CB}"/>
              </a:ext>
            </a:extLst>
          </p:cNvPr>
          <p:cNvSpPr txBox="1"/>
          <p:nvPr userDrawn="1"/>
        </p:nvSpPr>
        <p:spPr>
          <a:xfrm>
            <a:off x="10473260" y="6627168"/>
            <a:ext cx="171874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>
                    <a:lumMod val="50000"/>
                  </a:schemeClr>
                </a:solidFill>
              </a:rPr>
              <a:t>© Southport Maths Tuition 2026</a:t>
            </a:r>
          </a:p>
        </p:txBody>
      </p:sp>
    </p:spTree>
    <p:extLst>
      <p:ext uri="{BB962C8B-B14F-4D97-AF65-F5344CB8AC3E}">
        <p14:creationId xmlns:p14="http://schemas.microsoft.com/office/powerpoint/2010/main" val="2232712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80285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718E5-D4A8-2C96-C6A3-B94F3571C4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Quadratic formula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F55F86-1E46-AF6A-8A37-13F890CC05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fld id="{0E83F60D-9917-48F4-8188-B680D3FE10F7}" type="datetime4">
              <a:rPr lang="en-GB" smtClean="0"/>
              <a:t>01 June 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35526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BE025D-23F4-ECAA-F304-601FF7990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548F796-D645-36BC-ED79-9EE58AFCEC86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B485EE44-83A9-B33D-1903-6C59EFB019A9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8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8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=−2±</m:t>
                      </m:r>
                      <m:rad>
                        <m:radPr>
                          <m:degHide m:val="on"/>
                          <m:ctrlPr>
                            <a:rPr lang="en-GB" sz="8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8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5</m:t>
                          </m:r>
                        </m:e>
                      </m:rad>
                    </m:oMath>
                  </m:oMathPara>
                </a14:m>
                <a:endParaRPr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B485EE44-83A9-B33D-1903-6C59EFB019A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2028E93-0CAE-661B-EFF5-54467DB9A84C}"/>
                  </a:ext>
                </a:extLst>
              </p:cNvPr>
              <p:cNvSpPr txBox="1"/>
              <p:nvPr/>
            </p:nvSpPr>
            <p:spPr>
              <a:xfrm>
                <a:off x="2101056" y="1801588"/>
                <a:ext cx="6096000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4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2028E93-0CAE-661B-EFF5-54467DB9A8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1056" y="1801588"/>
                <a:ext cx="6096000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561F9DB1-37CF-7E38-3B5E-389641BA3182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561F9DB1-37CF-7E38-3B5E-389641BA318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34329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A896C-800E-B5B6-2690-9BD5A9ED1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51C8B2C-84B7-6592-E3CD-207307C709F7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FEA5E9E8-6026-561A-44C2-BDF0E3FC30AF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8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8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=4±</m:t>
                      </m:r>
                      <m:rad>
                        <m:radPr>
                          <m:degHide m:val="on"/>
                          <m:ctrlPr>
                            <a:rPr lang="en-GB" sz="8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8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13</m:t>
                          </m:r>
                        </m:e>
                      </m:rad>
                    </m:oMath>
                  </m:oMathPara>
                </a14:m>
                <a:endParaRPr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FEA5E9E8-6026-561A-44C2-BDF0E3FC30A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20D3466-DFAC-5753-35C0-6FC6EDAE2328}"/>
                  </a:ext>
                </a:extLst>
              </p:cNvPr>
              <p:cNvSpPr txBox="1"/>
              <p:nvPr/>
            </p:nvSpPr>
            <p:spPr>
              <a:xfrm>
                <a:off x="2101056" y="1801588"/>
                <a:ext cx="6096000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−8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+3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20D3466-DFAC-5753-35C0-6FC6EDAE23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1056" y="1801588"/>
                <a:ext cx="6096000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9B2D0A11-ECF4-F5BE-633F-AF5EE4B74D7D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9B2D0A11-ECF4-F5BE-633F-AF5EE4B74D7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7791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8F20E-F218-DA8F-DAE6-9B87DF7BF9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343C3F5-5307-6EA0-161E-EE3FFA04634A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537AB32E-4A3D-032D-1CCD-CD4302C120E4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8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8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=3±</m:t>
                      </m:r>
                      <m:rad>
                        <m:radPr>
                          <m:degHide m:val="on"/>
                          <m:ctrlPr>
                            <a:rPr lang="en-GB" sz="8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8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7</m:t>
                          </m:r>
                        </m:e>
                      </m:rad>
                    </m:oMath>
                  </m:oMathPara>
                </a14:m>
                <a:endParaRPr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537AB32E-4A3D-032D-1CCD-CD4302C120E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401AADA-00A7-FE9E-EC17-3D7906E9E782}"/>
                  </a:ext>
                </a:extLst>
              </p:cNvPr>
              <p:cNvSpPr txBox="1"/>
              <p:nvPr/>
            </p:nvSpPr>
            <p:spPr>
              <a:xfrm>
                <a:off x="2101056" y="1801588"/>
                <a:ext cx="6096000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6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+2=0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401AADA-00A7-FE9E-EC17-3D7906E9E78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1056" y="1801588"/>
                <a:ext cx="6096000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8B184486-AB62-D05D-62C7-E25AB3FB59F9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8B184486-AB62-D05D-62C7-E25AB3FB59F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409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A120A-639E-AFE7-5422-5A75D0651C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2CDAA44-EA42-3C2B-7561-5C73F062874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687DC7DB-BF38-25D5-0FB1-50D4095BBE0D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8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8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=5±</m:t>
                      </m:r>
                      <m:rad>
                        <m:radPr>
                          <m:degHide m:val="on"/>
                          <m:ctrlPr>
                            <a:rPr lang="en-GB" sz="8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8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14</m:t>
                          </m:r>
                        </m:e>
                      </m:rad>
                    </m:oMath>
                  </m:oMathPara>
                </a14:m>
                <a:endParaRPr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687DC7DB-BF38-25D5-0FB1-50D4095BBE0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9C1DE05-8682-81E5-26B1-3A8FA957CA40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10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+11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9C1DE05-8682-81E5-26B1-3A8FA957CA4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F5F05DA1-F9AF-4497-DBD6-BF70FD135A0B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F5F05DA1-F9AF-4497-DBD6-BF70FD135A0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1522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ACE63E-8932-1A52-F242-FDE8612EAB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52C305B-48CC-CC31-F603-973C5575DBB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to 3 significant figures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1F38DDF3-C5C6-DBB6-F7C3-63607766C729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b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=8.74</m:t>
                      </m:r>
                    </m:oMath>
                  </m:oMathPara>
                </a14:m>
                <a:endParaRPr lang="en-GB" sz="7200" b="0" dirty="0">
                  <a:solidFill>
                    <a:srgbClr val="FF0000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i="1" dirty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i="1" dirty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=1.26</m:t>
                      </m:r>
                    </m:oMath>
                  </m:oMathPara>
                </a14:m>
                <a:endParaRPr lang="en-GB" sz="7200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1F38DDF3-C5C6-DBB6-F7C3-63607766C72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91E0FF87-F777-1F13-EEF8-B3A2056F9E37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−10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+11=0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91E0FF87-F777-1F13-EEF8-B3A2056F9E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B6DC9404-7343-D19D-E1C9-11EA6656426D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B6DC9404-7343-D19D-E1C9-11EA6656426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008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45B356-CD37-5278-3F83-30F6F47E90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15FCA7A-FBF9-E36B-0E2A-EE3EB7C5AF9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646747CB-3A13-3284-9EEC-A54B6F8428CB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=−7±</m:t>
                      </m:r>
                      <m:rad>
                        <m:radPr>
                          <m:degHide m:val="on"/>
                          <m:ctrlP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9</m:t>
                          </m:r>
                        </m:e>
                      </m:rad>
                    </m:oMath>
                  </m:oMathPara>
                </a14:m>
                <a:endParaRPr sz="1600"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646747CB-3A13-3284-9EEC-A54B6F8428C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2B96D4D-0F25-FF33-FBD3-B795642CFE80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1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4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+30=0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2B96D4D-0F25-FF33-FBD3-B795642CFE8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E65C82A4-60F8-6E45-B55A-E805AB80768C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E65C82A4-60F8-6E45-B55A-E805AB80768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3105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79AEC2-7DBB-7618-ECF2-314975344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302A2B7-7934-E120-671D-BB29094DD74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to 3 significant figures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B04FA670-256F-E615-445D-1BF511C427E9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b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=−2.64</m:t>
                      </m:r>
                    </m:oMath>
                  </m:oMathPara>
                </a14:m>
                <a:endParaRPr lang="en-GB" sz="7200" b="0" dirty="0">
                  <a:solidFill>
                    <a:srgbClr val="FF0000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i="1" dirty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i="1" dirty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=−11.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sz="7200" i="1" dirty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6</m:t>
                      </m:r>
                    </m:oMath>
                  </m:oMathPara>
                </a14:m>
                <a:endParaRPr lang="en-GB" sz="7200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B04FA670-256F-E615-445D-1BF511C427E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5D7303A-E21D-B343-9B51-5D112AA7D111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+14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+30=0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5D7303A-E21D-B343-9B51-5D112AA7D1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0DD727E1-D21B-7157-921E-D14551C0474E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0DD727E1-D21B-7157-921E-D14551C0474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60873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C7C52F-DCAE-7BC1-A0BF-9B95C82C5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02C6E6A-FC92-E995-2378-CB2D722960B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EB22F8C7-AB10-2B5A-389A-FA1D0F1FCFB8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5</m:t>
                          </m:r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72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72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41</m:t>
                              </m:r>
                            </m:e>
                          </m:rad>
                        </m:num>
                        <m:den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sz="1600"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EB22F8C7-AB10-2B5A-389A-FA1D0F1FCFB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1893EE1-E44D-000C-16EC-95B89630E2EF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5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4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1893EE1-E44D-000C-16EC-95B89630E2E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C9B9CAFF-1DFF-4315-AC3C-ED1AF3008B72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C9B9CAFF-1DFF-4315-AC3C-ED1AF3008B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8905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F73490-3CE1-47DF-163C-C20BC07595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388462F-A69D-7605-8729-8395BAFBF8E2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F46CCA5A-0D37-C1F3-A74F-416C1F797DD1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72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72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17</m:t>
                              </m:r>
                            </m:e>
                          </m:rad>
                        </m:num>
                        <m:den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sz="1600"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F46CCA5A-0D37-C1F3-A74F-416C1F797DD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2697017-E21A-E05B-F27B-A964D16DE290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−3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−2=0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2697017-E21A-E05B-F27B-A964D16DE2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9F4D97E1-0F08-A218-BA9D-F7422F2F0E5D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9F4D97E1-0F08-A218-BA9D-F7422F2F0E5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3610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42585E-4104-E8FE-5F82-5D9DB2FB28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4D0460-B7D0-2AC0-E9BB-2E513BC81F95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EDB2C4F5-237D-0248-BF2C-F22F0BCA8B33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−1</m:t>
                          </m:r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72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72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89</m:t>
                              </m:r>
                            </m:e>
                          </m:rad>
                        </m:num>
                        <m:den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sz="1600"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EDB2C4F5-237D-0248-BF2C-F22F0BCA8B3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F5768CB-9D48-09E1-4D7D-51160C26B839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2</m:t>
                      </m:r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−11=0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F5768CB-9D48-09E1-4D7D-51160C26B8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F7AC0143-5D17-9EE3-99D5-3EA412EDE491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F7AC0143-5D17-9EE3-99D5-3EA412EDE49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1603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58A385-9983-2224-0861-246CB5B241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0978891-7B4D-48E7-ADBD-7492301C0CC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to 3 significant figures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01FB3623-B914-B414-673A-1349F477D54A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b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=2.11</m:t>
                      </m:r>
                    </m:oMath>
                  </m:oMathPara>
                </a14:m>
                <a:endParaRPr lang="en-GB" sz="7200" b="0" dirty="0">
                  <a:solidFill>
                    <a:srgbClr val="FF0000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i="1" dirty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i="1" dirty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=−2.6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1</m:t>
                      </m:r>
                    </m:oMath>
                  </m:oMathPara>
                </a14:m>
                <a:endParaRPr lang="en-GB" sz="7200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01FB3623-B914-B414-673A-1349F477D54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4479E49-16CC-24FE-E80A-0A7B4BE92DA9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2</m:t>
                      </m:r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−11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4479E49-16CC-24FE-E80A-0A7B4BE92D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7D7D1FED-7245-F109-F534-E7CB38E290C4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7D7D1FED-7245-F109-F534-E7CB38E290C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509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5D510-4E22-5BCF-F863-01CAA1C197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293F565-23C8-03AB-6836-03AAD7740ADE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B3988D81-61EC-94FA-C10E-2FD6C3840BC8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=−1±2</m:t>
                      </m:r>
                      <m:rad>
                        <m:radPr>
                          <m:degHide m:val="on"/>
                          <m:ctrlP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sz="1600"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B3988D81-61EC-94FA-C10E-2FD6C3840BC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0496F39-9FE9-DD40-4E43-28C297542930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2</m:t>
                      </m:r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4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+1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0496F39-9FE9-DD40-4E43-28C2975429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302E1379-D0F1-C994-8707-3679D7DA88DC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302E1379-D0F1-C994-8707-3679D7DA88D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9807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FFADD-52D7-89A1-8C5D-C2287BEB59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EDAED36-B116-09CB-AE13-093F98980DCF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3DB62AE4-6A6D-C37C-194F-93A68B0276F2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−4</m:t>
                          </m:r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72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72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e>
                          </m:rad>
                        </m:num>
                        <m:den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sz="1600"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3DB62AE4-6A6D-C37C-194F-93A68B0276F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54AD7AD-C832-835E-BB78-23BAB77C8FCD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3</m:t>
                      </m:r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+8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+2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54AD7AD-C832-835E-BB78-23BAB77C8FC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CB55A829-E3A3-9C06-C16D-4D3E27EBB7A8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CB55A829-E3A3-9C06-C16D-4D3E27EBB7A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6034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9517D2-C77F-7598-9888-EB793CFA7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045B0A4-E86B-9BB5-C83B-51111B133B68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58B34F78-4319-13CC-64B5-5C128CC4EE80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=4±2</m:t>
                      </m:r>
                      <m:rad>
                        <m:radPr>
                          <m:degHide m:val="on"/>
                          <m:ctrlP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72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sz="1600"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58B34F78-4319-13CC-64B5-5C128CC4EE8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3DA2B15-BBFC-BD01-6128-9A4BED4EB766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−8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+8=0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3DA2B15-BBFC-BD01-6128-9A4BED4EB76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BB2141D6-1FE3-D8B5-C4BB-0163FFB3BCEE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BB2141D6-1FE3-D8B5-C4BB-0163FFB3BCE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976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6D38F-BD01-8168-C852-1B7A9AB190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423E5CB-18FC-7275-5189-CE3C323896E2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B60ECC15-EBE5-80FA-295E-16C129977AAE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6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66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66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9</m:t>
                          </m:r>
                          <m:r>
                            <a:rPr lang="en-GB" sz="66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66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66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105</m:t>
                              </m:r>
                            </m:e>
                          </m:rad>
                        </m:num>
                        <m:den>
                          <m:r>
                            <a:rPr lang="en-GB" sz="66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sz="1400"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B60ECC15-EBE5-80FA-295E-16C129977AA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4220A4F-9196-E64D-4655-85BB290C92C4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6−</m:t>
                      </m:r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+9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4220A4F-9196-E64D-4655-85BB290C92C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7A8FD468-B859-1F8D-ED25-E1E426A09FF7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7A8FD468-B859-1F8D-ED25-E1E426A09FF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4735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8BCC74-292A-822E-7738-55E6D0620A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0B3A460-DC33-57BC-E283-A89D190B5BA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EB9371DB-90CD-D481-089A-E8CB0E95A693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6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6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6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11</m:t>
                          </m:r>
                          <m:r>
                            <a:rPr lang="en-GB" sz="6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60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60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6000" b="0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49</m:t>
                              </m:r>
                            </m:e>
                          </m:rad>
                        </m:num>
                        <m:den>
                          <m:r>
                            <a:rPr lang="en-GB" sz="6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sz="1200"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EB9371DB-90CD-D481-089A-E8CB0E95A69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5033815-6689-72A5-1714-A45657867F27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7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11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5033815-6689-72A5-1714-A45657867F2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8725D4FB-72B3-229F-3CA7-1F592347C50A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8725D4FB-72B3-229F-3CA7-1F592347C50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03251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0EEC89-2680-AB4E-C450-46646A41E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4DBF7FE-65D3-9B2B-11B0-6B84E6315273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  <a:p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Give your answers as exact surds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8E7767E8-8603-7949-E1C8-C2681CCC4AB3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0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=4±</m:t>
                      </m:r>
                      <m:rad>
                        <m:radPr>
                          <m:degHide m:val="on"/>
                          <m:ctrlPr>
                            <a:rPr lang="en-GB" sz="6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60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21</m:t>
                          </m:r>
                        </m:e>
                      </m:rad>
                    </m:oMath>
                  </m:oMathPara>
                </a14:m>
                <a:endParaRPr sz="1200" dirty="0"/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8E7767E8-8603-7949-E1C8-C2681CCC4AB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6875B11-0B65-65C1-C95C-05564965DE72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8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+5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6875B11-0B65-65C1-C95C-05564965DE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824C9492-1836-F8DA-447A-B90CA5270EC2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824C9492-1836-F8DA-447A-B90CA5270EC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78427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76127-8D18-6533-FA8B-08B534EEF2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Content Placeholder 1">
                <a:extLst>
                  <a:ext uri="{FF2B5EF4-FFF2-40B4-BE49-F238E27FC236}">
                    <a16:creationId xmlns:a16="http://schemas.microsoft.com/office/drawing/2014/main" id="{E90C58C6-8DDD-2C6E-8715-D4EA510A5607}"/>
                  </a:ext>
                </a:extLst>
              </p:cNvPr>
              <p:cNvSpPr>
                <a:spLocks noGrp="1"/>
              </p:cNvSpPr>
              <p:nvPr>
                <p:ph sz="quarter" idx="10"/>
              </p:nvPr>
            </p:nvSpPr>
            <p:spPr/>
            <p:txBody>
              <a:bodyPr/>
              <a:lstStyle/>
              <a:p>
                <a:r>
                  <a:rPr lang="en-GB" sz="4400" b="1" dirty="0"/>
                  <a:t>True or false:</a:t>
                </a:r>
                <a:endParaRPr lang="en-GB" sz="4400" dirty="0"/>
              </a:p>
              <a:p>
                <a:pPr/>
                <a:r>
                  <a:rPr lang="en-GB" sz="4800" b="0" dirty="0">
                    <a:ea typeface="Cambria Math" panose="02040503050406030204" pitchFamily="18" charset="0"/>
                  </a:rPr>
                  <a:t>When using the quadratic formula the part “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4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4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4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4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a:rPr lang="en-GB" sz="4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4</m:t>
                    </m:r>
                    <m:r>
                      <a:rPr lang="en-GB" sz="4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𝑎𝑐</m:t>
                    </m:r>
                  </m:oMath>
                </a14:m>
                <a:r>
                  <a:rPr lang="en-GB" sz="5400" dirty="0"/>
                  <a:t>” is always positive.</a:t>
                </a:r>
              </a:p>
            </p:txBody>
          </p:sp>
        </mc:Choice>
        <mc:Fallback>
          <p:sp>
            <p:nvSpPr>
              <p:cNvPr id="2" name="Content Placeholder 1">
                <a:extLst>
                  <a:ext uri="{FF2B5EF4-FFF2-40B4-BE49-F238E27FC236}">
                    <a16:creationId xmlns:a16="http://schemas.microsoft.com/office/drawing/2014/main" id="{E90C58C6-8DDD-2C6E-8715-D4EA510A56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0"/>
              </p:nvPr>
            </p:nvSpPr>
            <p:spPr>
              <a:blipFill>
                <a:blip r:embed="rId2"/>
                <a:stretch>
                  <a:fillRect l="-2883" t="-32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ounded Rectangle 5">
            <a:hlinkClick r:id="" action="ppaction://noaction"/>
            <a:extLst>
              <a:ext uri="{FF2B5EF4-FFF2-40B4-BE49-F238E27FC236}">
                <a16:creationId xmlns:a16="http://schemas.microsoft.com/office/drawing/2014/main" id="{F512B8CF-9D00-0F38-3BA1-2AB3A0A22E83}"/>
              </a:ext>
            </a:extLst>
          </p:cNvPr>
          <p:cNvSpPr/>
          <p:nvPr/>
        </p:nvSpPr>
        <p:spPr>
          <a:xfrm>
            <a:off x="3331029" y="4288972"/>
            <a:ext cx="6466113" cy="2406942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7200" b="0" dirty="0">
                <a:solidFill>
                  <a:srgbClr val="FF0000"/>
                </a:solidFill>
              </a:rPr>
              <a:t>FALSE</a:t>
            </a:r>
            <a:endParaRPr lang="en-GB" sz="7200" i="1" dirty="0">
              <a:solidFill>
                <a:srgbClr val="FF0000"/>
              </a:solidFill>
              <a:latin typeface="Cambria Math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Rectangle: Rounded Corners 4">
                <a:extLst>
                  <a:ext uri="{FF2B5EF4-FFF2-40B4-BE49-F238E27FC236}">
                    <a16:creationId xmlns:a16="http://schemas.microsoft.com/office/drawing/2014/main" id="{A0ABC958-1C5A-B547-8722-C4ECD643DB34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" name="Rectangle: Rounded Corners 4">
                <a:extLst>
                  <a:ext uri="{FF2B5EF4-FFF2-40B4-BE49-F238E27FC236}">
                    <a16:creationId xmlns:a16="http://schemas.microsoft.com/office/drawing/2014/main" id="{A0ABC958-1C5A-B547-8722-C4ECD643DB3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62292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DC45A0-1D84-72DB-7682-43A29F6EC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356B40F-1BCC-AD63-6677-D64A9133111B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Solve using the quadratic formula: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A0AFAB1D-2F31-AE7E-7366-B4E9BE597F04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72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3</m:t>
                      </m:r>
                    </m:oMath>
                  </m:oMathPara>
                </a14:m>
                <a:endParaRPr lang="en-GB" sz="7200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A0AFAB1D-2F31-AE7E-7366-B4E9BE597F0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E428063-53EB-0241-B5A4-6A0741BFB658}"/>
                  </a:ext>
                </a:extLst>
              </p:cNvPr>
              <p:cNvSpPr txBox="1"/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6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9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E428063-53EB-0241-B5A4-6A0741BFB65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801588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487B5D24-B291-9E34-9F83-6B86B4DFA343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487B5D24-B291-9E34-9F83-6B86B4DFA34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41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76B361-B384-8C0C-E20D-FC788D3110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C6D8C8E-9CD3-62FF-DD7C-690294228A5E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4400" dirty="0"/>
              <a:t>Show that the equation:</a:t>
            </a:r>
          </a:p>
          <a:p>
            <a:endParaRPr lang="en-GB" sz="4400" dirty="0"/>
          </a:p>
          <a:p>
            <a:endParaRPr lang="en-GB" sz="4400" dirty="0"/>
          </a:p>
          <a:p>
            <a:r>
              <a:rPr lang="en-GB" sz="4400" dirty="0"/>
              <a:t>has no real solutions.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A806DFB9-76DD-CAF7-18A4-9195B3765FC8}"/>
                  </a:ext>
                </a:extLst>
              </p:cNvPr>
              <p:cNvSpPr/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solidFill>
                <a:schemeClr val="bg1">
                  <a:lumMod val="85000"/>
                </a:schemeClr>
              </a:solidFill>
              <a:ln w="571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9060" tIns="49530" rIns="99060" bIns="4953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4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4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(−</m:t>
                          </m:r>
                          <m:r>
                            <a:rPr lang="en-GB" sz="4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3)</m:t>
                          </m:r>
                        </m:e>
                        <m:sup>
                          <m:r>
                            <a:rPr lang="en-GB" sz="4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48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−4</m:t>
                      </m:r>
                      <m:r>
                        <a:rPr lang="en-GB" sz="48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×1×5</m:t>
                      </m:r>
                      <m:r>
                        <a:rPr lang="en-GB" sz="4800" b="0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&lt;0</m:t>
                      </m:r>
                    </m:oMath>
                  </m:oMathPara>
                </a14:m>
                <a:endParaRPr lang="en-GB" sz="4800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a:rPr lang="en-GB" sz="4800" i="1" dirty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</m:t>
                    </m:r>
                  </m:oMath>
                </a14:m>
                <a:r>
                  <a:rPr lang="en-GB" sz="4800" i="1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 </a:t>
                </a:r>
                <a:r>
                  <a:rPr lang="en-GB" sz="4800" dirty="0">
                    <a:solidFill>
                      <a:srgbClr val="FF0000"/>
                    </a:solidFill>
                  </a:rPr>
                  <a:t>no solutions</a:t>
                </a:r>
              </a:p>
            </p:txBody>
          </p:sp>
        </mc:Choice>
        <mc:Fallback>
          <p:sp>
            <p:nvSpPr>
              <p:cNvPr id="3" name="Rounded Rectangle 5">
                <a:hlinkClick r:id="" action="ppaction://noaction"/>
                <a:extLst>
                  <a:ext uri="{FF2B5EF4-FFF2-40B4-BE49-F238E27FC236}">
                    <a16:creationId xmlns:a16="http://schemas.microsoft.com/office/drawing/2014/main" id="{A806DFB9-76DD-CAF7-18A4-9195B3765FC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29" y="4288972"/>
                <a:ext cx="6466113" cy="2406942"/>
              </a:xfrm>
              <a:prstGeom prst="roundRect">
                <a:avLst/>
              </a:prstGeom>
              <a:blipFill>
                <a:blip r:embed="rId2"/>
                <a:stretch>
                  <a:fillRect/>
                </a:stretch>
              </a:blipFill>
              <a:ln w="57150"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CB9029E-F40A-F44C-CBAD-CC39F272EFF5}"/>
                  </a:ext>
                </a:extLst>
              </p:cNvPr>
              <p:cNvSpPr txBox="1"/>
              <p:nvPr/>
            </p:nvSpPr>
            <p:spPr>
              <a:xfrm>
                <a:off x="1159329" y="1191982"/>
                <a:ext cx="7788728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6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−3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66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+5=0</m:t>
                      </m:r>
                    </m:oMath>
                  </m:oMathPara>
                </a14:m>
                <a:endParaRPr lang="en-GB" sz="6600" b="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CB9029E-F40A-F44C-CBAD-CC39F272EF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329" y="1191982"/>
                <a:ext cx="7788728" cy="110799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47714A2B-5729-8E70-C00D-B5735D77A1FE}"/>
                  </a:ext>
                </a:extLst>
              </p:cNvPr>
              <p:cNvSpPr/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2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−4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47714A2B-5729-8E70-C00D-B5735D77A1F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" y="5596456"/>
                <a:ext cx="3019101" cy="1099458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676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D99C0925-07C5-49D5-8D8D-A13F46C1A23B}" vid="{69CAFDAA-1B26-431A-96C0-EBA370EF12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00 Website Whiteboard Template</Template>
  <TotalTime>334</TotalTime>
  <Words>517</Words>
  <Application>Microsoft Office PowerPoint</Application>
  <PresentationFormat>Widescreen</PresentationFormat>
  <Paragraphs>106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Arial</vt:lpstr>
      <vt:lpstr>Cambria Math</vt:lpstr>
      <vt:lpstr>1_Office Theme</vt:lpstr>
      <vt:lpstr>Quadratic formula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Christopher Potter</dc:creator>
  <cp:lastModifiedBy>Christopher Potter</cp:lastModifiedBy>
  <cp:revision>12</cp:revision>
  <dcterms:created xsi:type="dcterms:W3CDTF">2026-05-17T08:45:11Z</dcterms:created>
  <dcterms:modified xsi:type="dcterms:W3CDTF">2026-06-01T11:53:48Z</dcterms:modified>
</cp:coreProperties>
</file>