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2" r:id="rId3"/>
    <p:sldId id="263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 sldOrd">
      <pc:chgData name="Christopher Potter" userId="24ad2ef8db5e8a45" providerId="LiveId" clId="{10AB9FE2-9012-46EF-B18A-C87D5526F6EE}" dt="2026-06-01T13:47:57.029" v="420" actId="20577"/>
      <pc:docMkLst>
        <pc:docMk/>
      </pc:docMkLst>
      <pc:sldChg chg="modSp">
        <pc:chgData name="Christopher Potter" userId="24ad2ef8db5e8a45" providerId="LiveId" clId="{10AB9FE2-9012-46EF-B18A-C87D5526F6EE}" dt="2026-06-01T13:37:33.360" v="18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1T13:37:33.360" v="18" actId="20577"/>
          <ac:spMkLst>
            <pc:docMk/>
            <pc:sldMk cId="2091781012" sldId="263"/>
            <ac:spMk id="3" creationId="{CC75043C-992F-C1FA-95C6-A1316B68AAB7}"/>
          </ac:spMkLst>
        </pc:spChg>
        <pc:spChg chg="mod">
          <ac:chgData name="Christopher Potter" userId="24ad2ef8db5e8a45" providerId="LiveId" clId="{10AB9FE2-9012-46EF-B18A-C87D5526F6EE}" dt="2026-06-01T13:37:30.867" v="16" actId="6549"/>
          <ac:spMkLst>
            <pc:docMk/>
            <pc:sldMk cId="2091781012" sldId="263"/>
            <ac:spMk id="6" creationId="{6AC4E476-49FB-639E-C229-1B75EF51B51D}"/>
          </ac:spMkLst>
        </pc:spChg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4226303093" sldId="264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512527466" sldId="265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3355027882" sldId="266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3203700068" sldId="267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1878351689" sldId="268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3327912748" sldId="269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3934223613" sldId="270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2721776683" sldId="271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3749853150" sldId="272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2807857100" sldId="273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1205152728" sldId="274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3035509280" sldId="275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1409257300" sldId="276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123355179" sldId="277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3541492250" sldId="278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2424002535" sldId="279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1373433576" sldId="280"/>
        </pc:sldMkLst>
      </pc:sldChg>
      <pc:sldChg chg="del">
        <pc:chgData name="Christopher Potter" userId="24ad2ef8db5e8a45" providerId="LiveId" clId="{10AB9FE2-9012-46EF-B18A-C87D5526F6EE}" dt="2026-06-01T13:36:36.078" v="0" actId="47"/>
        <pc:sldMkLst>
          <pc:docMk/>
          <pc:sldMk cId="1021174333" sldId="281"/>
        </pc:sldMkLst>
      </pc:sldChg>
      <pc:sldChg chg="modSp">
        <pc:chgData name="Christopher Potter" userId="24ad2ef8db5e8a45" providerId="LiveId" clId="{10AB9FE2-9012-46EF-B18A-C87D5526F6EE}" dt="2026-06-01T13:36:57.889" v="10" actId="20577"/>
        <pc:sldMkLst>
          <pc:docMk/>
          <pc:sldMk cId="2164085943" sldId="282"/>
        </pc:sldMkLst>
        <pc:spChg chg="mod">
          <ac:chgData name="Christopher Potter" userId="24ad2ef8db5e8a45" providerId="LiveId" clId="{10AB9FE2-9012-46EF-B18A-C87D5526F6EE}" dt="2026-06-01T13:36:55.029" v="8" actId="6549"/>
          <ac:spMkLst>
            <pc:docMk/>
            <pc:sldMk cId="2164085943" sldId="282"/>
            <ac:spMk id="2" creationId="{D4C443AD-4B8F-1284-2BD3-F06DE4AC76F7}"/>
          </ac:spMkLst>
        </pc:spChg>
        <pc:spChg chg="mod">
          <ac:chgData name="Christopher Potter" userId="24ad2ef8db5e8a45" providerId="LiveId" clId="{10AB9FE2-9012-46EF-B18A-C87D5526F6EE}" dt="2026-06-01T13:36:57.889" v="10" actId="20577"/>
          <ac:spMkLst>
            <pc:docMk/>
            <pc:sldMk cId="2164085943" sldId="282"/>
            <ac:spMk id="3" creationId="{B6AB5F12-F39D-1125-0812-4D5E3571D50B}"/>
          </ac:spMkLst>
        </pc:spChg>
      </pc:sldChg>
      <pc:sldChg chg="modSp add">
        <pc:chgData name="Christopher Potter" userId="24ad2ef8db5e8a45" providerId="LiveId" clId="{10AB9FE2-9012-46EF-B18A-C87D5526F6EE}" dt="2026-06-01T13:37:50.189" v="31" actId="6549"/>
        <pc:sldMkLst>
          <pc:docMk/>
          <pc:sldMk cId="1321597352" sldId="283"/>
        </pc:sldMkLst>
        <pc:spChg chg="mod">
          <ac:chgData name="Christopher Potter" userId="24ad2ef8db5e8a45" providerId="LiveId" clId="{10AB9FE2-9012-46EF-B18A-C87D5526F6EE}" dt="2026-06-01T13:37:50.189" v="31" actId="6549"/>
          <ac:spMkLst>
            <pc:docMk/>
            <pc:sldMk cId="1321597352" sldId="283"/>
            <ac:spMk id="3" creationId="{B2C1B61E-58DE-1BC1-EF74-2E7B7F455CCC}"/>
          </ac:spMkLst>
        </pc:spChg>
        <pc:spChg chg="mod">
          <ac:chgData name="Christopher Potter" userId="24ad2ef8db5e8a45" providerId="LiveId" clId="{10AB9FE2-9012-46EF-B18A-C87D5526F6EE}" dt="2026-06-01T13:37:45.698" v="27" actId="6549"/>
          <ac:spMkLst>
            <pc:docMk/>
            <pc:sldMk cId="1321597352" sldId="283"/>
            <ac:spMk id="6" creationId="{CFA5E6D3-408C-BCFC-9381-FAA28F23F313}"/>
          </ac:spMkLst>
        </pc:spChg>
      </pc:sldChg>
      <pc:sldChg chg="modSp add">
        <pc:chgData name="Christopher Potter" userId="24ad2ef8db5e8a45" providerId="LiveId" clId="{10AB9FE2-9012-46EF-B18A-C87D5526F6EE}" dt="2026-06-01T13:38:06.407" v="43" actId="6549"/>
        <pc:sldMkLst>
          <pc:docMk/>
          <pc:sldMk cId="2012583461" sldId="284"/>
        </pc:sldMkLst>
        <pc:spChg chg="mod">
          <ac:chgData name="Christopher Potter" userId="24ad2ef8db5e8a45" providerId="LiveId" clId="{10AB9FE2-9012-46EF-B18A-C87D5526F6EE}" dt="2026-06-01T13:38:06.407" v="43" actId="6549"/>
          <ac:spMkLst>
            <pc:docMk/>
            <pc:sldMk cId="2012583461" sldId="284"/>
            <ac:spMk id="3" creationId="{B19C1E65-8756-02DA-0563-438C28E8B10C}"/>
          </ac:spMkLst>
        </pc:spChg>
        <pc:spChg chg="mod">
          <ac:chgData name="Christopher Potter" userId="24ad2ef8db5e8a45" providerId="LiveId" clId="{10AB9FE2-9012-46EF-B18A-C87D5526F6EE}" dt="2026-06-01T13:38:02.125" v="39" actId="6549"/>
          <ac:spMkLst>
            <pc:docMk/>
            <pc:sldMk cId="2012583461" sldId="284"/>
            <ac:spMk id="6" creationId="{24FA73A8-0D93-B21B-4D1E-D81E9E90C3C3}"/>
          </ac:spMkLst>
        </pc:spChg>
      </pc:sldChg>
      <pc:sldChg chg="modSp add">
        <pc:chgData name="Christopher Potter" userId="24ad2ef8db5e8a45" providerId="LiveId" clId="{10AB9FE2-9012-46EF-B18A-C87D5526F6EE}" dt="2026-06-01T13:38:26.288" v="61" actId="6549"/>
        <pc:sldMkLst>
          <pc:docMk/>
          <pc:sldMk cId="2438763849" sldId="285"/>
        </pc:sldMkLst>
        <pc:spChg chg="mod">
          <ac:chgData name="Christopher Potter" userId="24ad2ef8db5e8a45" providerId="LiveId" clId="{10AB9FE2-9012-46EF-B18A-C87D5526F6EE}" dt="2026-06-01T13:38:26.288" v="61" actId="6549"/>
          <ac:spMkLst>
            <pc:docMk/>
            <pc:sldMk cId="2438763849" sldId="285"/>
            <ac:spMk id="3" creationId="{3F685A62-55B9-915C-3B1D-25D05294C0E7}"/>
          </ac:spMkLst>
        </pc:spChg>
        <pc:spChg chg="mod">
          <ac:chgData name="Christopher Potter" userId="24ad2ef8db5e8a45" providerId="LiveId" clId="{10AB9FE2-9012-46EF-B18A-C87D5526F6EE}" dt="2026-06-01T13:38:21.509" v="57" actId="6549"/>
          <ac:spMkLst>
            <pc:docMk/>
            <pc:sldMk cId="2438763849" sldId="285"/>
            <ac:spMk id="6" creationId="{9C0C5AA1-5B73-A1B7-FF3F-B931044F30DF}"/>
          </ac:spMkLst>
        </pc:spChg>
      </pc:sldChg>
      <pc:sldChg chg="modSp add ord">
        <pc:chgData name="Christopher Potter" userId="24ad2ef8db5e8a45" providerId="LiveId" clId="{10AB9FE2-9012-46EF-B18A-C87D5526F6EE}" dt="2026-06-01T13:39:03.203" v="77" actId="6549"/>
        <pc:sldMkLst>
          <pc:docMk/>
          <pc:sldMk cId="2918551171" sldId="286"/>
        </pc:sldMkLst>
        <pc:spChg chg="mod">
          <ac:chgData name="Christopher Potter" userId="24ad2ef8db5e8a45" providerId="LiveId" clId="{10AB9FE2-9012-46EF-B18A-C87D5526F6EE}" dt="2026-06-01T13:39:03.203" v="77" actId="6549"/>
          <ac:spMkLst>
            <pc:docMk/>
            <pc:sldMk cId="2918551171" sldId="286"/>
            <ac:spMk id="3" creationId="{25B6804D-97D4-1A4C-BDEC-76816D2AFED3}"/>
          </ac:spMkLst>
        </pc:spChg>
        <pc:spChg chg="mod">
          <ac:chgData name="Christopher Potter" userId="24ad2ef8db5e8a45" providerId="LiveId" clId="{10AB9FE2-9012-46EF-B18A-C87D5526F6EE}" dt="2026-06-01T13:38:59.057" v="73" actId="6549"/>
          <ac:spMkLst>
            <pc:docMk/>
            <pc:sldMk cId="2918551171" sldId="286"/>
            <ac:spMk id="6" creationId="{E98D158D-CC32-560C-55D1-2E4A68E77301}"/>
          </ac:spMkLst>
        </pc:spChg>
      </pc:sldChg>
      <pc:sldChg chg="modSp add">
        <pc:chgData name="Christopher Potter" userId="24ad2ef8db5e8a45" providerId="LiveId" clId="{10AB9FE2-9012-46EF-B18A-C87D5526F6EE}" dt="2026-06-01T13:39:21.104" v="92" actId="6549"/>
        <pc:sldMkLst>
          <pc:docMk/>
          <pc:sldMk cId="111595061" sldId="287"/>
        </pc:sldMkLst>
        <pc:spChg chg="mod">
          <ac:chgData name="Christopher Potter" userId="24ad2ef8db5e8a45" providerId="LiveId" clId="{10AB9FE2-9012-46EF-B18A-C87D5526F6EE}" dt="2026-06-01T13:39:21.104" v="92" actId="6549"/>
          <ac:spMkLst>
            <pc:docMk/>
            <pc:sldMk cId="111595061" sldId="287"/>
            <ac:spMk id="3" creationId="{4569B360-7816-C815-EA29-E1733E18008F}"/>
          </ac:spMkLst>
        </pc:spChg>
        <pc:spChg chg="mod">
          <ac:chgData name="Christopher Potter" userId="24ad2ef8db5e8a45" providerId="LiveId" clId="{10AB9FE2-9012-46EF-B18A-C87D5526F6EE}" dt="2026-06-01T13:39:15.967" v="87" actId="6549"/>
          <ac:spMkLst>
            <pc:docMk/>
            <pc:sldMk cId="111595061" sldId="287"/>
            <ac:spMk id="6" creationId="{18514240-B0E7-875A-0E9E-61AE01642F1D}"/>
          </ac:spMkLst>
        </pc:spChg>
      </pc:sldChg>
      <pc:sldChg chg="modSp add">
        <pc:chgData name="Christopher Potter" userId="24ad2ef8db5e8a45" providerId="LiveId" clId="{10AB9FE2-9012-46EF-B18A-C87D5526F6EE}" dt="2026-06-01T13:39:38.412" v="108" actId="6549"/>
        <pc:sldMkLst>
          <pc:docMk/>
          <pc:sldMk cId="182329797" sldId="288"/>
        </pc:sldMkLst>
        <pc:spChg chg="mod">
          <ac:chgData name="Christopher Potter" userId="24ad2ef8db5e8a45" providerId="LiveId" clId="{10AB9FE2-9012-46EF-B18A-C87D5526F6EE}" dt="2026-06-01T13:39:38.412" v="108" actId="6549"/>
          <ac:spMkLst>
            <pc:docMk/>
            <pc:sldMk cId="182329797" sldId="288"/>
            <ac:spMk id="3" creationId="{EECFEBD5-741F-233F-B827-9FCF7D222A83}"/>
          </ac:spMkLst>
        </pc:spChg>
        <pc:spChg chg="mod">
          <ac:chgData name="Christopher Potter" userId="24ad2ef8db5e8a45" providerId="LiveId" clId="{10AB9FE2-9012-46EF-B18A-C87D5526F6EE}" dt="2026-06-01T13:39:34.682" v="103" actId="6549"/>
          <ac:spMkLst>
            <pc:docMk/>
            <pc:sldMk cId="182329797" sldId="288"/>
            <ac:spMk id="6" creationId="{11A7A041-3145-7EF0-670C-F074D2A860D0}"/>
          </ac:spMkLst>
        </pc:spChg>
      </pc:sldChg>
      <pc:sldChg chg="modSp add">
        <pc:chgData name="Christopher Potter" userId="24ad2ef8db5e8a45" providerId="LiveId" clId="{10AB9FE2-9012-46EF-B18A-C87D5526F6EE}" dt="2026-06-01T13:39:55.745" v="122" actId="6549"/>
        <pc:sldMkLst>
          <pc:docMk/>
          <pc:sldMk cId="2587581331" sldId="289"/>
        </pc:sldMkLst>
        <pc:spChg chg="mod">
          <ac:chgData name="Christopher Potter" userId="24ad2ef8db5e8a45" providerId="LiveId" clId="{10AB9FE2-9012-46EF-B18A-C87D5526F6EE}" dt="2026-06-01T13:39:55.745" v="122" actId="6549"/>
          <ac:spMkLst>
            <pc:docMk/>
            <pc:sldMk cId="2587581331" sldId="289"/>
            <ac:spMk id="3" creationId="{6A9D58FE-2A1A-BF3C-1AF4-CE242153269E}"/>
          </ac:spMkLst>
        </pc:spChg>
        <pc:spChg chg="mod">
          <ac:chgData name="Christopher Potter" userId="24ad2ef8db5e8a45" providerId="LiveId" clId="{10AB9FE2-9012-46EF-B18A-C87D5526F6EE}" dt="2026-06-01T13:39:51.929" v="118" actId="6549"/>
          <ac:spMkLst>
            <pc:docMk/>
            <pc:sldMk cId="2587581331" sldId="289"/>
            <ac:spMk id="6" creationId="{53294A77-BBB4-1DD1-FF50-EC5CC4E1A804}"/>
          </ac:spMkLst>
        </pc:spChg>
      </pc:sldChg>
      <pc:sldChg chg="modSp add ord">
        <pc:chgData name="Christopher Potter" userId="24ad2ef8db5e8a45" providerId="LiveId" clId="{10AB9FE2-9012-46EF-B18A-C87D5526F6EE}" dt="2026-06-01T13:40:25.777" v="140" actId="20577"/>
        <pc:sldMkLst>
          <pc:docMk/>
          <pc:sldMk cId="1329157023" sldId="290"/>
        </pc:sldMkLst>
        <pc:spChg chg="mod">
          <ac:chgData name="Christopher Potter" userId="24ad2ef8db5e8a45" providerId="LiveId" clId="{10AB9FE2-9012-46EF-B18A-C87D5526F6EE}" dt="2026-06-01T13:40:25.777" v="140" actId="20577"/>
          <ac:spMkLst>
            <pc:docMk/>
            <pc:sldMk cId="1329157023" sldId="290"/>
            <ac:spMk id="3" creationId="{3523991E-6869-16A5-193D-30DB027058F2}"/>
          </ac:spMkLst>
        </pc:spChg>
        <pc:spChg chg="mod">
          <ac:chgData name="Christopher Potter" userId="24ad2ef8db5e8a45" providerId="LiveId" clId="{10AB9FE2-9012-46EF-B18A-C87D5526F6EE}" dt="2026-06-01T13:40:16.433" v="135" actId="6549"/>
          <ac:spMkLst>
            <pc:docMk/>
            <pc:sldMk cId="1329157023" sldId="290"/>
            <ac:spMk id="6" creationId="{56A5B3E6-9B12-BD5A-9FFD-754A579F533C}"/>
          </ac:spMkLst>
        </pc:spChg>
      </pc:sldChg>
      <pc:sldChg chg="modSp add">
        <pc:chgData name="Christopher Potter" userId="24ad2ef8db5e8a45" providerId="LiveId" clId="{10AB9FE2-9012-46EF-B18A-C87D5526F6EE}" dt="2026-06-01T13:40:48.817" v="155" actId="6549"/>
        <pc:sldMkLst>
          <pc:docMk/>
          <pc:sldMk cId="3540399235" sldId="291"/>
        </pc:sldMkLst>
        <pc:spChg chg="mod">
          <ac:chgData name="Christopher Potter" userId="24ad2ef8db5e8a45" providerId="LiveId" clId="{10AB9FE2-9012-46EF-B18A-C87D5526F6EE}" dt="2026-06-01T13:40:48.817" v="155" actId="6549"/>
          <ac:spMkLst>
            <pc:docMk/>
            <pc:sldMk cId="3540399235" sldId="291"/>
            <ac:spMk id="3" creationId="{B350BCBC-BAF3-5083-75FB-EEC5701C2B8F}"/>
          </ac:spMkLst>
        </pc:spChg>
        <pc:spChg chg="mod">
          <ac:chgData name="Christopher Potter" userId="24ad2ef8db5e8a45" providerId="LiveId" clId="{10AB9FE2-9012-46EF-B18A-C87D5526F6EE}" dt="2026-06-01T13:40:43.656" v="150" actId="6549"/>
          <ac:spMkLst>
            <pc:docMk/>
            <pc:sldMk cId="3540399235" sldId="291"/>
            <ac:spMk id="6" creationId="{E7EC4BE2-F642-311B-A4C2-F6EBB243FAD9}"/>
          </ac:spMkLst>
        </pc:spChg>
      </pc:sldChg>
      <pc:sldChg chg="modSp add ord">
        <pc:chgData name="Christopher Potter" userId="24ad2ef8db5e8a45" providerId="LiveId" clId="{10AB9FE2-9012-46EF-B18A-C87D5526F6EE}" dt="2026-06-01T13:42:41.943" v="182"/>
        <pc:sldMkLst>
          <pc:docMk/>
          <pc:sldMk cId="714186753" sldId="292"/>
        </pc:sldMkLst>
        <pc:spChg chg="mod">
          <ac:chgData name="Christopher Potter" userId="24ad2ef8db5e8a45" providerId="LiveId" clId="{10AB9FE2-9012-46EF-B18A-C87D5526F6EE}" dt="2026-06-01T13:41:43.571" v="179" actId="6549"/>
          <ac:spMkLst>
            <pc:docMk/>
            <pc:sldMk cId="714186753" sldId="292"/>
            <ac:spMk id="3" creationId="{0671FCCE-ECD4-8127-8DDE-9AD2FC3DE72E}"/>
          </ac:spMkLst>
        </pc:spChg>
        <pc:spChg chg="mod">
          <ac:chgData name="Christopher Potter" userId="24ad2ef8db5e8a45" providerId="LiveId" clId="{10AB9FE2-9012-46EF-B18A-C87D5526F6EE}" dt="2026-06-01T13:41:36.599" v="174" actId="6549"/>
          <ac:spMkLst>
            <pc:docMk/>
            <pc:sldMk cId="714186753" sldId="292"/>
            <ac:spMk id="6" creationId="{9DC21F41-8BE9-D8CA-1291-7ECE54053386}"/>
          </ac:spMkLst>
        </pc:spChg>
      </pc:sldChg>
      <pc:sldChg chg="modSp add ord">
        <pc:chgData name="Christopher Potter" userId="24ad2ef8db5e8a45" providerId="LiveId" clId="{10AB9FE2-9012-46EF-B18A-C87D5526F6EE}" dt="2026-06-01T13:44:01.041" v="230"/>
        <pc:sldMkLst>
          <pc:docMk/>
          <pc:sldMk cId="998448614" sldId="293"/>
        </pc:sldMkLst>
        <pc:spChg chg="mod">
          <ac:chgData name="Christopher Potter" userId="24ad2ef8db5e8a45" providerId="LiveId" clId="{10AB9FE2-9012-46EF-B18A-C87D5526F6EE}" dt="2026-06-01T13:43:11.361" v="204" actId="20577"/>
          <ac:spMkLst>
            <pc:docMk/>
            <pc:sldMk cId="998448614" sldId="293"/>
            <ac:spMk id="3" creationId="{B1E28DB9-B74B-0F62-AA17-83A05D62F41F}"/>
          </ac:spMkLst>
        </pc:spChg>
        <pc:spChg chg="mod">
          <ac:chgData name="Christopher Potter" userId="24ad2ef8db5e8a45" providerId="LiveId" clId="{10AB9FE2-9012-46EF-B18A-C87D5526F6EE}" dt="2026-06-01T13:42:58.997" v="197" actId="6549"/>
          <ac:spMkLst>
            <pc:docMk/>
            <pc:sldMk cId="998448614" sldId="293"/>
            <ac:spMk id="6" creationId="{992EEB11-A88E-BE1E-8948-D780A8011C15}"/>
          </ac:spMkLst>
        </pc:spChg>
      </pc:sldChg>
      <pc:sldChg chg="modSp add mod ord">
        <pc:chgData name="Christopher Potter" userId="24ad2ef8db5e8a45" providerId="LiveId" clId="{10AB9FE2-9012-46EF-B18A-C87D5526F6EE}" dt="2026-06-01T13:44:11.400" v="233"/>
        <pc:sldMkLst>
          <pc:docMk/>
          <pc:sldMk cId="616842953" sldId="294"/>
        </pc:sldMkLst>
        <pc:spChg chg="mod">
          <ac:chgData name="Christopher Potter" userId="24ad2ef8db5e8a45" providerId="LiveId" clId="{10AB9FE2-9012-46EF-B18A-C87D5526F6EE}" dt="2026-06-01T13:43:51.193" v="223" actId="12788"/>
          <ac:spMkLst>
            <pc:docMk/>
            <pc:sldMk cId="616842953" sldId="294"/>
            <ac:spMk id="2" creationId="{5C90288E-071C-CCFE-8006-28555C194F6D}"/>
          </ac:spMkLst>
        </pc:spChg>
        <pc:spChg chg="mod">
          <ac:chgData name="Christopher Potter" userId="24ad2ef8db5e8a45" providerId="LiveId" clId="{10AB9FE2-9012-46EF-B18A-C87D5526F6EE}" dt="2026-06-01T13:43:57.696" v="228" actId="6549"/>
          <ac:spMkLst>
            <pc:docMk/>
            <pc:sldMk cId="616842953" sldId="294"/>
            <ac:spMk id="3" creationId="{8E4E13C8-6283-DE7F-96A4-31D63B6DF7A0}"/>
          </ac:spMkLst>
        </pc:spChg>
        <pc:spChg chg="mod">
          <ac:chgData name="Christopher Potter" userId="24ad2ef8db5e8a45" providerId="LiveId" clId="{10AB9FE2-9012-46EF-B18A-C87D5526F6EE}" dt="2026-06-01T13:43:51.193" v="223" actId="12788"/>
          <ac:spMkLst>
            <pc:docMk/>
            <pc:sldMk cId="616842953" sldId="294"/>
            <ac:spMk id="6" creationId="{2D938E56-D8D2-8164-7616-5AC3863EFA53}"/>
          </ac:spMkLst>
        </pc:spChg>
      </pc:sldChg>
      <pc:sldChg chg="modSp add">
        <pc:chgData name="Christopher Potter" userId="24ad2ef8db5e8a45" providerId="LiveId" clId="{10AB9FE2-9012-46EF-B18A-C87D5526F6EE}" dt="2026-06-01T13:44:42.508" v="256" actId="6549"/>
        <pc:sldMkLst>
          <pc:docMk/>
          <pc:sldMk cId="1806168800" sldId="295"/>
        </pc:sldMkLst>
        <pc:spChg chg="mod">
          <ac:chgData name="Christopher Potter" userId="24ad2ef8db5e8a45" providerId="LiveId" clId="{10AB9FE2-9012-46EF-B18A-C87D5526F6EE}" dt="2026-06-01T13:44:42.508" v="256" actId="6549"/>
          <ac:spMkLst>
            <pc:docMk/>
            <pc:sldMk cId="1806168800" sldId="295"/>
            <ac:spMk id="3" creationId="{2F3EA092-1F0E-C3A0-4080-965DC0072908}"/>
          </ac:spMkLst>
        </pc:spChg>
        <pc:spChg chg="mod">
          <ac:chgData name="Christopher Potter" userId="24ad2ef8db5e8a45" providerId="LiveId" clId="{10AB9FE2-9012-46EF-B18A-C87D5526F6EE}" dt="2026-06-01T13:44:35.125" v="248" actId="6549"/>
          <ac:spMkLst>
            <pc:docMk/>
            <pc:sldMk cId="1806168800" sldId="295"/>
            <ac:spMk id="6" creationId="{69E0EE74-3AF7-6297-FA0B-80F02D22D420}"/>
          </ac:spMkLst>
        </pc:spChg>
      </pc:sldChg>
      <pc:sldChg chg="modSp add">
        <pc:chgData name="Christopher Potter" userId="24ad2ef8db5e8a45" providerId="LiveId" clId="{10AB9FE2-9012-46EF-B18A-C87D5526F6EE}" dt="2026-06-01T13:45:21.935" v="294" actId="20577"/>
        <pc:sldMkLst>
          <pc:docMk/>
          <pc:sldMk cId="2523741127" sldId="296"/>
        </pc:sldMkLst>
        <pc:spChg chg="mod">
          <ac:chgData name="Christopher Potter" userId="24ad2ef8db5e8a45" providerId="LiveId" clId="{10AB9FE2-9012-46EF-B18A-C87D5526F6EE}" dt="2026-06-01T13:45:21.935" v="294" actId="20577"/>
          <ac:spMkLst>
            <pc:docMk/>
            <pc:sldMk cId="2523741127" sldId="296"/>
            <ac:spMk id="3" creationId="{58FB8C5E-776B-D41E-7168-63CBFECBD786}"/>
          </ac:spMkLst>
        </pc:spChg>
        <pc:spChg chg="mod">
          <ac:chgData name="Christopher Potter" userId="24ad2ef8db5e8a45" providerId="LiveId" clId="{10AB9FE2-9012-46EF-B18A-C87D5526F6EE}" dt="2026-06-01T13:45:08.243" v="280" actId="6549"/>
          <ac:spMkLst>
            <pc:docMk/>
            <pc:sldMk cId="2523741127" sldId="296"/>
            <ac:spMk id="6" creationId="{FC265C0E-53E5-6D57-7D30-0204AFC0496E}"/>
          </ac:spMkLst>
        </pc:spChg>
      </pc:sldChg>
      <pc:sldChg chg="modSp add">
        <pc:chgData name="Christopher Potter" userId="24ad2ef8db5e8a45" providerId="LiveId" clId="{10AB9FE2-9012-46EF-B18A-C87D5526F6EE}" dt="2026-06-01T13:45:59.168" v="326" actId="6549"/>
        <pc:sldMkLst>
          <pc:docMk/>
          <pc:sldMk cId="680667562" sldId="297"/>
        </pc:sldMkLst>
        <pc:spChg chg="mod">
          <ac:chgData name="Christopher Potter" userId="24ad2ef8db5e8a45" providerId="LiveId" clId="{10AB9FE2-9012-46EF-B18A-C87D5526F6EE}" dt="2026-06-01T13:45:59.168" v="326" actId="6549"/>
          <ac:spMkLst>
            <pc:docMk/>
            <pc:sldMk cId="680667562" sldId="297"/>
            <ac:spMk id="3" creationId="{EFEEC056-7D3A-3CFF-A58A-AB0679546733}"/>
          </ac:spMkLst>
        </pc:spChg>
        <pc:spChg chg="mod">
          <ac:chgData name="Christopher Potter" userId="24ad2ef8db5e8a45" providerId="LiveId" clId="{10AB9FE2-9012-46EF-B18A-C87D5526F6EE}" dt="2026-06-01T13:45:44.578" v="313" actId="6549"/>
          <ac:spMkLst>
            <pc:docMk/>
            <pc:sldMk cId="680667562" sldId="297"/>
            <ac:spMk id="6" creationId="{DE079271-1AFA-D4C8-19A9-679E4E2D06FA}"/>
          </ac:spMkLst>
        </pc:spChg>
      </pc:sldChg>
      <pc:sldChg chg="modSp add">
        <pc:chgData name="Christopher Potter" userId="24ad2ef8db5e8a45" providerId="LiveId" clId="{10AB9FE2-9012-46EF-B18A-C87D5526F6EE}" dt="2026-06-01T13:46:31.457" v="357" actId="20577"/>
        <pc:sldMkLst>
          <pc:docMk/>
          <pc:sldMk cId="2188508669" sldId="298"/>
        </pc:sldMkLst>
        <pc:spChg chg="mod">
          <ac:chgData name="Christopher Potter" userId="24ad2ef8db5e8a45" providerId="LiveId" clId="{10AB9FE2-9012-46EF-B18A-C87D5526F6EE}" dt="2026-06-01T13:46:31.457" v="357" actId="20577"/>
          <ac:spMkLst>
            <pc:docMk/>
            <pc:sldMk cId="2188508669" sldId="298"/>
            <ac:spMk id="3" creationId="{F8FC8625-DA2B-9EA4-F423-EE68AEB05377}"/>
          </ac:spMkLst>
        </pc:spChg>
        <pc:spChg chg="mod">
          <ac:chgData name="Christopher Potter" userId="24ad2ef8db5e8a45" providerId="LiveId" clId="{10AB9FE2-9012-46EF-B18A-C87D5526F6EE}" dt="2026-06-01T13:46:24.226" v="349" actId="6549"/>
          <ac:spMkLst>
            <pc:docMk/>
            <pc:sldMk cId="2188508669" sldId="298"/>
            <ac:spMk id="6" creationId="{903F4694-7516-1E35-EFB3-1A2C95AB2557}"/>
          </ac:spMkLst>
        </pc:spChg>
      </pc:sldChg>
      <pc:sldChg chg="modSp add">
        <pc:chgData name="Christopher Potter" userId="24ad2ef8db5e8a45" providerId="LiveId" clId="{10AB9FE2-9012-46EF-B18A-C87D5526F6EE}" dt="2026-06-01T13:47:06.021" v="383" actId="20577"/>
        <pc:sldMkLst>
          <pc:docMk/>
          <pc:sldMk cId="2885174890" sldId="299"/>
        </pc:sldMkLst>
        <pc:spChg chg="mod">
          <ac:chgData name="Christopher Potter" userId="24ad2ef8db5e8a45" providerId="LiveId" clId="{10AB9FE2-9012-46EF-B18A-C87D5526F6EE}" dt="2026-06-01T13:47:06.021" v="383" actId="20577"/>
          <ac:spMkLst>
            <pc:docMk/>
            <pc:sldMk cId="2885174890" sldId="299"/>
            <ac:spMk id="3" creationId="{278461B9-6ED4-2A7D-C64E-36BD59067037}"/>
          </ac:spMkLst>
        </pc:spChg>
        <pc:spChg chg="mod">
          <ac:chgData name="Christopher Potter" userId="24ad2ef8db5e8a45" providerId="LiveId" clId="{10AB9FE2-9012-46EF-B18A-C87D5526F6EE}" dt="2026-06-01T13:46:53.565" v="373" actId="20577"/>
          <ac:spMkLst>
            <pc:docMk/>
            <pc:sldMk cId="2885174890" sldId="299"/>
            <ac:spMk id="6" creationId="{A4B4EA35-9B61-52FB-B4C9-80248D6C6F06}"/>
          </ac:spMkLst>
        </pc:spChg>
      </pc:sldChg>
      <pc:sldChg chg="modSp add">
        <pc:chgData name="Christopher Potter" userId="24ad2ef8db5e8a45" providerId="LiveId" clId="{10AB9FE2-9012-46EF-B18A-C87D5526F6EE}" dt="2026-06-01T13:47:57.029" v="420" actId="20577"/>
        <pc:sldMkLst>
          <pc:docMk/>
          <pc:sldMk cId="170753097" sldId="300"/>
        </pc:sldMkLst>
        <pc:spChg chg="mod">
          <ac:chgData name="Christopher Potter" userId="24ad2ef8db5e8a45" providerId="LiveId" clId="{10AB9FE2-9012-46EF-B18A-C87D5526F6EE}" dt="2026-06-01T13:47:57.029" v="420" actId="20577"/>
          <ac:spMkLst>
            <pc:docMk/>
            <pc:sldMk cId="170753097" sldId="300"/>
            <ac:spMk id="3" creationId="{24D93C13-5894-49E2-3F45-996AEF322DF8}"/>
          </ac:spMkLst>
        </pc:spChg>
        <pc:spChg chg="mod">
          <ac:chgData name="Christopher Potter" userId="24ad2ef8db5e8a45" providerId="LiveId" clId="{10AB9FE2-9012-46EF-B18A-C87D5526F6EE}" dt="2026-06-01T13:47:45.416" v="409" actId="6549"/>
          <ac:spMkLst>
            <pc:docMk/>
            <pc:sldMk cId="170753097" sldId="300"/>
            <ac:spMk id="6" creationId="{FC0E00D5-C46F-6994-81A8-88576356C1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Simplifying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01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0C965-98A0-7ED7-1414-51913BE6F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10FBD7-FC01-4504-E4E5-D5ED317EBC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A9D58FE-2A1A-BF3C-1AF4-CE242153269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A9D58FE-2A1A-BF3C-1AF4-CE2421532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294A77-BBB4-1DD1-FF50-EC5CC4E1A804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294A77-BBB4-1DD1-FF50-EC5CC4E1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58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40854-A687-32F2-737D-BB006FE54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9EBFC-B19D-3B13-EC1B-56FBEB246D3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523991E-6869-16A5-193D-30DB027058F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523991E-6869-16A5-193D-30DB027058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A5B3E6-9B12-BD5A-9FFD-754A579F533C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2562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A5B3E6-9B12-BD5A-9FFD-754A579F5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2562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1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D0EE4-E1FB-4377-9DBE-C9F1C5E2D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40AC15-D904-7D48-D1F2-69D1D6AA60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50BCBC-BAF3-5083-75FB-EEC5701C2B8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50BCBC-BAF3-5083-75FB-EEC5701C2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EC4BE2-F642-311B-A4C2-F6EBB243FAD9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2562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EC4BE2-F642-311B-A4C2-F6EBB243F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2562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3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6439F-414A-019B-0CE1-A176BF1BD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5E6A17-1F47-5DE7-FD5C-3205CBF156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671FCCE-ECD4-8127-8DDE-9AD2FC3DE72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671FCCE-ECD4-8127-8DDE-9AD2FC3DE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C21F41-8BE9-D8CA-1291-7ECE54053386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C21F41-8BE9-D8CA-1291-7ECE54053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1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E5C81-D679-22B1-284C-A555D9C72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387684-79AD-0A6C-12BC-C728974669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E28DB9-B74B-0F62-AA17-83A05D62F41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E28DB9-B74B-0F62-AA17-83A05D62F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2EEB11-A88E-BE1E-8948-D780A8011C15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2562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2EEB11-A88E-BE1E-8948-D780A8011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2562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4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E3B8C-A0BA-121A-54BD-A622662F2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90288E-071C-CCFE-8006-28555C194F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4E13C8-6283-DE7F-96A4-31D63B6DF7A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4E13C8-6283-DE7F-96A4-31D63B6DF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938E56-D8D2-8164-7616-5AC3863EFA53}"/>
                  </a:ext>
                </a:extLst>
              </p:cNvPr>
              <p:cNvSpPr txBox="1"/>
              <p:nvPr/>
            </p:nvSpPr>
            <p:spPr>
              <a:xfrm>
                <a:off x="1451351" y="931119"/>
                <a:ext cx="739541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8)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938E56-D8D2-8164-7616-5AC3863EF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351" y="931119"/>
                <a:ext cx="739541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8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FB5BB-7F03-55E4-59B1-EB44C8674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DB30DF-F62B-7C4A-5F7E-A9FC83C0474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F3EA092-1F0E-C3A0-4080-965DC007290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F3EA092-1F0E-C3A0-4080-965DC0072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E0EE74-3AF7-6297-FA0B-80F02D22D420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2781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(−9)</m:t>
                          </m:r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E0EE74-3AF7-6297-FA0B-80F02D22D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2781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16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977A9-4FB4-C4B7-9ABF-629279E41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96F359-D7D4-4665-1E2F-0D3DB7247C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8FB8C5E-776B-D41E-7168-63CBFECBD78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8FB8C5E-776B-D41E-7168-63CBFECBD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265C0E-53E5-6D57-7D30-0204AFC0496E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2790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265C0E-53E5-6D57-7D30-0204AFC04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27905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1D55A-B192-F3F7-EA7D-83C36BF58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ADC009-4479-059B-00E8-8E96D7EC8D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FEEC056-7D3A-3CFF-A58A-AB067954673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FEEC056-7D3A-3CFF-A58A-AB0679546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079271-1AFA-D4C8-19A9-679E4E2D06FA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2562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079271-1AFA-D4C8-19A9-679E4E2D0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2562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6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EFC00-F454-B938-E506-716E721C6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2FB7E1-7FD0-806A-DE67-835814B788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FC8625-DA2B-9EA4-F423-EE68AEB0537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𝑝𝑞</m:t>
                              </m:r>
                            </m:e>
                          </m:d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FC8625-DA2B-9EA4-F423-EE68AEB05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3F4694-7516-1E35-EFB3-1A2C95AB2557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2774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𝑝𝑞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8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𝑝𝑞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3F4694-7516-1E35-EFB3-1A2C95AB2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2774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5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3F0AD-461F-D66E-DBFE-3D83B7FAD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4C443AD-4B8F-1284-2BD3-F06DE4AC76F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Two students 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/>
                        </m:ctrlPr>
                      </m:sSupPr>
                      <m:e>
                        <m:r>
                          <a:rPr lang="en-GB" sz="4400" i="1"/>
                          <m:t>𝑥</m:t>
                        </m:r>
                      </m:e>
                      <m:sup>
                        <m:r>
                          <a:rPr lang="en-GB" sz="44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GB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GB" sz="4400" i="1"/>
                        </m:ctrlPr>
                      </m:sSupPr>
                      <m:e>
                        <m:r>
                          <a:rPr lang="en-GB" sz="4400" i="1"/>
                          <m:t>𝑥</m:t>
                        </m:r>
                      </m:e>
                      <m:sup>
                        <m:r>
                          <a:rPr lang="en-GB" sz="4400"/>
                          <m:t>2</m:t>
                        </m:r>
                      </m:sup>
                    </m:sSup>
                  </m:oMath>
                </a14:m>
                <a:r>
                  <a:rPr lang="en-GB" sz="4400" dirty="0">
                    <a:effectLst/>
                  </a:rPr>
                  <a:t>:</a:t>
                </a:r>
                <a:endParaRPr lang="en-GB" sz="4400" dirty="0"/>
              </a:p>
              <a:p>
                <a:r>
                  <a:rPr lang="en-GB" sz="4400" dirty="0">
                    <a:effectLst/>
                  </a:rPr>
                  <a:t>Student 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/>
                        </m:ctrlPr>
                      </m:sSupPr>
                      <m:e>
                        <m:r>
                          <a:rPr lang="en-GB" sz="4400" i="1"/>
                          <m:t>𝑥</m:t>
                        </m:r>
                      </m:e>
                      <m:sup>
                        <m:r>
                          <a:rPr lang="en-GB" sz="44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GB" sz="4400" dirty="0"/>
              </a:p>
              <a:p>
                <a:r>
                  <a:rPr lang="en-GB" sz="4400" dirty="0">
                    <a:effectLst/>
                  </a:rPr>
                  <a:t>Student B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/>
                        </m:ctrlPr>
                      </m:sSupPr>
                      <m:e>
                        <m:r>
                          <a:rPr lang="en-GB" sz="4400" i="1"/>
                          <m:t>𝑥</m:t>
                        </m:r>
                      </m:e>
                      <m:sup>
                        <m:r>
                          <a:rPr lang="en-GB" sz="4400"/>
                          <m:t>6</m:t>
                        </m:r>
                      </m:sup>
                    </m:sSup>
                  </m:oMath>
                </a14:m>
                <a:endParaRPr lang="en-GB" sz="4400" dirty="0">
                  <a:effectLst/>
                </a:endParaRPr>
              </a:p>
              <a:p>
                <a:r>
                  <a:rPr lang="en-GB" sz="4400" dirty="0">
                    <a:effectLst/>
                  </a:rPr>
                  <a:t>Who is correct? </a:t>
                </a:r>
                <a:endParaRPr lang="en-GB" sz="4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4C443AD-4B8F-1284-2BD3-F06DE4AC7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B6AB5F12-F39D-1125-0812-4D5E3571D50B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Student 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0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4064D-891C-24DD-B25A-82880A9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B23779-F62D-CDFE-3097-47B266DEEB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78461B9-6ED4-2A7D-C64E-36BD5906703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78461B9-6ED4-2A7D-C64E-36BD59067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B4EA35-9B61-52FB-B4C9-80248D6C6F06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2557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B4EA35-9B61-52FB-B4C9-80248D6C6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2557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1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D173A-3B9C-ECE5-9AEA-4A58D39F1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D671A7-B30D-1A54-F7C0-516B7A9582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D93C13-5894-49E2-3F45-996AEF322DF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D93C13-5894-49E2-3F45-996AEF322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0E00D5-C46F-6994-81A8-88576356C128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2557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0E00D5-C46F-6994-81A8-88576356C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2557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5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56B9F-A656-CE00-78A2-CE0E436F7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72ED06-0134-BA54-C326-BD7314E7F8D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C1B61E-58DE-1BC1-EF74-2E7B7F455CC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C1B61E-58DE-1BC1-EF74-2E7B7F455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A5E6D3-408C-BCFC-9381-FAA28F23F313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A5E6D3-408C-BCFC-9381-FAA28F23F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15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54ACA-249E-8DD1-BC56-FC9BD57AC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117660-DEE4-F56C-A66F-2AC13F2E87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9C1E65-8756-02DA-0563-438C28E8B10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9C1E65-8756-02DA-0563-438C28E8B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FA73A8-0D93-B21B-4D1E-D81E9E90C3C3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FA73A8-0D93-B21B-4D1E-D81E9E90C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58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84F1A-D937-117F-9940-444BD799B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73714E-F550-31BB-7FE4-C1D4D646B9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F685A62-55B9-915C-3B1D-25D05294C0E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F685A62-55B9-915C-3B1D-25D05294C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0C5AA1-5B73-A1B7-FF3F-B931044F30DF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2562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0C5AA1-5B73-A1B7-FF3F-B931044F3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2562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76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854EE-CF71-0B96-9933-CEB0CC7E0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8A9D25-FE6E-69BF-648B-9AAB701580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5B6804D-97D4-1A4C-BDEC-76816D2AFED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5B6804D-97D4-1A4C-BDEC-76816D2AF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8D158D-CC32-560C-55D1-2E4A68E77301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8D158D-CC32-560C-55D1-2E4A68E77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55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BA93F-F964-DD51-3B67-1C6C08DEF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D44B3A-B5AD-0229-9AC9-7310CF9BD77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69B360-7816-C815-EA29-E1733E18008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69B360-7816-C815-EA29-E1733E180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514240-B0E7-875A-0E9E-61AE01642F1D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514240-B0E7-875A-0E9E-61AE01642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9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3CBFF-F468-D0F1-25F7-8BC005995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3F5F36-133F-5772-4765-DADF0D1B88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CFEBD5-741F-233F-B827-9FCF7D222A8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CFEBD5-741F-233F-B827-9FCF7D222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A7A041-3145-7EF0-670C-F074D2A860D0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A7A041-3145-7EF0-670C-F074D2A86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37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209</TotalTime>
  <Words>135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Simplifying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10</cp:revision>
  <dcterms:created xsi:type="dcterms:W3CDTF">2026-05-15T17:39:16Z</dcterms:created>
  <dcterms:modified xsi:type="dcterms:W3CDTF">2026-06-01T13:48:02Z</dcterms:modified>
</cp:coreProperties>
</file>