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6" r:id="rId4"/>
    <p:sldId id="267" r:id="rId5"/>
    <p:sldId id="268" r:id="rId6"/>
    <p:sldId id="269" r:id="rId7"/>
    <p:sldId id="270" r:id="rId8"/>
    <p:sldId id="265" r:id="rId9"/>
    <p:sldId id="271" r:id="rId10"/>
    <p:sldId id="272" r:id="rId11"/>
    <p:sldId id="273" r:id="rId12"/>
    <p:sldId id="274" r:id="rId13"/>
    <p:sldId id="278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11T12:01:56.314" v="1173" actId="20577"/>
      <pc:docMkLst>
        <pc:docMk/>
      </pc:docMkLst>
      <pc:sldChg chg="addSp delSp modSp mod delAnim modAnim">
        <pc:chgData name="Christopher Potter" userId="24ad2ef8db5e8a45" providerId="LiveId" clId="{10AB9FE2-9012-46EF-B18A-C87D5526F6EE}" dt="2026-06-11T10:57:12.339" v="276" actId="20577"/>
        <pc:sldMkLst>
          <pc:docMk/>
          <pc:sldMk cId="931541273" sldId="264"/>
        </pc:sldMkLst>
        <pc:spChg chg="mod">
          <ac:chgData name="Christopher Potter" userId="24ad2ef8db5e8a45" providerId="LiveId" clId="{10AB9FE2-9012-46EF-B18A-C87D5526F6EE}" dt="2026-06-11T10:57:12.339" v="276" actId="20577"/>
          <ac:spMkLst>
            <pc:docMk/>
            <pc:sldMk cId="931541273" sldId="264"/>
            <ac:spMk id="2" creationId="{E9FF265D-AF98-93DB-DF64-179A54BFBE82}"/>
          </ac:spMkLst>
        </pc:spChg>
        <pc:spChg chg="add mod">
          <ac:chgData name="Christopher Potter" userId="24ad2ef8db5e8a45" providerId="LiveId" clId="{10AB9FE2-9012-46EF-B18A-C87D5526F6EE}" dt="2026-06-11T10:54:37.927" v="266" actId="20577"/>
          <ac:spMkLst>
            <pc:docMk/>
            <pc:sldMk cId="931541273" sldId="264"/>
            <ac:spMk id="4" creationId="{DFB377A0-C84E-89C4-06E8-D713E2E67140}"/>
          </ac:spMkLst>
        </pc:spChg>
        <pc:spChg chg="del">
          <ac:chgData name="Christopher Potter" userId="24ad2ef8db5e8a45" providerId="LiveId" clId="{10AB9FE2-9012-46EF-B18A-C87D5526F6EE}" dt="2026-06-11T10:38:13.823" v="4" actId="478"/>
          <ac:spMkLst>
            <pc:docMk/>
            <pc:sldMk cId="931541273" sldId="264"/>
            <ac:spMk id="6" creationId="{904FBB14-8C8A-6BA6-79B9-A15B349F5213}"/>
          </ac:spMkLst>
        </pc:spChg>
        <pc:graphicFrameChg chg="del modGraphic">
          <ac:chgData name="Christopher Potter" userId="24ad2ef8db5e8a45" providerId="LiveId" clId="{10AB9FE2-9012-46EF-B18A-C87D5526F6EE}" dt="2026-06-11T10:54:28.148" v="261" actId="478"/>
          <ac:graphicFrameMkLst>
            <pc:docMk/>
            <pc:sldMk cId="931541273" sldId="264"/>
            <ac:graphicFrameMk id="3" creationId="{8550D887-3BBD-6290-44BC-C84CAD929DD7}"/>
          </ac:graphicFrameMkLst>
        </pc:graphicFrame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113630036" sldId="265"/>
        </pc:sldMkLst>
      </pc:sldChg>
      <pc:sldChg chg="add">
        <pc:chgData name="Christopher Potter" userId="24ad2ef8db5e8a45" providerId="LiveId" clId="{10AB9FE2-9012-46EF-B18A-C87D5526F6EE}" dt="2026-06-11T10:54:12.999" v="255" actId="2890"/>
        <pc:sldMkLst>
          <pc:docMk/>
          <pc:sldMk cId="3834027196" sldId="265"/>
        </pc:sldMkLst>
      </pc:sldChg>
      <pc:sldChg chg="modSp add mod">
        <pc:chgData name="Christopher Potter" userId="24ad2ef8db5e8a45" providerId="LiveId" clId="{10AB9FE2-9012-46EF-B18A-C87D5526F6EE}" dt="2026-06-11T11:23:36.101" v="505" actId="20577"/>
        <pc:sldMkLst>
          <pc:docMk/>
          <pc:sldMk cId="1048400576" sldId="266"/>
        </pc:sldMkLst>
        <pc:spChg chg="mod">
          <ac:chgData name="Christopher Potter" userId="24ad2ef8db5e8a45" providerId="LiveId" clId="{10AB9FE2-9012-46EF-B18A-C87D5526F6EE}" dt="2026-06-11T11:23:36.101" v="505" actId="20577"/>
          <ac:spMkLst>
            <pc:docMk/>
            <pc:sldMk cId="1048400576" sldId="266"/>
            <ac:spMk id="2" creationId="{84B2967B-E3AC-CD27-A204-854D3744E916}"/>
          </ac:spMkLst>
        </pc:spChg>
        <pc:spChg chg="mod">
          <ac:chgData name="Christopher Potter" userId="24ad2ef8db5e8a45" providerId="LiveId" clId="{10AB9FE2-9012-46EF-B18A-C87D5526F6EE}" dt="2026-06-11T10:58:08.682" v="322" actId="20577"/>
          <ac:spMkLst>
            <pc:docMk/>
            <pc:sldMk cId="1048400576" sldId="266"/>
            <ac:spMk id="4" creationId="{D0590836-EFA1-EF24-6CDC-02B934B3CBB1}"/>
          </ac:spMkLst>
        </pc:sp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1846466455" sldId="266"/>
        </pc:sldMkLst>
      </pc:sldChg>
      <pc:sldChg chg="addSp delSp modSp add mod">
        <pc:chgData name="Christopher Potter" userId="24ad2ef8db5e8a45" providerId="LiveId" clId="{10AB9FE2-9012-46EF-B18A-C87D5526F6EE}" dt="2026-06-11T11:16:12.016" v="456" actId="14100"/>
        <pc:sldMkLst>
          <pc:docMk/>
          <pc:sldMk cId="2400683497" sldId="267"/>
        </pc:sldMkLst>
        <pc:spChg chg="mod">
          <ac:chgData name="Christopher Potter" userId="24ad2ef8db5e8a45" providerId="LiveId" clId="{10AB9FE2-9012-46EF-B18A-C87D5526F6EE}" dt="2026-06-11T11:12:25.521" v="361" actId="20577"/>
          <ac:spMkLst>
            <pc:docMk/>
            <pc:sldMk cId="2400683497" sldId="267"/>
            <ac:spMk id="2" creationId="{9ED999B1-8DEE-290B-2513-7772267714A9}"/>
          </ac:spMkLst>
        </pc:spChg>
        <pc:spChg chg="mod">
          <ac:chgData name="Christopher Potter" userId="24ad2ef8db5e8a45" providerId="LiveId" clId="{10AB9FE2-9012-46EF-B18A-C87D5526F6EE}" dt="2026-06-11T11:16:12.016" v="456" actId="14100"/>
          <ac:spMkLst>
            <pc:docMk/>
            <pc:sldMk cId="2400683497" sldId="267"/>
            <ac:spMk id="4" creationId="{695D72A1-92E8-2085-17AD-B37CA9B38ABC}"/>
          </ac:spMkLst>
        </pc:spChg>
        <pc:graphicFrameChg chg="add mod modGraphic">
          <ac:chgData name="Christopher Potter" userId="24ad2ef8db5e8a45" providerId="LiveId" clId="{10AB9FE2-9012-46EF-B18A-C87D5526F6EE}" dt="2026-06-11T11:15:46.030" v="445" actId="6549"/>
          <ac:graphicFrameMkLst>
            <pc:docMk/>
            <pc:sldMk cId="2400683497" sldId="267"/>
            <ac:graphicFrameMk id="3" creationId="{94C0052A-A649-2DBD-B687-4330E05F68DC}"/>
          </ac:graphicFrameMkLst>
        </pc:graphicFrameChg>
        <pc:graphicFrameChg chg="add del mod">
          <ac:chgData name="Christopher Potter" userId="24ad2ef8db5e8a45" providerId="LiveId" clId="{10AB9FE2-9012-46EF-B18A-C87D5526F6EE}" dt="2026-06-11T11:13:32.047" v="372" actId="478"/>
          <ac:graphicFrameMkLst>
            <pc:docMk/>
            <pc:sldMk cId="2400683497" sldId="267"/>
            <ac:graphicFrameMk id="6" creationId="{0DF9B1E3-5131-092E-EAF4-DCDCF69EBFE7}"/>
          </ac:graphicFrameMkLst>
        </pc:graphicFrame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4028647544" sldId="267"/>
        </pc:sldMkLst>
      </pc:sldChg>
      <pc:sldChg chg="modSp add mod">
        <pc:chgData name="Christopher Potter" userId="24ad2ef8db5e8a45" providerId="LiveId" clId="{10AB9FE2-9012-46EF-B18A-C87D5526F6EE}" dt="2026-06-11T11:18:28.595" v="477" actId="20577"/>
        <pc:sldMkLst>
          <pc:docMk/>
          <pc:sldMk cId="1197922420" sldId="268"/>
        </pc:sldMkLst>
        <pc:spChg chg="mod">
          <ac:chgData name="Christopher Potter" userId="24ad2ef8db5e8a45" providerId="LiveId" clId="{10AB9FE2-9012-46EF-B18A-C87D5526F6EE}" dt="2026-06-11T11:18:17.834" v="475" actId="6549"/>
          <ac:spMkLst>
            <pc:docMk/>
            <pc:sldMk cId="1197922420" sldId="268"/>
            <ac:spMk id="2" creationId="{CBFDCABC-9A24-60B7-FED6-7EA7AC77BEA4}"/>
          </ac:spMkLst>
        </pc:spChg>
        <pc:spChg chg="mod">
          <ac:chgData name="Christopher Potter" userId="24ad2ef8db5e8a45" providerId="LiveId" clId="{10AB9FE2-9012-46EF-B18A-C87D5526F6EE}" dt="2026-06-11T11:18:28.595" v="477" actId="20577"/>
          <ac:spMkLst>
            <pc:docMk/>
            <pc:sldMk cId="1197922420" sldId="268"/>
            <ac:spMk id="4" creationId="{DAC02236-999D-CB7A-B0E9-ED58334A6B67}"/>
          </ac:spMkLst>
        </pc:sp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4051129287" sldId="268"/>
        </pc:sldMkLst>
      </pc:sldChg>
      <pc:sldChg chg="modSp add mod">
        <pc:chgData name="Christopher Potter" userId="24ad2ef8db5e8a45" providerId="LiveId" clId="{10AB9FE2-9012-46EF-B18A-C87D5526F6EE}" dt="2026-06-11T11:18:47.463" v="486" actId="20577"/>
        <pc:sldMkLst>
          <pc:docMk/>
          <pc:sldMk cId="1070399380" sldId="269"/>
        </pc:sldMkLst>
        <pc:spChg chg="mod">
          <ac:chgData name="Christopher Potter" userId="24ad2ef8db5e8a45" providerId="LiveId" clId="{10AB9FE2-9012-46EF-B18A-C87D5526F6EE}" dt="2026-06-11T11:18:38.580" v="484" actId="20577"/>
          <ac:spMkLst>
            <pc:docMk/>
            <pc:sldMk cId="1070399380" sldId="269"/>
            <ac:spMk id="2" creationId="{D8A48597-8709-BF4E-4F07-95F88DF86E5A}"/>
          </ac:spMkLst>
        </pc:spChg>
        <pc:spChg chg="mod">
          <ac:chgData name="Christopher Potter" userId="24ad2ef8db5e8a45" providerId="LiveId" clId="{10AB9FE2-9012-46EF-B18A-C87D5526F6EE}" dt="2026-06-11T11:18:47.463" v="486" actId="20577"/>
          <ac:spMkLst>
            <pc:docMk/>
            <pc:sldMk cId="1070399380" sldId="269"/>
            <ac:spMk id="4" creationId="{ABEBB33D-9C11-9100-F36D-C4D956EAA67F}"/>
          </ac:spMkLst>
        </pc:sp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2670465991" sldId="269"/>
        </pc:sldMkLst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291215112" sldId="270"/>
        </pc:sldMkLst>
      </pc:sldChg>
      <pc:sldChg chg="modSp add mod">
        <pc:chgData name="Christopher Potter" userId="24ad2ef8db5e8a45" providerId="LiveId" clId="{10AB9FE2-9012-46EF-B18A-C87D5526F6EE}" dt="2026-06-11T11:19:00.173" v="495" actId="20577"/>
        <pc:sldMkLst>
          <pc:docMk/>
          <pc:sldMk cId="2647725464" sldId="270"/>
        </pc:sldMkLst>
        <pc:spChg chg="mod">
          <ac:chgData name="Christopher Potter" userId="24ad2ef8db5e8a45" providerId="LiveId" clId="{10AB9FE2-9012-46EF-B18A-C87D5526F6EE}" dt="2026-06-11T11:18:56.668" v="493" actId="20577"/>
          <ac:spMkLst>
            <pc:docMk/>
            <pc:sldMk cId="2647725464" sldId="270"/>
            <ac:spMk id="2" creationId="{C0A67B25-7487-60C5-174F-E25743A5D072}"/>
          </ac:spMkLst>
        </pc:spChg>
        <pc:spChg chg="mod">
          <ac:chgData name="Christopher Potter" userId="24ad2ef8db5e8a45" providerId="LiveId" clId="{10AB9FE2-9012-46EF-B18A-C87D5526F6EE}" dt="2026-06-11T11:19:00.173" v="495" actId="20577"/>
          <ac:spMkLst>
            <pc:docMk/>
            <pc:sldMk cId="2647725464" sldId="270"/>
            <ac:spMk id="4" creationId="{CC65CFAC-7DCD-49BF-02D5-A1F6EF1C06AA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11T11:41:49.628" v="641" actId="20577"/>
        <pc:sldMkLst>
          <pc:docMk/>
          <pc:sldMk cId="1363584515" sldId="271"/>
        </pc:sldMkLst>
        <pc:spChg chg="mod">
          <ac:chgData name="Christopher Potter" userId="24ad2ef8db5e8a45" providerId="LiveId" clId="{10AB9FE2-9012-46EF-B18A-C87D5526F6EE}" dt="2026-06-11T11:41:49.628" v="641" actId="20577"/>
          <ac:spMkLst>
            <pc:docMk/>
            <pc:sldMk cId="1363584515" sldId="271"/>
            <ac:spMk id="2" creationId="{49D5D05B-CA48-5D9C-4005-2EF46AD4B6BF}"/>
          </ac:spMkLst>
        </pc:spChg>
        <pc:spChg chg="del mod">
          <ac:chgData name="Christopher Potter" userId="24ad2ef8db5e8a45" providerId="LiveId" clId="{10AB9FE2-9012-46EF-B18A-C87D5526F6EE}" dt="2026-06-11T11:41:26.740" v="628" actId="478"/>
          <ac:spMkLst>
            <pc:docMk/>
            <pc:sldMk cId="1363584515" sldId="271"/>
            <ac:spMk id="4" creationId="{505A074C-4CDC-AF03-0938-80B3B2078C57}"/>
          </ac:spMkLst>
        </pc:spChg>
        <pc:spChg chg="add mod">
          <ac:chgData name="Christopher Potter" userId="24ad2ef8db5e8a45" providerId="LiveId" clId="{10AB9FE2-9012-46EF-B18A-C87D5526F6EE}" dt="2026-06-11T11:41:30.785" v="633" actId="6549"/>
          <ac:spMkLst>
            <pc:docMk/>
            <pc:sldMk cId="1363584515" sldId="271"/>
            <ac:spMk id="5" creationId="{81EC8DD9-FDBE-7494-F46B-747BEFB3A361}"/>
          </ac:spMkLst>
        </pc:spChg>
        <pc:graphicFrameChg chg="modGraphic">
          <ac:chgData name="Christopher Potter" userId="24ad2ef8db5e8a45" providerId="LiveId" clId="{10AB9FE2-9012-46EF-B18A-C87D5526F6EE}" dt="2026-06-11T11:41:36.364" v="640" actId="20577"/>
          <ac:graphicFrameMkLst>
            <pc:docMk/>
            <pc:sldMk cId="1363584515" sldId="271"/>
            <ac:graphicFrameMk id="3" creationId="{5E4E052D-8D4B-5E3D-965B-0AA569E86FEA}"/>
          </ac:graphicFrameMkLst>
        </pc:graphicFrame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2608638059" sldId="271"/>
        </pc:sldMkLst>
      </pc:sldChg>
      <pc:sldChg chg="modSp add mod">
        <pc:chgData name="Christopher Potter" userId="24ad2ef8db5e8a45" providerId="LiveId" clId="{10AB9FE2-9012-46EF-B18A-C87D5526F6EE}" dt="2026-06-11T11:44:45.676" v="764" actId="122"/>
        <pc:sldMkLst>
          <pc:docMk/>
          <pc:sldMk cId="3401201668" sldId="272"/>
        </pc:sldMkLst>
        <pc:spChg chg="mod">
          <ac:chgData name="Christopher Potter" userId="24ad2ef8db5e8a45" providerId="LiveId" clId="{10AB9FE2-9012-46EF-B18A-C87D5526F6EE}" dt="2026-06-11T11:44:03.230" v="754" actId="6549"/>
          <ac:spMkLst>
            <pc:docMk/>
            <pc:sldMk cId="3401201668" sldId="272"/>
            <ac:spMk id="2" creationId="{AB62E48B-C49C-F69B-84B1-77CA215B50E4}"/>
          </ac:spMkLst>
        </pc:spChg>
        <pc:spChg chg="mod">
          <ac:chgData name="Christopher Potter" userId="24ad2ef8db5e8a45" providerId="LiveId" clId="{10AB9FE2-9012-46EF-B18A-C87D5526F6EE}" dt="2026-06-11T11:44:45.676" v="764" actId="122"/>
          <ac:spMkLst>
            <pc:docMk/>
            <pc:sldMk cId="3401201668" sldId="272"/>
            <ac:spMk id="5" creationId="{20ABB47C-8393-6CD1-692F-FC5974D487DB}"/>
          </ac:spMkLst>
        </pc:spChg>
        <pc:graphicFrameChg chg="modGraphic">
          <ac:chgData name="Christopher Potter" userId="24ad2ef8db5e8a45" providerId="LiveId" clId="{10AB9FE2-9012-46EF-B18A-C87D5526F6EE}" dt="2026-06-11T11:44:33.660" v="757" actId="20577"/>
          <ac:graphicFrameMkLst>
            <pc:docMk/>
            <pc:sldMk cId="3401201668" sldId="272"/>
            <ac:graphicFrameMk id="3" creationId="{00C84F09-0460-05DF-44EC-D5377270F6C9}"/>
          </ac:graphicFrameMkLst>
        </pc:graphicFrame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1879359064" sldId="273"/>
        </pc:sldMkLst>
      </pc:sldChg>
      <pc:sldChg chg="modSp add mod">
        <pc:chgData name="Christopher Potter" userId="24ad2ef8db5e8a45" providerId="LiveId" clId="{10AB9FE2-9012-46EF-B18A-C87D5526F6EE}" dt="2026-06-11T11:46:26.936" v="837" actId="20577"/>
        <pc:sldMkLst>
          <pc:docMk/>
          <pc:sldMk cId="3827058529" sldId="273"/>
        </pc:sldMkLst>
        <pc:spChg chg="mod">
          <ac:chgData name="Christopher Potter" userId="24ad2ef8db5e8a45" providerId="LiveId" clId="{10AB9FE2-9012-46EF-B18A-C87D5526F6EE}" dt="2026-06-11T11:46:23.190" v="835" actId="20577"/>
          <ac:spMkLst>
            <pc:docMk/>
            <pc:sldMk cId="3827058529" sldId="273"/>
            <ac:spMk id="2" creationId="{F25638B5-F0DF-2989-71CB-80B59DFAAD3E}"/>
          </ac:spMkLst>
        </pc:spChg>
        <pc:graphicFrameChg chg="modGraphic">
          <ac:chgData name="Christopher Potter" userId="24ad2ef8db5e8a45" providerId="LiveId" clId="{10AB9FE2-9012-46EF-B18A-C87D5526F6EE}" dt="2026-06-11T11:46:26.936" v="837" actId="20577"/>
          <ac:graphicFrameMkLst>
            <pc:docMk/>
            <pc:sldMk cId="3827058529" sldId="273"/>
            <ac:graphicFrameMk id="3" creationId="{C52B31B7-4DB0-C513-0989-75378852CF8A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11T11:55:34.561" v="1043" actId="20577"/>
        <pc:sldMkLst>
          <pc:docMk/>
          <pc:sldMk cId="3475343346" sldId="274"/>
        </pc:sldMkLst>
        <pc:spChg chg="mod">
          <ac:chgData name="Christopher Potter" userId="24ad2ef8db5e8a45" providerId="LiveId" clId="{10AB9FE2-9012-46EF-B18A-C87D5526F6EE}" dt="2026-06-11T11:55:34.561" v="1043" actId="20577"/>
          <ac:spMkLst>
            <pc:docMk/>
            <pc:sldMk cId="3475343346" sldId="274"/>
            <ac:spMk id="2" creationId="{C7DA2873-7028-2FDB-B016-D1C78E405FE9}"/>
          </ac:spMkLst>
        </pc:spChg>
        <pc:spChg chg="mod">
          <ac:chgData name="Christopher Potter" userId="24ad2ef8db5e8a45" providerId="LiveId" clId="{10AB9FE2-9012-46EF-B18A-C87D5526F6EE}" dt="2026-06-11T11:49:31.296" v="974" actId="20577"/>
          <ac:spMkLst>
            <pc:docMk/>
            <pc:sldMk cId="3475343346" sldId="274"/>
            <ac:spMk id="4" creationId="{C3C6E9D9-C534-FD57-29E2-83F27F3699C6}"/>
          </ac:spMkLst>
        </pc:sp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3700279594" sldId="274"/>
        </pc:sldMkLst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1074048777" sldId="275"/>
        </pc:sldMkLst>
      </pc:sldChg>
      <pc:sldChg chg="modSp add mod ord">
        <pc:chgData name="Christopher Potter" userId="24ad2ef8db5e8a45" providerId="LiveId" clId="{10AB9FE2-9012-46EF-B18A-C87D5526F6EE}" dt="2026-06-11T11:52:38.694" v="1008" actId="403"/>
        <pc:sldMkLst>
          <pc:docMk/>
          <pc:sldMk cId="3538192165" sldId="275"/>
        </pc:sldMkLst>
        <pc:spChg chg="mod">
          <ac:chgData name="Christopher Potter" userId="24ad2ef8db5e8a45" providerId="LiveId" clId="{10AB9FE2-9012-46EF-B18A-C87D5526F6EE}" dt="2026-06-11T11:52:38.694" v="1008" actId="403"/>
          <ac:spMkLst>
            <pc:docMk/>
            <pc:sldMk cId="3538192165" sldId="275"/>
            <ac:spMk id="2" creationId="{2524235F-F4B1-C00D-6AAF-14FAB6227341}"/>
          </ac:spMkLst>
        </pc:spChg>
        <pc:spChg chg="mod">
          <ac:chgData name="Christopher Potter" userId="24ad2ef8db5e8a45" providerId="LiveId" clId="{10AB9FE2-9012-46EF-B18A-C87D5526F6EE}" dt="2026-06-11T11:52:28.264" v="1005" actId="14100"/>
          <ac:spMkLst>
            <pc:docMk/>
            <pc:sldMk cId="3538192165" sldId="275"/>
            <ac:spMk id="4" creationId="{6B7B1022-BEB5-2907-1F99-0AB365EB449C}"/>
          </ac:spMkLst>
        </pc:sp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1564574315" sldId="276"/>
        </pc:sldMkLst>
      </pc:sldChg>
      <pc:sldChg chg="addSp delSp modSp add mod ord delAnim modAnim">
        <pc:chgData name="Christopher Potter" userId="24ad2ef8db5e8a45" providerId="LiveId" clId="{10AB9FE2-9012-46EF-B18A-C87D5526F6EE}" dt="2026-06-11T11:54:31.279" v="1040" actId="6549"/>
        <pc:sldMkLst>
          <pc:docMk/>
          <pc:sldMk cId="3021985774" sldId="276"/>
        </pc:sldMkLst>
        <pc:spChg chg="mod">
          <ac:chgData name="Christopher Potter" userId="24ad2ef8db5e8a45" providerId="LiveId" clId="{10AB9FE2-9012-46EF-B18A-C87D5526F6EE}" dt="2026-06-11T11:54:03.285" v="1029" actId="20577"/>
          <ac:spMkLst>
            <pc:docMk/>
            <pc:sldMk cId="3021985774" sldId="276"/>
            <ac:spMk id="2" creationId="{6EBC0656-3978-0359-31F1-7D27C780AA02}"/>
          </ac:spMkLst>
        </pc:spChg>
        <pc:spChg chg="add mod">
          <ac:chgData name="Christopher Potter" userId="24ad2ef8db5e8a45" providerId="LiveId" clId="{10AB9FE2-9012-46EF-B18A-C87D5526F6EE}" dt="2026-06-11T11:54:31.279" v="1040" actId="6549"/>
          <ac:spMkLst>
            <pc:docMk/>
            <pc:sldMk cId="3021985774" sldId="276"/>
            <ac:spMk id="3" creationId="{3B01291B-8884-BFAA-942D-2D9590917292}"/>
          </ac:spMkLst>
        </pc:spChg>
        <pc:spChg chg="del mod">
          <ac:chgData name="Christopher Potter" userId="24ad2ef8db5e8a45" providerId="LiveId" clId="{10AB9FE2-9012-46EF-B18A-C87D5526F6EE}" dt="2026-06-11T11:54:28.136" v="1035" actId="478"/>
          <ac:spMkLst>
            <pc:docMk/>
            <pc:sldMk cId="3021985774" sldId="276"/>
            <ac:spMk id="4" creationId="{A8F09690-8C58-F9D7-DAE7-A377EB360C5F}"/>
          </ac:spMkLst>
        </pc:sp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1123395336" sldId="277"/>
        </pc:sldMkLst>
      </pc:sldChg>
      <pc:sldChg chg="addSp delSp modSp add mod ord delAnim modAnim">
        <pc:chgData name="Christopher Potter" userId="24ad2ef8db5e8a45" providerId="LiveId" clId="{10AB9FE2-9012-46EF-B18A-C87D5526F6EE}" dt="2026-06-11T11:57:10.796" v="1090" actId="20577"/>
        <pc:sldMkLst>
          <pc:docMk/>
          <pc:sldMk cId="4279337507" sldId="277"/>
        </pc:sldMkLst>
        <pc:spChg chg="add mod">
          <ac:chgData name="Christopher Potter" userId="24ad2ef8db5e8a45" providerId="LiveId" clId="{10AB9FE2-9012-46EF-B18A-C87D5526F6EE}" dt="2026-06-11T11:57:10.796" v="1090" actId="20577"/>
          <ac:spMkLst>
            <pc:docMk/>
            <pc:sldMk cId="4279337507" sldId="277"/>
            <ac:spMk id="3" creationId="{E8C984D8-F79F-97F4-EE4B-BE1A75705FF2}"/>
          </ac:spMkLst>
        </pc:spChg>
        <pc:spChg chg="del">
          <ac:chgData name="Christopher Potter" userId="24ad2ef8db5e8a45" providerId="LiveId" clId="{10AB9FE2-9012-46EF-B18A-C87D5526F6EE}" dt="2026-06-11T11:57:08.162" v="1087" actId="478"/>
          <ac:spMkLst>
            <pc:docMk/>
            <pc:sldMk cId="4279337507" sldId="277"/>
            <ac:spMk id="4" creationId="{90B4AFBB-95E4-CABB-9118-374920A0DE3B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11T11:56:29.974" v="1086" actId="20577"/>
        <pc:sldMkLst>
          <pc:docMk/>
          <pc:sldMk cId="546618051" sldId="278"/>
        </pc:sldMkLst>
        <pc:spChg chg="mod">
          <ac:chgData name="Christopher Potter" userId="24ad2ef8db5e8a45" providerId="LiveId" clId="{10AB9FE2-9012-46EF-B18A-C87D5526F6EE}" dt="2026-06-11T11:56:26.975" v="1083" actId="20577"/>
          <ac:spMkLst>
            <pc:docMk/>
            <pc:sldMk cId="546618051" sldId="278"/>
            <ac:spMk id="2" creationId="{1D125109-936C-67E4-9BEF-ACE65E01DAD3}"/>
          </ac:spMkLst>
        </pc:spChg>
        <pc:spChg chg="add mod">
          <ac:chgData name="Christopher Potter" userId="24ad2ef8db5e8a45" providerId="LiveId" clId="{10AB9FE2-9012-46EF-B18A-C87D5526F6EE}" dt="2026-06-11T11:56:29.974" v="1086" actId="20577"/>
          <ac:spMkLst>
            <pc:docMk/>
            <pc:sldMk cId="546618051" sldId="278"/>
            <ac:spMk id="3" creationId="{847A5F44-C2C0-19AA-4F4D-6CAE523EB7B8}"/>
          </ac:spMkLst>
        </pc:spChg>
        <pc:spChg chg="del">
          <ac:chgData name="Christopher Potter" userId="24ad2ef8db5e8a45" providerId="LiveId" clId="{10AB9FE2-9012-46EF-B18A-C87D5526F6EE}" dt="2026-06-11T11:56:20.659" v="1073" actId="478"/>
          <ac:spMkLst>
            <pc:docMk/>
            <pc:sldMk cId="546618051" sldId="278"/>
            <ac:spMk id="4" creationId="{79DDD4FD-4394-AD0C-C8A2-C290B19BBB84}"/>
          </ac:spMkLst>
        </pc:sp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962840311" sldId="278"/>
        </pc:sldMkLst>
      </pc:sldChg>
      <pc:sldChg chg="modSp add mod">
        <pc:chgData name="Christopher Potter" userId="24ad2ef8db5e8a45" providerId="LiveId" clId="{10AB9FE2-9012-46EF-B18A-C87D5526F6EE}" dt="2026-06-11T11:57:40.950" v="1096" actId="20577"/>
        <pc:sldMkLst>
          <pc:docMk/>
          <pc:sldMk cId="82156199" sldId="279"/>
        </pc:sldMkLst>
        <pc:spChg chg="mod">
          <ac:chgData name="Christopher Potter" userId="24ad2ef8db5e8a45" providerId="LiveId" clId="{10AB9FE2-9012-46EF-B18A-C87D5526F6EE}" dt="2026-06-11T11:57:26.924" v="1094" actId="20577"/>
          <ac:spMkLst>
            <pc:docMk/>
            <pc:sldMk cId="82156199" sldId="279"/>
            <ac:spMk id="2" creationId="{5DC453E6-12BB-109B-CE79-49217E3C8D38}"/>
          </ac:spMkLst>
        </pc:spChg>
        <pc:spChg chg="mod">
          <ac:chgData name="Christopher Potter" userId="24ad2ef8db5e8a45" providerId="LiveId" clId="{10AB9FE2-9012-46EF-B18A-C87D5526F6EE}" dt="2026-06-11T11:57:40.950" v="1096" actId="20577"/>
          <ac:spMkLst>
            <pc:docMk/>
            <pc:sldMk cId="82156199" sldId="279"/>
            <ac:spMk id="3" creationId="{81672E2B-530F-F533-22AD-7EC4F06FFFE9}"/>
          </ac:spMkLst>
        </pc:sp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197309182" sldId="279"/>
        </pc:sldMkLst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771310876" sldId="280"/>
        </pc:sldMkLst>
      </pc:sldChg>
      <pc:sldChg chg="modSp add mod">
        <pc:chgData name="Christopher Potter" userId="24ad2ef8db5e8a45" providerId="LiveId" clId="{10AB9FE2-9012-46EF-B18A-C87D5526F6EE}" dt="2026-06-11T11:58:58.668" v="1109" actId="20577"/>
        <pc:sldMkLst>
          <pc:docMk/>
          <pc:sldMk cId="3455328477" sldId="280"/>
        </pc:sldMkLst>
        <pc:spChg chg="mod">
          <ac:chgData name="Christopher Potter" userId="24ad2ef8db5e8a45" providerId="LiveId" clId="{10AB9FE2-9012-46EF-B18A-C87D5526F6EE}" dt="2026-06-11T11:58:32.137" v="1102" actId="20577"/>
          <ac:spMkLst>
            <pc:docMk/>
            <pc:sldMk cId="3455328477" sldId="280"/>
            <ac:spMk id="2" creationId="{B97036F8-8257-74BF-10AB-864EE2976321}"/>
          </ac:spMkLst>
        </pc:spChg>
        <pc:spChg chg="mod">
          <ac:chgData name="Christopher Potter" userId="24ad2ef8db5e8a45" providerId="LiveId" clId="{10AB9FE2-9012-46EF-B18A-C87D5526F6EE}" dt="2026-06-11T11:58:58.668" v="1109" actId="20577"/>
          <ac:spMkLst>
            <pc:docMk/>
            <pc:sldMk cId="3455328477" sldId="280"/>
            <ac:spMk id="3" creationId="{07BDC642-099D-E399-57BF-9F84E688D051}"/>
          </ac:spMkLst>
        </pc:spChg>
      </pc:sldChg>
      <pc:sldChg chg="modSp add mod">
        <pc:chgData name="Christopher Potter" userId="24ad2ef8db5e8a45" providerId="LiveId" clId="{10AB9FE2-9012-46EF-B18A-C87D5526F6EE}" dt="2026-06-11T12:00:03.447" v="1147" actId="20577"/>
        <pc:sldMkLst>
          <pc:docMk/>
          <pc:sldMk cId="792220601" sldId="281"/>
        </pc:sldMkLst>
        <pc:spChg chg="mod">
          <ac:chgData name="Christopher Potter" userId="24ad2ef8db5e8a45" providerId="LiveId" clId="{10AB9FE2-9012-46EF-B18A-C87D5526F6EE}" dt="2026-06-11T11:59:45.566" v="1144" actId="6549"/>
          <ac:spMkLst>
            <pc:docMk/>
            <pc:sldMk cId="792220601" sldId="281"/>
            <ac:spMk id="2" creationId="{5F49A619-8555-5DFF-6230-2DF913CA1140}"/>
          </ac:spMkLst>
        </pc:spChg>
        <pc:spChg chg="mod">
          <ac:chgData name="Christopher Potter" userId="24ad2ef8db5e8a45" providerId="LiveId" clId="{10AB9FE2-9012-46EF-B18A-C87D5526F6EE}" dt="2026-06-11T12:00:03.447" v="1147" actId="20577"/>
          <ac:spMkLst>
            <pc:docMk/>
            <pc:sldMk cId="792220601" sldId="281"/>
            <ac:spMk id="3" creationId="{F19FB6BD-4768-EA3B-28B9-1F91FEC728EC}"/>
          </ac:spMkLst>
        </pc:sp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3020573479" sldId="281"/>
        </pc:sldMkLst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845676319" sldId="282"/>
        </pc:sldMkLst>
      </pc:sldChg>
      <pc:sldChg chg="modSp add mod">
        <pc:chgData name="Christopher Potter" userId="24ad2ef8db5e8a45" providerId="LiveId" clId="{10AB9FE2-9012-46EF-B18A-C87D5526F6EE}" dt="2026-06-11T12:01:02.464" v="1153" actId="20577"/>
        <pc:sldMkLst>
          <pc:docMk/>
          <pc:sldMk cId="1186301727" sldId="282"/>
        </pc:sldMkLst>
        <pc:spChg chg="mod">
          <ac:chgData name="Christopher Potter" userId="24ad2ef8db5e8a45" providerId="LiveId" clId="{10AB9FE2-9012-46EF-B18A-C87D5526F6EE}" dt="2026-06-11T12:00:48.225" v="1151" actId="20577"/>
          <ac:spMkLst>
            <pc:docMk/>
            <pc:sldMk cId="1186301727" sldId="282"/>
            <ac:spMk id="2" creationId="{3DCD1627-B41B-9B13-96A9-6EABC81955EC}"/>
          </ac:spMkLst>
        </pc:spChg>
        <pc:spChg chg="mod">
          <ac:chgData name="Christopher Potter" userId="24ad2ef8db5e8a45" providerId="LiveId" clId="{10AB9FE2-9012-46EF-B18A-C87D5526F6EE}" dt="2026-06-11T12:01:02.464" v="1153" actId="20577"/>
          <ac:spMkLst>
            <pc:docMk/>
            <pc:sldMk cId="1186301727" sldId="282"/>
            <ac:spMk id="3" creationId="{5C02547A-1B60-2699-A995-62DA706D79ED}"/>
          </ac:spMkLst>
        </pc:spChg>
      </pc:sldChg>
      <pc:sldChg chg="modSp add mod">
        <pc:chgData name="Christopher Potter" userId="24ad2ef8db5e8a45" providerId="LiveId" clId="{10AB9FE2-9012-46EF-B18A-C87D5526F6EE}" dt="2026-06-11T12:01:56.314" v="1173" actId="20577"/>
        <pc:sldMkLst>
          <pc:docMk/>
          <pc:sldMk cId="2034948632" sldId="283"/>
        </pc:sldMkLst>
        <pc:spChg chg="mod">
          <ac:chgData name="Christopher Potter" userId="24ad2ef8db5e8a45" providerId="LiveId" clId="{10AB9FE2-9012-46EF-B18A-C87D5526F6EE}" dt="2026-06-11T12:01:46.106" v="1170" actId="6549"/>
          <ac:spMkLst>
            <pc:docMk/>
            <pc:sldMk cId="2034948632" sldId="283"/>
            <ac:spMk id="2" creationId="{325C2263-D2D0-8539-EF80-6D86934E6B5D}"/>
          </ac:spMkLst>
        </pc:spChg>
        <pc:spChg chg="mod">
          <ac:chgData name="Christopher Potter" userId="24ad2ef8db5e8a45" providerId="LiveId" clId="{10AB9FE2-9012-46EF-B18A-C87D5526F6EE}" dt="2026-06-11T12:01:56.314" v="1173" actId="20577"/>
          <ac:spMkLst>
            <pc:docMk/>
            <pc:sldMk cId="2034948632" sldId="283"/>
            <ac:spMk id="3" creationId="{87646CFC-4766-E5F6-3609-CFFA56FC27F8}"/>
          </ac:spMkLst>
        </pc:spChg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4159401566" sldId="283"/>
        </pc:sldMkLst>
      </pc:sldChg>
      <pc:sldChg chg="del">
        <pc:chgData name="Christopher Potter" userId="24ad2ef8db5e8a45" providerId="LiveId" clId="{10AB9FE2-9012-46EF-B18A-C87D5526F6EE}" dt="2026-06-11T10:37:00.685" v="0" actId="47"/>
        <pc:sldMkLst>
          <pc:docMk/>
          <pc:sldMk cId="3646986830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11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D17B-B566-3953-93BC-9F8CB54F8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62E48B-C49C-F69B-84B1-77CA215B5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b="1" dirty="0"/>
              <a:t>True or false:</a:t>
            </a:r>
          </a:p>
          <a:p>
            <a:r>
              <a:rPr lang="en-GB" sz="3600" dirty="0"/>
              <a:t>The relative frequency of Geography is 0.2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C84F09-0460-05DF-44EC-D5377270F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141043"/>
              </p:ext>
            </p:extLst>
          </p:nvPr>
        </p:nvGraphicFramePr>
        <p:xfrm>
          <a:off x="1085056" y="2205863"/>
          <a:ext cx="534782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914">
                  <a:extLst>
                    <a:ext uri="{9D8B030D-6E8A-4147-A177-3AD203B41FA5}">
                      <a16:colId xmlns:a16="http://schemas.microsoft.com/office/drawing/2014/main" val="1449661215"/>
                    </a:ext>
                  </a:extLst>
                </a:gridCol>
                <a:gridCol w="2673914">
                  <a:extLst>
                    <a:ext uri="{9D8B030D-6E8A-4147-A177-3AD203B41FA5}">
                      <a16:colId xmlns:a16="http://schemas.microsoft.com/office/drawing/2014/main" val="177108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3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Geography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16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254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Biology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64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Economics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578657"/>
                  </a:ext>
                </a:extLst>
              </a:tr>
            </a:tbl>
          </a:graphicData>
        </a:graphic>
      </p:graphicFrame>
      <p:sp>
        <p:nvSpPr>
          <p:cNvPr id="5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20ABB47C-8393-6CD1-692F-FC5974D487DB}"/>
              </a:ext>
            </a:extLst>
          </p:cNvPr>
          <p:cNvSpPr/>
          <p:nvPr/>
        </p:nvSpPr>
        <p:spPr>
          <a:xfrm>
            <a:off x="7247683" y="4989094"/>
            <a:ext cx="2104863" cy="15677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600" b="0" dirty="0">
                <a:solidFill>
                  <a:srgbClr val="FF0000"/>
                </a:solidFill>
              </a:rPr>
              <a:t>True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012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35237-D711-CB36-30DC-E2F49C89E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638B5-F0DF-2989-71CB-80B59DFAA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b="1" dirty="0"/>
              <a:t>True or false:</a:t>
            </a:r>
          </a:p>
          <a:p>
            <a:r>
              <a:rPr lang="en-GB" sz="3600" dirty="0"/>
              <a:t>The relative frequency of Athletic is 0.25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2B31B7-4DB0-C513-0989-75378852C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62401"/>
              </p:ext>
            </p:extLst>
          </p:nvPr>
        </p:nvGraphicFramePr>
        <p:xfrm>
          <a:off x="1085056" y="2205863"/>
          <a:ext cx="534782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914">
                  <a:extLst>
                    <a:ext uri="{9D8B030D-6E8A-4147-A177-3AD203B41FA5}">
                      <a16:colId xmlns:a16="http://schemas.microsoft.com/office/drawing/2014/main" val="1449661215"/>
                    </a:ext>
                  </a:extLst>
                </a:gridCol>
                <a:gridCol w="2673914">
                  <a:extLst>
                    <a:ext uri="{9D8B030D-6E8A-4147-A177-3AD203B41FA5}">
                      <a16:colId xmlns:a16="http://schemas.microsoft.com/office/drawing/2014/main" val="177108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3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16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United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254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Athletic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64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Rangers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578657"/>
                  </a:ext>
                </a:extLst>
              </a:tr>
            </a:tbl>
          </a:graphicData>
        </a:graphic>
      </p:graphicFrame>
      <p:sp>
        <p:nvSpPr>
          <p:cNvPr id="5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886A201-E24B-A31F-42B8-BDE5C3B4ED9F}"/>
              </a:ext>
            </a:extLst>
          </p:cNvPr>
          <p:cNvSpPr/>
          <p:nvPr/>
        </p:nvSpPr>
        <p:spPr>
          <a:xfrm>
            <a:off x="7247683" y="4989094"/>
            <a:ext cx="2104863" cy="15677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600" b="0" dirty="0">
                <a:solidFill>
                  <a:srgbClr val="FF0000"/>
                </a:solidFill>
              </a:rPr>
              <a:t>True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8270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399BF-9C92-3F01-FB65-CCC90F758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DA2873-7028-2FDB-B016-D1C78E405F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biased dice is rolled 200 times.</a:t>
            </a:r>
          </a:p>
          <a:p>
            <a:r>
              <a:rPr lang="en-GB" sz="3600" dirty="0"/>
              <a:t>The relative frequency of rolling a six is 0.17.</a:t>
            </a:r>
          </a:p>
          <a:p>
            <a:r>
              <a:rPr lang="en-GB" sz="3600" dirty="0"/>
              <a:t>Use this information to estimate how many times the dice landed on six.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C6E9D9-C534-FD57-29E2-83F27F3699C6}"/>
                  </a:ext>
                </a:extLst>
              </p:cNvPr>
              <p:cNvSpPr/>
              <p:nvPr/>
            </p:nvSpPr>
            <p:spPr>
              <a:xfrm>
                <a:off x="7247684" y="4828674"/>
                <a:ext cx="1692922" cy="172821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C6E9D9-C534-FD57-29E2-83F27F369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4828674"/>
                <a:ext cx="1692922" cy="17282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3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274B2-1C15-C580-0603-EF766A59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125109-936C-67E4-9BEF-ACE65E01DA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biased coin is flipped 1000 times.</a:t>
            </a:r>
          </a:p>
          <a:p>
            <a:r>
              <a:rPr lang="en-GB" sz="3600" dirty="0"/>
              <a:t>The relative frequency of getting heads is 0.57.</a:t>
            </a:r>
          </a:p>
          <a:p>
            <a:r>
              <a:rPr lang="en-GB" sz="3600" dirty="0"/>
              <a:t>Use this information to estimate how many times the coin landed on tails.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47A5F44-C2C0-19AA-4F4D-6CAE523EB7B8}"/>
                  </a:ext>
                </a:extLst>
              </p:cNvPr>
              <p:cNvSpPr/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47A5F44-C2C0-19AA-4F4D-6CAE523EB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3D7D7-59C2-A9E7-5736-3B850808C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24235F-F4B1-C00D-6AAF-14FAB62273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spinner is flicked 40 times.</a:t>
            </a:r>
          </a:p>
          <a:p>
            <a:r>
              <a:rPr lang="en-GB" sz="3600" dirty="0"/>
              <a:t>It lands on blue 14 times.</a:t>
            </a:r>
          </a:p>
          <a:p>
            <a:r>
              <a:rPr lang="en-GB" sz="3600" dirty="0"/>
              <a:t>Estimate how many times it will land on blue in 400 spins.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7B1022-BEB5-2907-1F99-0AB365EB449C}"/>
                  </a:ext>
                </a:extLst>
              </p:cNvPr>
              <p:cNvSpPr/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7B1022-BEB5-2907-1F99-0AB365EB4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1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20159-0A81-8823-502A-12D5B5EF3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BC0656-3978-0359-31F1-7D27C780AA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footballer scores 37 out of 60 penalties in training.</a:t>
            </a:r>
          </a:p>
          <a:p>
            <a:r>
              <a:rPr lang="en-GB" sz="3600" dirty="0"/>
              <a:t>Estimate how many goals they would score in 300 penalties.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01291B-8884-BFAA-942D-2D9590917292}"/>
                  </a:ext>
                </a:extLst>
              </p:cNvPr>
              <p:cNvSpPr/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01291B-8884-BFAA-942D-2D9590917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4AEE0-AC93-F327-C802-6BC27C6D1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9AF67-D4ED-D6AD-B861-79064B224D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bus is observed over fifty days and arrives late on twelve of them. </a:t>
            </a:r>
          </a:p>
          <a:p>
            <a:r>
              <a:rPr lang="en-GB" sz="3600" dirty="0"/>
              <a:t>Estimate how many late arrivals there would be over 365 days.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8C984D8-F79F-97F4-EE4B-BE1A75705FF2}"/>
                  </a:ext>
                </a:extLst>
              </p:cNvPr>
              <p:cNvSpPr/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8C984D8-F79F-97F4-EE4B-BE1A75705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3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839EF-950B-5805-58C9-93872B61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453E6-12BB-109B-CE79-49217E3C8D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mouse chooses the left tunnel 18 times out of 40 trials.</a:t>
            </a:r>
          </a:p>
          <a:p>
            <a:r>
              <a:rPr lang="en-GB" sz="3600" dirty="0"/>
              <a:t>Estimate how many left‑tunnel choices in 150 trials.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672E2B-530F-F533-22AD-7EC4F06FFFE9}"/>
                  </a:ext>
                </a:extLst>
              </p:cNvPr>
              <p:cNvSpPr/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672E2B-530F-F533-22AD-7EC4F06FF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E8992-1A5D-0F2A-6F39-4314398C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036F8-8257-74BF-10AB-864EE29763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Out of 120 pupils, 44 choose crisps as their favourite snack.</a:t>
            </a:r>
          </a:p>
          <a:p>
            <a:r>
              <a:rPr lang="en-GB" sz="3600" dirty="0"/>
              <a:t>Estimate how many out of 500 pupils would choose crisps.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BDC642-099D-E399-57BF-9F84E688D051}"/>
                  </a:ext>
                </a:extLst>
              </p:cNvPr>
              <p:cNvSpPr/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BDC642-099D-E399-57BF-9F84E688D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3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9510D-7B9C-384D-D28C-1AEE336E9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49A619-8555-5DFF-6230-2DF913CA11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chess grandmaster wins 49 out of 55 games.</a:t>
            </a:r>
          </a:p>
          <a:p>
            <a:r>
              <a:rPr lang="en-GB" sz="3600" dirty="0"/>
              <a:t>Estimate how many wins they would expect in 300 games.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9FB6BD-4768-EA3B-28B9-1F91FEC728EC}"/>
                  </a:ext>
                </a:extLst>
              </p:cNvPr>
              <p:cNvSpPr/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9FB6BD-4768-EA3B-28B9-1F91FEC72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2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BB62A-5935-2FB8-1482-1DF661A3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F265D-AF98-93DB-DF64-179A54BFBE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coin is thrown 30 times.</a:t>
            </a:r>
          </a:p>
          <a:p>
            <a:r>
              <a:rPr lang="en-GB" sz="3200" dirty="0"/>
              <a:t>The coin lands on heads 20 times.</a:t>
            </a:r>
          </a:p>
          <a:p>
            <a:r>
              <a:rPr lang="en-GB" sz="3200" dirty="0"/>
              <a:t>What is the relative frequency of the coin landing on heads?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B377A0-C84E-89C4-06E8-D713E2E67140}"/>
                  </a:ext>
                </a:extLst>
              </p:cNvPr>
              <p:cNvSpPr/>
              <p:nvPr/>
            </p:nvSpPr>
            <p:spPr>
              <a:xfrm>
                <a:off x="7247684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B377A0-C84E-89C4-06E8-D713E2E67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5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F10EF-F0C4-0D76-4632-BD5FB21A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D1627-B41B-9B13-96A9-6EABC81955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machine produces 12 defective items out of 250. </a:t>
            </a:r>
          </a:p>
          <a:p>
            <a:r>
              <a:rPr lang="en-GB" sz="3600" dirty="0"/>
              <a:t>After maintenance, the relative frequency of defects drops to 0.03. </a:t>
            </a:r>
          </a:p>
          <a:p>
            <a:r>
              <a:rPr lang="en-GB" sz="3600" dirty="0"/>
              <a:t>Estimate how many defective items will be produced in the next 600 items.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02547A-1B60-2699-A995-62DA706D79ED}"/>
                  </a:ext>
                </a:extLst>
              </p:cNvPr>
              <p:cNvSpPr/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02547A-1B60-2699-A995-62DA706D7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3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38FDA-EA84-2EDA-9B01-64CE2C062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5C2263-D2D0-8539-EF80-6D86934E6B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A dice is rolled an unknown number of times.</a:t>
            </a:r>
          </a:p>
          <a:p>
            <a:r>
              <a:rPr lang="en-GB" sz="3600" dirty="0"/>
              <a:t>The relative frequency of rolling a four is 0.12, and the number of fours observed is 48.</a:t>
            </a:r>
          </a:p>
          <a:p>
            <a:r>
              <a:rPr lang="en-GB" sz="3600" dirty="0"/>
              <a:t>Estimate how many total rolls were made.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646CFC-4766-E5F6-3609-CFFA56FC27F8}"/>
                  </a:ext>
                </a:extLst>
              </p:cNvPr>
              <p:cNvSpPr/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646CFC-4766-E5F6-3609-CFFA56FC2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4828674"/>
                <a:ext cx="2233200" cy="17282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9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12002-147B-C6AF-0BFF-FB4D345B2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B2967B-E3AC-CD27-A204-854D3744E9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six-sided dice is rolled 50 times.</a:t>
            </a:r>
          </a:p>
          <a:p>
            <a:r>
              <a:rPr lang="en-GB" sz="3200" dirty="0"/>
              <a:t>It lands on five 13 times.</a:t>
            </a:r>
          </a:p>
          <a:p>
            <a:r>
              <a:rPr lang="en-GB" sz="3200" dirty="0"/>
              <a:t>Work out the relative frequency of the dice landing on a five.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0590836-EFA1-EF24-6CDC-02B934B3CBB1}"/>
                  </a:ext>
                </a:extLst>
              </p:cNvPr>
              <p:cNvSpPr/>
              <p:nvPr/>
            </p:nvSpPr>
            <p:spPr>
              <a:xfrm>
                <a:off x="7247684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0590836-EFA1-EF24-6CDC-02B934B3C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4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355F9-6F60-C30B-0C3E-6456D8266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D999B1-8DEE-290B-2513-7772267714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dice is rolled 100 times.</a:t>
            </a:r>
          </a:p>
          <a:p>
            <a:r>
              <a:rPr lang="en-GB" sz="3200" dirty="0"/>
              <a:t>The results are in the table below:</a:t>
            </a:r>
          </a:p>
          <a:p>
            <a:r>
              <a:rPr lang="en-GB" sz="3200" dirty="0"/>
              <a:t>Work out the relative frequency of the dice landing on a five.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5D72A1-92E8-2085-17AD-B37CA9B38ABC}"/>
                  </a:ext>
                </a:extLst>
              </p:cNvPr>
              <p:cNvSpPr/>
              <p:nvPr/>
            </p:nvSpPr>
            <p:spPr>
              <a:xfrm>
                <a:off x="7247683" y="4235116"/>
                <a:ext cx="2104863" cy="232176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5D72A1-92E8-2085-17AD-B37CA9B38A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3" y="4235116"/>
                <a:ext cx="2104863" cy="232176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C0052A-A649-2DBD-B687-4330E05F6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05907"/>
              </p:ext>
            </p:extLst>
          </p:nvPr>
        </p:nvGraphicFramePr>
        <p:xfrm>
          <a:off x="593559" y="2462434"/>
          <a:ext cx="8388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5881704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6952325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3694801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637803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35723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2518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10581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Freq.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9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9C2D3-F8D3-2607-D4A9-DF4605413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DCABC-9A24-60B7-FED6-7EA7AC77B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dice is rolled 100 times.</a:t>
            </a:r>
          </a:p>
          <a:p>
            <a:r>
              <a:rPr lang="en-GB" sz="3200" dirty="0"/>
              <a:t>The results are in the table below:</a:t>
            </a:r>
          </a:p>
          <a:p>
            <a:r>
              <a:rPr lang="en-GB" sz="3200" dirty="0"/>
              <a:t>Work out the relative frequency of the dice landing on an even number.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C02236-999D-CB7A-B0E9-ED58334A6B67}"/>
                  </a:ext>
                </a:extLst>
              </p:cNvPr>
              <p:cNvSpPr/>
              <p:nvPr/>
            </p:nvSpPr>
            <p:spPr>
              <a:xfrm>
                <a:off x="7247683" y="4235116"/>
                <a:ext cx="2104863" cy="232176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C02236-999D-CB7A-B0E9-ED58334A6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3" y="4235116"/>
                <a:ext cx="2104863" cy="232176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FE5834-920C-FAFD-AD8D-F9E8EF9139AE}"/>
              </a:ext>
            </a:extLst>
          </p:cNvPr>
          <p:cNvGraphicFramePr>
            <a:graphicFrameLocks noGrp="1"/>
          </p:cNvGraphicFramePr>
          <p:nvPr/>
        </p:nvGraphicFramePr>
        <p:xfrm>
          <a:off x="593559" y="2462434"/>
          <a:ext cx="8388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5881704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6952325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3694801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637803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35723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2518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10581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Freq.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9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92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6895C-B52E-03D6-6403-1CAC83791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A48597-8709-BF4E-4F07-95F88DF86E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dice is rolled 100 times.</a:t>
            </a:r>
          </a:p>
          <a:p>
            <a:r>
              <a:rPr lang="en-GB" sz="3200" dirty="0"/>
              <a:t>The results are in the table below:</a:t>
            </a:r>
          </a:p>
          <a:p>
            <a:r>
              <a:rPr lang="en-GB" sz="3200" dirty="0"/>
              <a:t>Work out the relative frequency of the dice landing on a prime number.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EBB33D-9C11-9100-F36D-C4D956EAA67F}"/>
                  </a:ext>
                </a:extLst>
              </p:cNvPr>
              <p:cNvSpPr/>
              <p:nvPr/>
            </p:nvSpPr>
            <p:spPr>
              <a:xfrm>
                <a:off x="7247683" y="4235116"/>
                <a:ext cx="2104863" cy="232176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EBB33D-9C11-9100-F36D-C4D956EAA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3" y="4235116"/>
                <a:ext cx="2104863" cy="232176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47327E-34DE-3115-564A-C1D7D73D597E}"/>
              </a:ext>
            </a:extLst>
          </p:cNvPr>
          <p:cNvGraphicFramePr>
            <a:graphicFrameLocks noGrp="1"/>
          </p:cNvGraphicFramePr>
          <p:nvPr/>
        </p:nvGraphicFramePr>
        <p:xfrm>
          <a:off x="593559" y="2462434"/>
          <a:ext cx="8388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5881704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6952325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3694801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637803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35723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2518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10581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Freq.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9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3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D234-6699-CA9F-80D8-619CA9A80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A67B25-7487-60C5-174F-E25743A5D0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A dice is rolled 100 times.</a:t>
            </a:r>
          </a:p>
          <a:p>
            <a:r>
              <a:rPr lang="en-GB" sz="3200" dirty="0"/>
              <a:t>The results are in the table below:</a:t>
            </a:r>
          </a:p>
          <a:p>
            <a:r>
              <a:rPr lang="en-GB" sz="3200" dirty="0"/>
              <a:t>Work out the relative frequency of the dice landing on a square number.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65CFAC-7DCD-49BF-02D5-A1F6EF1C06AA}"/>
                  </a:ext>
                </a:extLst>
              </p:cNvPr>
              <p:cNvSpPr/>
              <p:nvPr/>
            </p:nvSpPr>
            <p:spPr>
              <a:xfrm>
                <a:off x="7247683" y="4235116"/>
                <a:ext cx="2104863" cy="232176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65CFAC-7DCD-49BF-02D5-A1F6EF1C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3" y="4235116"/>
                <a:ext cx="2104863" cy="232176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6CD88E-3CFD-0166-60B4-45A6CFA76173}"/>
              </a:ext>
            </a:extLst>
          </p:cNvPr>
          <p:cNvGraphicFramePr>
            <a:graphicFrameLocks noGrp="1"/>
          </p:cNvGraphicFramePr>
          <p:nvPr/>
        </p:nvGraphicFramePr>
        <p:xfrm>
          <a:off x="593559" y="2462434"/>
          <a:ext cx="8388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5881704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6952325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3694801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637803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35723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2518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10581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Freq.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9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7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E7F96-B580-0D02-B972-65D3C53C3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FCE1B8-45BD-A248-BE55-DCCA1A8C71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group of 50 students were asked which sport they prefer. </a:t>
            </a:r>
            <a:br>
              <a:rPr lang="en-GB" dirty="0"/>
            </a:br>
            <a:r>
              <a:rPr lang="en-GB" dirty="0"/>
              <a:t>The results are shown in the table:</a:t>
            </a:r>
          </a:p>
          <a:p>
            <a:r>
              <a:rPr lang="en-GB" dirty="0"/>
              <a:t>Calculate the relative frequency of Football.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C2517F-289C-4704-40FD-943DC9505B2B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2205863"/>
          <a:ext cx="534782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914">
                  <a:extLst>
                    <a:ext uri="{9D8B030D-6E8A-4147-A177-3AD203B41FA5}">
                      <a16:colId xmlns:a16="http://schemas.microsoft.com/office/drawing/2014/main" val="1449661215"/>
                    </a:ext>
                  </a:extLst>
                </a:gridCol>
                <a:gridCol w="2673914">
                  <a:extLst>
                    <a:ext uri="{9D8B030D-6E8A-4147-A177-3AD203B41FA5}">
                      <a16:colId xmlns:a16="http://schemas.microsoft.com/office/drawing/2014/main" val="177108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3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Football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16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Basketball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254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Hockey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64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Rugby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57865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C09873-77C9-269D-1FD5-0C54CF7ED616}"/>
                  </a:ext>
                </a:extLst>
              </p:cNvPr>
              <p:cNvSpPr/>
              <p:nvPr/>
            </p:nvSpPr>
            <p:spPr>
              <a:xfrm>
                <a:off x="7247684" y="3910457"/>
                <a:ext cx="1692922" cy="264642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C09873-77C9-269D-1FD5-0C54CF7ED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4" y="3910457"/>
                <a:ext cx="1692922" cy="26464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0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7B746-82F5-6F7F-4218-C17CC96CB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5D05B-CA48-5D9C-4005-2EF46AD4B6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120 customers were asked which flavour they prefer. </a:t>
            </a:r>
            <a:br>
              <a:rPr lang="en-GB" dirty="0"/>
            </a:br>
            <a:r>
              <a:rPr lang="en-GB" dirty="0"/>
              <a:t>The results are shown in the table:</a:t>
            </a:r>
          </a:p>
          <a:p>
            <a:r>
              <a:rPr lang="en-GB" dirty="0"/>
              <a:t>Calculate the relative frequency of Raspberry.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4E052D-8D4B-5E3D-965B-0AA569E86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39126"/>
              </p:ext>
            </p:extLst>
          </p:nvPr>
        </p:nvGraphicFramePr>
        <p:xfrm>
          <a:off x="1085056" y="2205863"/>
          <a:ext cx="534782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914">
                  <a:extLst>
                    <a:ext uri="{9D8B030D-6E8A-4147-A177-3AD203B41FA5}">
                      <a16:colId xmlns:a16="http://schemas.microsoft.com/office/drawing/2014/main" val="1449661215"/>
                    </a:ext>
                  </a:extLst>
                </a:gridCol>
                <a:gridCol w="2673914">
                  <a:extLst>
                    <a:ext uri="{9D8B030D-6E8A-4147-A177-3AD203B41FA5}">
                      <a16:colId xmlns:a16="http://schemas.microsoft.com/office/drawing/2014/main" val="177108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Flavour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3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16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Mint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254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Raspberry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64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Vanilla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57865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EC8DD9-FDBE-7494-F46B-747BEFB3A361}"/>
                  </a:ext>
                </a:extLst>
              </p:cNvPr>
              <p:cNvSpPr/>
              <p:nvPr/>
            </p:nvSpPr>
            <p:spPr>
              <a:xfrm>
                <a:off x="7247683" y="4235116"/>
                <a:ext cx="2104863" cy="232176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EC8DD9-FDBE-7494-F46B-747BEFB3A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3" y="4235116"/>
                <a:ext cx="2104863" cy="232176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8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445</TotalTime>
  <Words>648</Words>
  <Application>Microsoft Office PowerPoint</Application>
  <PresentationFormat>Widescreen</PresentationFormat>
  <Paragraphs>169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1_Office Theme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12</cp:revision>
  <dcterms:created xsi:type="dcterms:W3CDTF">2026-05-15T17:39:16Z</dcterms:created>
  <dcterms:modified xsi:type="dcterms:W3CDTF">2026-06-11T12:02:04Z</dcterms:modified>
</cp:coreProperties>
</file>