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5" r:id="rId16"/>
    <p:sldId id="276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modSld">
      <pc:chgData name="Christopher Potter" userId="24ad2ef8db5e8a45" providerId="LiveId" clId="{10AB9FE2-9012-46EF-B18A-C87D5526F6EE}" dt="2026-06-09T11:39:00.775" v="331" actId="1076"/>
      <pc:docMkLst>
        <pc:docMk/>
      </pc:docMkLst>
      <pc:sldChg chg="modSp mod">
        <pc:chgData name="Christopher Potter" userId="24ad2ef8db5e8a45" providerId="LiveId" clId="{10AB9FE2-9012-46EF-B18A-C87D5526F6EE}" dt="2026-06-09T11:23:30.065" v="160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9T11:17:47.847" v="66" actId="6549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9T11:23:30.065" v="160" actId="20577"/>
          <ac:spMkLst>
            <pc:docMk/>
            <pc:sldMk cId="2091781012" sldId="263"/>
            <ac:spMk id="3" creationId="{FFA156C5-A494-D1D2-F9E6-43225B3743C2}"/>
          </ac:spMkLst>
        </pc:spChg>
        <pc:spChg chg="mod">
          <ac:chgData name="Christopher Potter" userId="24ad2ef8db5e8a45" providerId="LiveId" clId="{10AB9FE2-9012-46EF-B18A-C87D5526F6EE}" dt="2026-06-09T11:23:22.777" v="157" actId="20577"/>
          <ac:spMkLst>
            <pc:docMk/>
            <pc:sldMk cId="2091781012" sldId="263"/>
            <ac:spMk id="4" creationId="{578939C4-545B-B603-C2FF-AEA8A4369D9B}"/>
          </ac:spMkLst>
        </pc:spChg>
        <pc:spChg chg="mod">
          <ac:chgData name="Christopher Potter" userId="24ad2ef8db5e8a45" providerId="LiveId" clId="{10AB9FE2-9012-46EF-B18A-C87D5526F6EE}" dt="2026-06-09T11:23:25.566" v="158" actId="1076"/>
          <ac:spMkLst>
            <pc:docMk/>
            <pc:sldMk cId="2091781012" sldId="263"/>
            <ac:spMk id="8" creationId="{09542B39-76DC-A420-529A-5295C618966B}"/>
          </ac:spMkLst>
        </pc:spChg>
        <pc:spChg chg="mod">
          <ac:chgData name="Christopher Potter" userId="24ad2ef8db5e8a45" providerId="LiveId" clId="{10AB9FE2-9012-46EF-B18A-C87D5526F6EE}" dt="2026-06-09T11:23:22.777" v="157" actId="20577"/>
          <ac:spMkLst>
            <pc:docMk/>
            <pc:sldMk cId="2091781012" sldId="263"/>
            <ac:spMk id="9" creationId="{943BC7A3-0619-5B88-4C9E-EADD210AE744}"/>
          </ac:spMkLst>
        </pc:spChg>
        <pc:spChg chg="mod">
          <ac:chgData name="Christopher Potter" userId="24ad2ef8db5e8a45" providerId="LiveId" clId="{10AB9FE2-9012-46EF-B18A-C87D5526F6EE}" dt="2026-06-09T11:23:22.777" v="157" actId="20577"/>
          <ac:spMkLst>
            <pc:docMk/>
            <pc:sldMk cId="2091781012" sldId="263"/>
            <ac:spMk id="10" creationId="{3A6886CE-D8B9-30B9-E999-66636D80E4FF}"/>
          </ac:spMkLst>
        </pc:spChg>
        <pc:spChg chg="mod">
          <ac:chgData name="Christopher Potter" userId="24ad2ef8db5e8a45" providerId="LiveId" clId="{10AB9FE2-9012-46EF-B18A-C87D5526F6EE}" dt="2026-06-09T11:23:22.777" v="157" actId="20577"/>
          <ac:spMkLst>
            <pc:docMk/>
            <pc:sldMk cId="2091781012" sldId="263"/>
            <ac:spMk id="11" creationId="{B80E6896-0F10-BD2F-F7E7-660E8DF96301}"/>
          </ac:spMkLst>
        </pc:spChg>
        <pc:grpChg chg="mod">
          <ac:chgData name="Christopher Potter" userId="24ad2ef8db5e8a45" providerId="LiveId" clId="{10AB9FE2-9012-46EF-B18A-C87D5526F6EE}" dt="2026-06-09T11:23:22.777" v="157" actId="20577"/>
          <ac:grpSpMkLst>
            <pc:docMk/>
            <pc:sldMk cId="2091781012" sldId="263"/>
            <ac:grpSpMk id="5" creationId="{FBE8C1CE-581B-A97E-980F-A0DC1A8EC13F}"/>
          </ac:grpSpMkLst>
        </pc:grpChg>
      </pc:sldChg>
      <pc:sldChg chg="modSp">
        <pc:chgData name="Christopher Potter" userId="24ad2ef8db5e8a45" providerId="LiveId" clId="{10AB9FE2-9012-46EF-B18A-C87D5526F6EE}" dt="2026-06-09T11:23:49.807" v="168" actId="6549"/>
        <pc:sldMkLst>
          <pc:docMk/>
          <pc:sldMk cId="3552523105" sldId="264"/>
        </pc:sldMkLst>
        <pc:spChg chg="mod">
          <ac:chgData name="Christopher Potter" userId="24ad2ef8db5e8a45" providerId="LiveId" clId="{10AB9FE2-9012-46EF-B18A-C87D5526F6EE}" dt="2026-06-09T11:18:03.056" v="68"/>
          <ac:spMkLst>
            <pc:docMk/>
            <pc:sldMk cId="3552523105" sldId="264"/>
            <ac:spMk id="2" creationId="{B6A00D1E-B409-BEF5-D65B-979E253222DF}"/>
          </ac:spMkLst>
        </pc:spChg>
        <pc:spChg chg="mod">
          <ac:chgData name="Christopher Potter" userId="24ad2ef8db5e8a45" providerId="LiveId" clId="{10AB9FE2-9012-46EF-B18A-C87D5526F6EE}" dt="2026-06-09T11:23:49.807" v="168" actId="6549"/>
          <ac:spMkLst>
            <pc:docMk/>
            <pc:sldMk cId="3552523105" sldId="264"/>
            <ac:spMk id="3" creationId="{BDB0DA6E-1296-69F8-5620-E3BEACD70E81}"/>
          </ac:spMkLst>
        </pc:spChg>
        <pc:spChg chg="mod">
          <ac:chgData name="Christopher Potter" userId="24ad2ef8db5e8a45" providerId="LiveId" clId="{10AB9FE2-9012-46EF-B18A-C87D5526F6EE}" dt="2026-06-09T11:23:47.097" v="166" actId="20577"/>
          <ac:spMkLst>
            <pc:docMk/>
            <pc:sldMk cId="3552523105" sldId="264"/>
            <ac:spMk id="4" creationId="{267B6DCA-FF26-F115-3A57-5B79A8962095}"/>
          </ac:spMkLst>
        </pc:spChg>
        <pc:spChg chg="mod">
          <ac:chgData name="Christopher Potter" userId="24ad2ef8db5e8a45" providerId="LiveId" clId="{10AB9FE2-9012-46EF-B18A-C87D5526F6EE}" dt="2026-06-09T11:23:47.097" v="166" actId="20577"/>
          <ac:spMkLst>
            <pc:docMk/>
            <pc:sldMk cId="3552523105" sldId="264"/>
            <ac:spMk id="8" creationId="{C7CC24A9-1877-B9F8-0C7E-50936B2BF04D}"/>
          </ac:spMkLst>
        </pc:spChg>
        <pc:spChg chg="mod">
          <ac:chgData name="Christopher Potter" userId="24ad2ef8db5e8a45" providerId="LiveId" clId="{10AB9FE2-9012-46EF-B18A-C87D5526F6EE}" dt="2026-06-09T11:23:47.097" v="166" actId="20577"/>
          <ac:spMkLst>
            <pc:docMk/>
            <pc:sldMk cId="3552523105" sldId="264"/>
            <ac:spMk id="9" creationId="{57526954-A8F5-565F-0329-A55F4468236D}"/>
          </ac:spMkLst>
        </pc:spChg>
        <pc:spChg chg="mod">
          <ac:chgData name="Christopher Potter" userId="24ad2ef8db5e8a45" providerId="LiveId" clId="{10AB9FE2-9012-46EF-B18A-C87D5526F6EE}" dt="2026-06-09T11:23:47.097" v="166" actId="20577"/>
          <ac:spMkLst>
            <pc:docMk/>
            <pc:sldMk cId="3552523105" sldId="264"/>
            <ac:spMk id="10" creationId="{490AEDC9-6B6A-7221-D277-06C41C38E16E}"/>
          </ac:spMkLst>
        </pc:spChg>
        <pc:spChg chg="mod">
          <ac:chgData name="Christopher Potter" userId="24ad2ef8db5e8a45" providerId="LiveId" clId="{10AB9FE2-9012-46EF-B18A-C87D5526F6EE}" dt="2026-06-09T11:23:47.097" v="166" actId="20577"/>
          <ac:spMkLst>
            <pc:docMk/>
            <pc:sldMk cId="3552523105" sldId="264"/>
            <ac:spMk id="11" creationId="{42580A8A-A01F-7E20-5548-4C5478E7DDCD}"/>
          </ac:spMkLst>
        </pc:spChg>
        <pc:grpChg chg="mod">
          <ac:chgData name="Christopher Potter" userId="24ad2ef8db5e8a45" providerId="LiveId" clId="{10AB9FE2-9012-46EF-B18A-C87D5526F6EE}" dt="2026-06-09T11:23:47.097" v="166" actId="20577"/>
          <ac:grpSpMkLst>
            <pc:docMk/>
            <pc:sldMk cId="3552523105" sldId="264"/>
            <ac:grpSpMk id="5" creationId="{38B9FAAE-7CFA-710E-15BD-54081C8D9D20}"/>
          </ac:grpSpMkLst>
        </pc:grpChg>
      </pc:sldChg>
      <pc:sldChg chg="modSp">
        <pc:chgData name="Christopher Potter" userId="24ad2ef8db5e8a45" providerId="LiveId" clId="{10AB9FE2-9012-46EF-B18A-C87D5526F6EE}" dt="2026-06-09T11:24:13.885" v="175" actId="20577"/>
        <pc:sldMkLst>
          <pc:docMk/>
          <pc:sldMk cId="2763066185" sldId="265"/>
        </pc:sldMkLst>
        <pc:spChg chg="mod">
          <ac:chgData name="Christopher Potter" userId="24ad2ef8db5e8a45" providerId="LiveId" clId="{10AB9FE2-9012-46EF-B18A-C87D5526F6EE}" dt="2026-06-09T11:18:06.006" v="69"/>
          <ac:spMkLst>
            <pc:docMk/>
            <pc:sldMk cId="2763066185" sldId="265"/>
            <ac:spMk id="2" creationId="{CA87EE86-5DB2-5870-C947-9883C420871D}"/>
          </ac:spMkLst>
        </pc:spChg>
        <pc:spChg chg="mod">
          <ac:chgData name="Christopher Potter" userId="24ad2ef8db5e8a45" providerId="LiveId" clId="{10AB9FE2-9012-46EF-B18A-C87D5526F6EE}" dt="2026-06-09T11:24:13.885" v="175" actId="20577"/>
          <ac:spMkLst>
            <pc:docMk/>
            <pc:sldMk cId="2763066185" sldId="265"/>
            <ac:spMk id="3" creationId="{4E5D1D77-190A-FE65-F638-31923A444C51}"/>
          </ac:spMkLst>
        </pc:spChg>
        <pc:spChg chg="mod">
          <ac:chgData name="Christopher Potter" userId="24ad2ef8db5e8a45" providerId="LiveId" clId="{10AB9FE2-9012-46EF-B18A-C87D5526F6EE}" dt="2026-06-09T11:24:11.433" v="173" actId="20577"/>
          <ac:spMkLst>
            <pc:docMk/>
            <pc:sldMk cId="2763066185" sldId="265"/>
            <ac:spMk id="4" creationId="{622B5CA0-DB7A-A555-E880-CC43A184BC02}"/>
          </ac:spMkLst>
        </pc:spChg>
        <pc:spChg chg="mod">
          <ac:chgData name="Christopher Potter" userId="24ad2ef8db5e8a45" providerId="LiveId" clId="{10AB9FE2-9012-46EF-B18A-C87D5526F6EE}" dt="2026-06-09T11:24:11.433" v="173" actId="20577"/>
          <ac:spMkLst>
            <pc:docMk/>
            <pc:sldMk cId="2763066185" sldId="265"/>
            <ac:spMk id="8" creationId="{EB377AA8-C48E-9355-97C9-5523E6C23FA7}"/>
          </ac:spMkLst>
        </pc:spChg>
        <pc:spChg chg="mod">
          <ac:chgData name="Christopher Potter" userId="24ad2ef8db5e8a45" providerId="LiveId" clId="{10AB9FE2-9012-46EF-B18A-C87D5526F6EE}" dt="2026-06-09T11:24:11.433" v="173" actId="20577"/>
          <ac:spMkLst>
            <pc:docMk/>
            <pc:sldMk cId="2763066185" sldId="265"/>
            <ac:spMk id="9" creationId="{51AAD4C7-104D-2794-6B34-BBEC75D9D315}"/>
          </ac:spMkLst>
        </pc:spChg>
        <pc:spChg chg="mod">
          <ac:chgData name="Christopher Potter" userId="24ad2ef8db5e8a45" providerId="LiveId" clId="{10AB9FE2-9012-46EF-B18A-C87D5526F6EE}" dt="2026-06-09T11:24:11.433" v="173" actId="20577"/>
          <ac:spMkLst>
            <pc:docMk/>
            <pc:sldMk cId="2763066185" sldId="265"/>
            <ac:spMk id="10" creationId="{DF4EA300-C6D7-8220-DF85-19E2C2F33CE1}"/>
          </ac:spMkLst>
        </pc:spChg>
        <pc:spChg chg="mod">
          <ac:chgData name="Christopher Potter" userId="24ad2ef8db5e8a45" providerId="LiveId" clId="{10AB9FE2-9012-46EF-B18A-C87D5526F6EE}" dt="2026-06-09T11:24:11.433" v="173" actId="20577"/>
          <ac:spMkLst>
            <pc:docMk/>
            <pc:sldMk cId="2763066185" sldId="265"/>
            <ac:spMk id="11" creationId="{C4B4890A-2993-B0D9-7D38-8CCD0BD97897}"/>
          </ac:spMkLst>
        </pc:spChg>
        <pc:grpChg chg="mod">
          <ac:chgData name="Christopher Potter" userId="24ad2ef8db5e8a45" providerId="LiveId" clId="{10AB9FE2-9012-46EF-B18A-C87D5526F6EE}" dt="2026-06-09T11:24:11.433" v="173" actId="20577"/>
          <ac:grpSpMkLst>
            <pc:docMk/>
            <pc:sldMk cId="2763066185" sldId="265"/>
            <ac:grpSpMk id="5" creationId="{571A6998-6263-FF07-7640-1758E6979038}"/>
          </ac:grpSpMkLst>
        </pc:grpChg>
      </pc:sldChg>
      <pc:sldChg chg="modSp">
        <pc:chgData name="Christopher Potter" userId="24ad2ef8db5e8a45" providerId="LiveId" clId="{10AB9FE2-9012-46EF-B18A-C87D5526F6EE}" dt="2026-06-09T11:24:33.328" v="181" actId="20577"/>
        <pc:sldMkLst>
          <pc:docMk/>
          <pc:sldMk cId="1600377430" sldId="266"/>
        </pc:sldMkLst>
        <pc:spChg chg="mod">
          <ac:chgData name="Christopher Potter" userId="24ad2ef8db5e8a45" providerId="LiveId" clId="{10AB9FE2-9012-46EF-B18A-C87D5526F6EE}" dt="2026-06-09T11:18:11.054" v="70"/>
          <ac:spMkLst>
            <pc:docMk/>
            <pc:sldMk cId="1600377430" sldId="266"/>
            <ac:spMk id="2" creationId="{B5349C73-768B-BCBF-9A83-4A83E157D640}"/>
          </ac:spMkLst>
        </pc:spChg>
        <pc:spChg chg="mod">
          <ac:chgData name="Christopher Potter" userId="24ad2ef8db5e8a45" providerId="LiveId" clId="{10AB9FE2-9012-46EF-B18A-C87D5526F6EE}" dt="2026-06-09T11:24:33.328" v="181" actId="20577"/>
          <ac:spMkLst>
            <pc:docMk/>
            <pc:sldMk cId="1600377430" sldId="266"/>
            <ac:spMk id="3" creationId="{F23E09E3-440E-A077-88ED-A682F3DFA0DC}"/>
          </ac:spMkLst>
        </pc:spChg>
        <pc:spChg chg="mod">
          <ac:chgData name="Christopher Potter" userId="24ad2ef8db5e8a45" providerId="LiveId" clId="{10AB9FE2-9012-46EF-B18A-C87D5526F6EE}" dt="2026-06-09T11:24:29.677" v="179" actId="20577"/>
          <ac:spMkLst>
            <pc:docMk/>
            <pc:sldMk cId="1600377430" sldId="266"/>
            <ac:spMk id="4" creationId="{24B213EC-129B-3D34-F638-19E31EF2D172}"/>
          </ac:spMkLst>
        </pc:spChg>
        <pc:spChg chg="mod">
          <ac:chgData name="Christopher Potter" userId="24ad2ef8db5e8a45" providerId="LiveId" clId="{10AB9FE2-9012-46EF-B18A-C87D5526F6EE}" dt="2026-06-09T11:24:29.677" v="179" actId="20577"/>
          <ac:spMkLst>
            <pc:docMk/>
            <pc:sldMk cId="1600377430" sldId="266"/>
            <ac:spMk id="8" creationId="{6B68760D-D47A-88DA-172C-9D6D4571B24B}"/>
          </ac:spMkLst>
        </pc:spChg>
        <pc:spChg chg="mod">
          <ac:chgData name="Christopher Potter" userId="24ad2ef8db5e8a45" providerId="LiveId" clId="{10AB9FE2-9012-46EF-B18A-C87D5526F6EE}" dt="2026-06-09T11:24:29.677" v="179" actId="20577"/>
          <ac:spMkLst>
            <pc:docMk/>
            <pc:sldMk cId="1600377430" sldId="266"/>
            <ac:spMk id="9" creationId="{E93C5F61-BFFD-F405-F4AC-5E0A44637496}"/>
          </ac:spMkLst>
        </pc:spChg>
        <pc:spChg chg="mod">
          <ac:chgData name="Christopher Potter" userId="24ad2ef8db5e8a45" providerId="LiveId" clId="{10AB9FE2-9012-46EF-B18A-C87D5526F6EE}" dt="2026-06-09T11:24:29.677" v="179" actId="20577"/>
          <ac:spMkLst>
            <pc:docMk/>
            <pc:sldMk cId="1600377430" sldId="266"/>
            <ac:spMk id="10" creationId="{D793769A-8AFB-E344-CD28-5B13BBAF75D0}"/>
          </ac:spMkLst>
        </pc:spChg>
        <pc:spChg chg="mod">
          <ac:chgData name="Christopher Potter" userId="24ad2ef8db5e8a45" providerId="LiveId" clId="{10AB9FE2-9012-46EF-B18A-C87D5526F6EE}" dt="2026-06-09T11:24:29.677" v="179" actId="20577"/>
          <ac:spMkLst>
            <pc:docMk/>
            <pc:sldMk cId="1600377430" sldId="266"/>
            <ac:spMk id="11" creationId="{0BB6B9B3-C15C-EBC0-AD3B-86777B704F2E}"/>
          </ac:spMkLst>
        </pc:spChg>
        <pc:grpChg chg="mod">
          <ac:chgData name="Christopher Potter" userId="24ad2ef8db5e8a45" providerId="LiveId" clId="{10AB9FE2-9012-46EF-B18A-C87D5526F6EE}" dt="2026-06-09T11:24:29.677" v="179" actId="20577"/>
          <ac:grpSpMkLst>
            <pc:docMk/>
            <pc:sldMk cId="1600377430" sldId="266"/>
            <ac:grpSpMk id="5" creationId="{BD46CFF8-DDE5-C3A3-B7C0-787C3492CBAE}"/>
          </ac:grpSpMkLst>
        </pc:grpChg>
      </pc:sldChg>
      <pc:sldChg chg="modSp mod">
        <pc:chgData name="Christopher Potter" userId="24ad2ef8db5e8a45" providerId="LiveId" clId="{10AB9FE2-9012-46EF-B18A-C87D5526F6EE}" dt="2026-06-09T11:32:00.035" v="199" actId="1076"/>
        <pc:sldMkLst>
          <pc:docMk/>
          <pc:sldMk cId="2369951965" sldId="267"/>
        </pc:sldMkLst>
        <pc:spChg chg="mod">
          <ac:chgData name="Christopher Potter" userId="24ad2ef8db5e8a45" providerId="LiveId" clId="{10AB9FE2-9012-46EF-B18A-C87D5526F6EE}" dt="2026-06-09T11:18:23.808" v="72"/>
          <ac:spMkLst>
            <pc:docMk/>
            <pc:sldMk cId="2369951965" sldId="267"/>
            <ac:spMk id="2" creationId="{1FE7C7A8-B211-1749-931C-25592914AFBC}"/>
          </ac:spMkLst>
        </pc:spChg>
        <pc:spChg chg="mod">
          <ac:chgData name="Christopher Potter" userId="24ad2ef8db5e8a45" providerId="LiveId" clId="{10AB9FE2-9012-46EF-B18A-C87D5526F6EE}" dt="2026-06-09T11:31:53.947" v="192" actId="20577"/>
          <ac:spMkLst>
            <pc:docMk/>
            <pc:sldMk cId="2369951965" sldId="267"/>
            <ac:spMk id="3" creationId="{7E6DDB18-2D7B-3C5C-1FF3-0EF06EF7A882}"/>
          </ac:spMkLst>
        </pc:spChg>
        <pc:spChg chg="mod">
          <ac:chgData name="Christopher Potter" userId="24ad2ef8db5e8a45" providerId="LiveId" clId="{10AB9FE2-9012-46EF-B18A-C87D5526F6EE}" dt="2026-06-09T11:31:57.127" v="198" actId="20577"/>
          <ac:spMkLst>
            <pc:docMk/>
            <pc:sldMk cId="2369951965" sldId="267"/>
            <ac:spMk id="4" creationId="{72AA627E-C4B7-7713-549B-730EF8FAC89C}"/>
          </ac:spMkLst>
        </pc:spChg>
        <pc:spChg chg="mod">
          <ac:chgData name="Christopher Potter" userId="24ad2ef8db5e8a45" providerId="LiveId" clId="{10AB9FE2-9012-46EF-B18A-C87D5526F6EE}" dt="2026-06-09T11:32:00.035" v="199" actId="1076"/>
          <ac:spMkLst>
            <pc:docMk/>
            <pc:sldMk cId="2369951965" sldId="267"/>
            <ac:spMk id="8" creationId="{ECD9F557-EEE1-B05D-4B0F-3215F8DFD0E2}"/>
          </ac:spMkLst>
        </pc:spChg>
        <pc:spChg chg="mod">
          <ac:chgData name="Christopher Potter" userId="24ad2ef8db5e8a45" providerId="LiveId" clId="{10AB9FE2-9012-46EF-B18A-C87D5526F6EE}" dt="2026-06-09T11:31:57.127" v="198" actId="20577"/>
          <ac:spMkLst>
            <pc:docMk/>
            <pc:sldMk cId="2369951965" sldId="267"/>
            <ac:spMk id="9" creationId="{8A2C3343-A85E-FA6B-46BC-82E440D7E2E2}"/>
          </ac:spMkLst>
        </pc:spChg>
        <pc:spChg chg="mod">
          <ac:chgData name="Christopher Potter" userId="24ad2ef8db5e8a45" providerId="LiveId" clId="{10AB9FE2-9012-46EF-B18A-C87D5526F6EE}" dt="2026-06-09T11:31:57.127" v="198" actId="20577"/>
          <ac:spMkLst>
            <pc:docMk/>
            <pc:sldMk cId="2369951965" sldId="267"/>
            <ac:spMk id="10" creationId="{666BD5F5-D612-20F7-ED78-65714D54C7E4}"/>
          </ac:spMkLst>
        </pc:spChg>
        <pc:spChg chg="mod">
          <ac:chgData name="Christopher Potter" userId="24ad2ef8db5e8a45" providerId="LiveId" clId="{10AB9FE2-9012-46EF-B18A-C87D5526F6EE}" dt="2026-06-09T11:31:57.127" v="198" actId="20577"/>
          <ac:spMkLst>
            <pc:docMk/>
            <pc:sldMk cId="2369951965" sldId="267"/>
            <ac:spMk id="11" creationId="{B5839E05-2687-6300-8867-9F1DBD857B31}"/>
          </ac:spMkLst>
        </pc:spChg>
        <pc:grpChg chg="mod">
          <ac:chgData name="Christopher Potter" userId="24ad2ef8db5e8a45" providerId="LiveId" clId="{10AB9FE2-9012-46EF-B18A-C87D5526F6EE}" dt="2026-06-09T11:31:57.127" v="198" actId="20577"/>
          <ac:grpSpMkLst>
            <pc:docMk/>
            <pc:sldMk cId="2369951965" sldId="267"/>
            <ac:grpSpMk id="5" creationId="{6BCA176A-7E23-1991-A304-F5F340ABFC37}"/>
          </ac:grpSpMkLst>
        </pc:grpChg>
      </pc:sldChg>
      <pc:sldChg chg="modSp mod">
        <pc:chgData name="Christopher Potter" userId="24ad2ef8db5e8a45" providerId="LiveId" clId="{10AB9FE2-9012-46EF-B18A-C87D5526F6EE}" dt="2026-06-09T11:31:35.223" v="190" actId="1076"/>
        <pc:sldMkLst>
          <pc:docMk/>
          <pc:sldMk cId="333469466" sldId="268"/>
        </pc:sldMkLst>
        <pc:spChg chg="mod">
          <ac:chgData name="Christopher Potter" userId="24ad2ef8db5e8a45" providerId="LiveId" clId="{10AB9FE2-9012-46EF-B18A-C87D5526F6EE}" dt="2026-06-09T11:18:17.001" v="71"/>
          <ac:spMkLst>
            <pc:docMk/>
            <pc:sldMk cId="333469466" sldId="268"/>
            <ac:spMk id="2" creationId="{C066AC5F-A1E2-7C53-A131-050612F05FAE}"/>
          </ac:spMkLst>
        </pc:spChg>
        <pc:spChg chg="mod">
          <ac:chgData name="Christopher Potter" userId="24ad2ef8db5e8a45" providerId="LiveId" clId="{10AB9FE2-9012-46EF-B18A-C87D5526F6EE}" dt="2026-06-09T11:31:24.264" v="183" actId="20577"/>
          <ac:spMkLst>
            <pc:docMk/>
            <pc:sldMk cId="333469466" sldId="268"/>
            <ac:spMk id="3" creationId="{318A4A57-5C81-1E83-C9FE-8ECE5396582E}"/>
          </ac:spMkLst>
        </pc:spChg>
        <pc:spChg chg="mod">
          <ac:chgData name="Christopher Potter" userId="24ad2ef8db5e8a45" providerId="LiveId" clId="{10AB9FE2-9012-46EF-B18A-C87D5526F6EE}" dt="2026-06-09T11:31:29.408" v="189" actId="20577"/>
          <ac:spMkLst>
            <pc:docMk/>
            <pc:sldMk cId="333469466" sldId="268"/>
            <ac:spMk id="4" creationId="{9F7F7688-127B-783A-B1D1-0083D73216BD}"/>
          </ac:spMkLst>
        </pc:spChg>
        <pc:spChg chg="mod">
          <ac:chgData name="Christopher Potter" userId="24ad2ef8db5e8a45" providerId="LiveId" clId="{10AB9FE2-9012-46EF-B18A-C87D5526F6EE}" dt="2026-06-09T11:31:35.223" v="190" actId="1076"/>
          <ac:spMkLst>
            <pc:docMk/>
            <pc:sldMk cId="333469466" sldId="268"/>
            <ac:spMk id="8" creationId="{F8E1B967-F834-6748-F3CF-BFDE749FE409}"/>
          </ac:spMkLst>
        </pc:spChg>
        <pc:spChg chg="mod">
          <ac:chgData name="Christopher Potter" userId="24ad2ef8db5e8a45" providerId="LiveId" clId="{10AB9FE2-9012-46EF-B18A-C87D5526F6EE}" dt="2026-06-09T11:31:29.408" v="189" actId="20577"/>
          <ac:spMkLst>
            <pc:docMk/>
            <pc:sldMk cId="333469466" sldId="268"/>
            <ac:spMk id="9" creationId="{CEB02D71-D33C-D0B1-1EFF-86307F58C43A}"/>
          </ac:spMkLst>
        </pc:spChg>
        <pc:spChg chg="mod">
          <ac:chgData name="Christopher Potter" userId="24ad2ef8db5e8a45" providerId="LiveId" clId="{10AB9FE2-9012-46EF-B18A-C87D5526F6EE}" dt="2026-06-09T11:31:29.408" v="189" actId="20577"/>
          <ac:spMkLst>
            <pc:docMk/>
            <pc:sldMk cId="333469466" sldId="268"/>
            <ac:spMk id="10" creationId="{6557051C-F255-ACC2-F15A-32170E3C3D79}"/>
          </ac:spMkLst>
        </pc:spChg>
        <pc:spChg chg="mod">
          <ac:chgData name="Christopher Potter" userId="24ad2ef8db5e8a45" providerId="LiveId" clId="{10AB9FE2-9012-46EF-B18A-C87D5526F6EE}" dt="2026-06-09T11:31:29.408" v="189" actId="20577"/>
          <ac:spMkLst>
            <pc:docMk/>
            <pc:sldMk cId="333469466" sldId="268"/>
            <ac:spMk id="11" creationId="{DC446B2F-07C7-64B9-FA4A-E0CADD781F40}"/>
          </ac:spMkLst>
        </pc:spChg>
        <pc:grpChg chg="mod">
          <ac:chgData name="Christopher Potter" userId="24ad2ef8db5e8a45" providerId="LiveId" clId="{10AB9FE2-9012-46EF-B18A-C87D5526F6EE}" dt="2026-06-09T11:31:29.408" v="189" actId="20577"/>
          <ac:grpSpMkLst>
            <pc:docMk/>
            <pc:sldMk cId="333469466" sldId="268"/>
            <ac:grpSpMk id="5" creationId="{6E7C6928-0404-AFD7-F617-98B7205021DC}"/>
          </ac:grpSpMkLst>
        </pc:grpChg>
      </pc:sldChg>
      <pc:sldChg chg="modSp">
        <pc:chgData name="Christopher Potter" userId="24ad2ef8db5e8a45" providerId="LiveId" clId="{10AB9FE2-9012-46EF-B18A-C87D5526F6EE}" dt="2026-06-09T11:32:30.275" v="209" actId="20577"/>
        <pc:sldMkLst>
          <pc:docMk/>
          <pc:sldMk cId="1003272926" sldId="269"/>
        </pc:sldMkLst>
        <pc:spChg chg="mod">
          <ac:chgData name="Christopher Potter" userId="24ad2ef8db5e8a45" providerId="LiveId" clId="{10AB9FE2-9012-46EF-B18A-C87D5526F6EE}" dt="2026-06-09T11:18:28.345" v="73"/>
          <ac:spMkLst>
            <pc:docMk/>
            <pc:sldMk cId="1003272926" sldId="269"/>
            <ac:spMk id="2" creationId="{2505D045-4444-A70A-9F05-3D1E892E58A8}"/>
          </ac:spMkLst>
        </pc:spChg>
        <pc:spChg chg="mod">
          <ac:chgData name="Christopher Potter" userId="24ad2ef8db5e8a45" providerId="LiveId" clId="{10AB9FE2-9012-46EF-B18A-C87D5526F6EE}" dt="2026-06-09T11:32:30.275" v="209" actId="20577"/>
          <ac:spMkLst>
            <pc:docMk/>
            <pc:sldMk cId="1003272926" sldId="269"/>
            <ac:spMk id="3" creationId="{EBDE8DAF-98D6-6A18-BAD5-F5ACA276AED7}"/>
          </ac:spMkLst>
        </pc:spChg>
        <pc:spChg chg="mod">
          <ac:chgData name="Christopher Potter" userId="24ad2ef8db5e8a45" providerId="LiveId" clId="{10AB9FE2-9012-46EF-B18A-C87D5526F6EE}" dt="2026-06-09T11:32:26.104" v="207" actId="6549"/>
          <ac:spMkLst>
            <pc:docMk/>
            <pc:sldMk cId="1003272926" sldId="269"/>
            <ac:spMk id="4" creationId="{EEBAB4A3-061D-D10A-256C-8FE939D7A031}"/>
          </ac:spMkLst>
        </pc:spChg>
        <pc:spChg chg="mod">
          <ac:chgData name="Christopher Potter" userId="24ad2ef8db5e8a45" providerId="LiveId" clId="{10AB9FE2-9012-46EF-B18A-C87D5526F6EE}" dt="2026-06-09T11:32:26.104" v="207" actId="6549"/>
          <ac:spMkLst>
            <pc:docMk/>
            <pc:sldMk cId="1003272926" sldId="269"/>
            <ac:spMk id="8" creationId="{E5C19C9A-DFC0-F4F4-8B84-F497D214D6FE}"/>
          </ac:spMkLst>
        </pc:spChg>
        <pc:spChg chg="mod">
          <ac:chgData name="Christopher Potter" userId="24ad2ef8db5e8a45" providerId="LiveId" clId="{10AB9FE2-9012-46EF-B18A-C87D5526F6EE}" dt="2026-06-09T11:32:26.104" v="207" actId="6549"/>
          <ac:spMkLst>
            <pc:docMk/>
            <pc:sldMk cId="1003272926" sldId="269"/>
            <ac:spMk id="9" creationId="{AD00B81E-BEE9-EF43-BEE3-FB5F455ABB34}"/>
          </ac:spMkLst>
        </pc:spChg>
        <pc:spChg chg="mod">
          <ac:chgData name="Christopher Potter" userId="24ad2ef8db5e8a45" providerId="LiveId" clId="{10AB9FE2-9012-46EF-B18A-C87D5526F6EE}" dt="2026-06-09T11:32:26.104" v="207" actId="6549"/>
          <ac:spMkLst>
            <pc:docMk/>
            <pc:sldMk cId="1003272926" sldId="269"/>
            <ac:spMk id="10" creationId="{D3F18E46-9AF6-5979-2EBB-FCC02A588917}"/>
          </ac:spMkLst>
        </pc:spChg>
        <pc:spChg chg="mod">
          <ac:chgData name="Christopher Potter" userId="24ad2ef8db5e8a45" providerId="LiveId" clId="{10AB9FE2-9012-46EF-B18A-C87D5526F6EE}" dt="2026-06-09T11:32:26.104" v="207" actId="6549"/>
          <ac:spMkLst>
            <pc:docMk/>
            <pc:sldMk cId="1003272926" sldId="269"/>
            <ac:spMk id="11" creationId="{1F8309AF-C1F7-7521-D5D9-AF70FF8D6183}"/>
          </ac:spMkLst>
        </pc:spChg>
        <pc:grpChg chg="mod">
          <ac:chgData name="Christopher Potter" userId="24ad2ef8db5e8a45" providerId="LiveId" clId="{10AB9FE2-9012-46EF-B18A-C87D5526F6EE}" dt="2026-06-09T11:32:26.104" v="207" actId="6549"/>
          <ac:grpSpMkLst>
            <pc:docMk/>
            <pc:sldMk cId="1003272926" sldId="269"/>
            <ac:grpSpMk id="5" creationId="{A8FDB893-9EDC-5B2C-2A97-E992BA2B5A27}"/>
          </ac:grpSpMkLst>
        </pc:grpChg>
      </pc:sldChg>
      <pc:sldChg chg="modSp mod">
        <pc:chgData name="Christopher Potter" userId="24ad2ef8db5e8a45" providerId="LiveId" clId="{10AB9FE2-9012-46EF-B18A-C87D5526F6EE}" dt="2026-06-09T11:33:12.493" v="219" actId="1076"/>
        <pc:sldMkLst>
          <pc:docMk/>
          <pc:sldMk cId="2936051506" sldId="270"/>
        </pc:sldMkLst>
        <pc:spChg chg="mod">
          <ac:chgData name="Christopher Potter" userId="24ad2ef8db5e8a45" providerId="LiveId" clId="{10AB9FE2-9012-46EF-B18A-C87D5526F6EE}" dt="2026-06-09T11:18:32.096" v="74"/>
          <ac:spMkLst>
            <pc:docMk/>
            <pc:sldMk cId="2936051506" sldId="270"/>
            <ac:spMk id="2" creationId="{37F1B348-FDC2-3536-538A-EB91EEA34A2A}"/>
          </ac:spMkLst>
        </pc:spChg>
        <pc:spChg chg="mod">
          <ac:chgData name="Christopher Potter" userId="24ad2ef8db5e8a45" providerId="LiveId" clId="{10AB9FE2-9012-46EF-B18A-C87D5526F6EE}" dt="2026-06-09T11:33:04.334" v="211" actId="20577"/>
          <ac:spMkLst>
            <pc:docMk/>
            <pc:sldMk cId="2936051506" sldId="270"/>
            <ac:spMk id="3" creationId="{F5CFD794-C8AD-A834-B65D-00F5C6B86047}"/>
          </ac:spMkLst>
        </pc:spChg>
        <pc:spChg chg="mod">
          <ac:chgData name="Christopher Potter" userId="24ad2ef8db5e8a45" providerId="LiveId" clId="{10AB9FE2-9012-46EF-B18A-C87D5526F6EE}" dt="2026-06-09T11:33:08.303" v="218" actId="20577"/>
          <ac:spMkLst>
            <pc:docMk/>
            <pc:sldMk cId="2936051506" sldId="270"/>
            <ac:spMk id="4" creationId="{3D63A3F9-0762-EB0F-874D-11F36AAA0EA0}"/>
          </ac:spMkLst>
        </pc:spChg>
        <pc:spChg chg="mod">
          <ac:chgData name="Christopher Potter" userId="24ad2ef8db5e8a45" providerId="LiveId" clId="{10AB9FE2-9012-46EF-B18A-C87D5526F6EE}" dt="2026-06-09T11:33:12.493" v="219" actId="1076"/>
          <ac:spMkLst>
            <pc:docMk/>
            <pc:sldMk cId="2936051506" sldId="270"/>
            <ac:spMk id="8" creationId="{67743A1D-A342-2C09-6184-594F0FCED1F1}"/>
          </ac:spMkLst>
        </pc:spChg>
        <pc:spChg chg="mod">
          <ac:chgData name="Christopher Potter" userId="24ad2ef8db5e8a45" providerId="LiveId" clId="{10AB9FE2-9012-46EF-B18A-C87D5526F6EE}" dt="2026-06-09T11:33:08.303" v="218" actId="20577"/>
          <ac:spMkLst>
            <pc:docMk/>
            <pc:sldMk cId="2936051506" sldId="270"/>
            <ac:spMk id="9" creationId="{7FDF221C-BC10-72BE-423D-1E89B2671B5C}"/>
          </ac:spMkLst>
        </pc:spChg>
        <pc:spChg chg="mod">
          <ac:chgData name="Christopher Potter" userId="24ad2ef8db5e8a45" providerId="LiveId" clId="{10AB9FE2-9012-46EF-B18A-C87D5526F6EE}" dt="2026-06-09T11:33:08.303" v="218" actId="20577"/>
          <ac:spMkLst>
            <pc:docMk/>
            <pc:sldMk cId="2936051506" sldId="270"/>
            <ac:spMk id="10" creationId="{C5CDA498-02C3-D007-7A1E-6F1BE8FEC57F}"/>
          </ac:spMkLst>
        </pc:spChg>
        <pc:spChg chg="mod">
          <ac:chgData name="Christopher Potter" userId="24ad2ef8db5e8a45" providerId="LiveId" clId="{10AB9FE2-9012-46EF-B18A-C87D5526F6EE}" dt="2026-06-09T11:33:08.303" v="218" actId="20577"/>
          <ac:spMkLst>
            <pc:docMk/>
            <pc:sldMk cId="2936051506" sldId="270"/>
            <ac:spMk id="11" creationId="{B4578918-18DF-9B4F-9CF2-11F87697A90C}"/>
          </ac:spMkLst>
        </pc:spChg>
        <pc:grpChg chg="mod">
          <ac:chgData name="Christopher Potter" userId="24ad2ef8db5e8a45" providerId="LiveId" clId="{10AB9FE2-9012-46EF-B18A-C87D5526F6EE}" dt="2026-06-09T11:33:08.303" v="218" actId="20577"/>
          <ac:grpSpMkLst>
            <pc:docMk/>
            <pc:sldMk cId="2936051506" sldId="270"/>
            <ac:grpSpMk id="5" creationId="{D8176E53-C64C-C5F6-E98D-D1F67D08989B}"/>
          </ac:grpSpMkLst>
        </pc:grpChg>
      </pc:sldChg>
      <pc:sldChg chg="modSp mod">
        <pc:chgData name="Christopher Potter" userId="24ad2ef8db5e8a45" providerId="LiveId" clId="{10AB9FE2-9012-46EF-B18A-C87D5526F6EE}" dt="2026-06-09T11:33:48.755" v="229" actId="1076"/>
        <pc:sldMkLst>
          <pc:docMk/>
          <pc:sldMk cId="2249414267" sldId="271"/>
        </pc:sldMkLst>
        <pc:spChg chg="mod">
          <ac:chgData name="Christopher Potter" userId="24ad2ef8db5e8a45" providerId="LiveId" clId="{10AB9FE2-9012-46EF-B18A-C87D5526F6EE}" dt="2026-06-09T11:18:37.545" v="75"/>
          <ac:spMkLst>
            <pc:docMk/>
            <pc:sldMk cId="2249414267" sldId="271"/>
            <ac:spMk id="2" creationId="{1A83857B-610F-056A-25D5-5AB664041383}"/>
          </ac:spMkLst>
        </pc:spChg>
        <pc:spChg chg="mod">
          <ac:chgData name="Christopher Potter" userId="24ad2ef8db5e8a45" providerId="LiveId" clId="{10AB9FE2-9012-46EF-B18A-C87D5526F6EE}" dt="2026-06-09T11:33:36.683" v="221" actId="20577"/>
          <ac:spMkLst>
            <pc:docMk/>
            <pc:sldMk cId="2249414267" sldId="271"/>
            <ac:spMk id="3" creationId="{01902542-F325-F201-C964-839E805F5A7C}"/>
          </ac:spMkLst>
        </pc:spChg>
        <pc:spChg chg="mod">
          <ac:chgData name="Christopher Potter" userId="24ad2ef8db5e8a45" providerId="LiveId" clId="{10AB9FE2-9012-46EF-B18A-C87D5526F6EE}" dt="2026-06-09T11:33:43.694" v="228" actId="20577"/>
          <ac:spMkLst>
            <pc:docMk/>
            <pc:sldMk cId="2249414267" sldId="271"/>
            <ac:spMk id="4" creationId="{35F271F6-7F22-2E2F-1F40-04D9CA185D91}"/>
          </ac:spMkLst>
        </pc:spChg>
        <pc:spChg chg="mod">
          <ac:chgData name="Christopher Potter" userId="24ad2ef8db5e8a45" providerId="LiveId" clId="{10AB9FE2-9012-46EF-B18A-C87D5526F6EE}" dt="2026-06-09T11:33:48.755" v="229" actId="1076"/>
          <ac:spMkLst>
            <pc:docMk/>
            <pc:sldMk cId="2249414267" sldId="271"/>
            <ac:spMk id="8" creationId="{BB175352-714F-A3A1-0633-A1DD6492C67C}"/>
          </ac:spMkLst>
        </pc:spChg>
        <pc:spChg chg="mod">
          <ac:chgData name="Christopher Potter" userId="24ad2ef8db5e8a45" providerId="LiveId" clId="{10AB9FE2-9012-46EF-B18A-C87D5526F6EE}" dt="2026-06-09T11:33:43.694" v="228" actId="20577"/>
          <ac:spMkLst>
            <pc:docMk/>
            <pc:sldMk cId="2249414267" sldId="271"/>
            <ac:spMk id="9" creationId="{E41FB51D-97D4-DC4E-6E88-12CF842A7832}"/>
          </ac:spMkLst>
        </pc:spChg>
        <pc:spChg chg="mod">
          <ac:chgData name="Christopher Potter" userId="24ad2ef8db5e8a45" providerId="LiveId" clId="{10AB9FE2-9012-46EF-B18A-C87D5526F6EE}" dt="2026-06-09T11:33:43.694" v="228" actId="20577"/>
          <ac:spMkLst>
            <pc:docMk/>
            <pc:sldMk cId="2249414267" sldId="271"/>
            <ac:spMk id="10" creationId="{AE2908EE-4429-E2CE-9A42-098DFCB90983}"/>
          </ac:spMkLst>
        </pc:spChg>
        <pc:spChg chg="mod">
          <ac:chgData name="Christopher Potter" userId="24ad2ef8db5e8a45" providerId="LiveId" clId="{10AB9FE2-9012-46EF-B18A-C87D5526F6EE}" dt="2026-06-09T11:33:43.694" v="228" actId="20577"/>
          <ac:spMkLst>
            <pc:docMk/>
            <pc:sldMk cId="2249414267" sldId="271"/>
            <ac:spMk id="11" creationId="{1AB0ED15-8688-7770-DA89-868CF7AC31C5}"/>
          </ac:spMkLst>
        </pc:spChg>
        <pc:grpChg chg="mod">
          <ac:chgData name="Christopher Potter" userId="24ad2ef8db5e8a45" providerId="LiveId" clId="{10AB9FE2-9012-46EF-B18A-C87D5526F6EE}" dt="2026-06-09T11:33:43.694" v="228" actId="20577"/>
          <ac:grpSpMkLst>
            <pc:docMk/>
            <pc:sldMk cId="2249414267" sldId="271"/>
            <ac:grpSpMk id="5" creationId="{7070503F-72CA-8369-1119-A6E374A0FC8E}"/>
          </ac:grpSpMkLst>
        </pc:grpChg>
      </pc:sldChg>
      <pc:sldChg chg="modSp mod">
        <pc:chgData name="Christopher Potter" userId="24ad2ef8db5e8a45" providerId="LiveId" clId="{10AB9FE2-9012-46EF-B18A-C87D5526F6EE}" dt="2026-06-09T11:34:15.934" v="245" actId="1037"/>
        <pc:sldMkLst>
          <pc:docMk/>
          <pc:sldMk cId="1447567499" sldId="272"/>
        </pc:sldMkLst>
        <pc:spChg chg="mod">
          <ac:chgData name="Christopher Potter" userId="24ad2ef8db5e8a45" providerId="LiveId" clId="{10AB9FE2-9012-46EF-B18A-C87D5526F6EE}" dt="2026-06-09T11:18:46.989" v="77"/>
          <ac:spMkLst>
            <pc:docMk/>
            <pc:sldMk cId="1447567499" sldId="272"/>
            <ac:spMk id="2" creationId="{FF648796-0C51-4163-DEBD-425A0E71F67E}"/>
          </ac:spMkLst>
        </pc:spChg>
        <pc:spChg chg="mod">
          <ac:chgData name="Christopher Potter" userId="24ad2ef8db5e8a45" providerId="LiveId" clId="{10AB9FE2-9012-46EF-B18A-C87D5526F6EE}" dt="2026-06-09T11:34:09.879" v="231" actId="6549"/>
          <ac:spMkLst>
            <pc:docMk/>
            <pc:sldMk cId="1447567499" sldId="272"/>
            <ac:spMk id="3" creationId="{2422616D-4B06-DE9A-945C-31E5BAC5B592}"/>
          </ac:spMkLst>
        </pc:spChg>
        <pc:spChg chg="mod">
          <ac:chgData name="Christopher Potter" userId="24ad2ef8db5e8a45" providerId="LiveId" clId="{10AB9FE2-9012-46EF-B18A-C87D5526F6EE}" dt="2026-06-09T11:34:12.826" v="236" actId="20577"/>
          <ac:spMkLst>
            <pc:docMk/>
            <pc:sldMk cId="1447567499" sldId="272"/>
            <ac:spMk id="4" creationId="{3D6C1782-1596-065C-9C6D-B1068A95055E}"/>
          </ac:spMkLst>
        </pc:spChg>
        <pc:spChg chg="mod">
          <ac:chgData name="Christopher Potter" userId="24ad2ef8db5e8a45" providerId="LiveId" clId="{10AB9FE2-9012-46EF-B18A-C87D5526F6EE}" dt="2026-06-09T11:34:15.934" v="245" actId="1037"/>
          <ac:spMkLst>
            <pc:docMk/>
            <pc:sldMk cId="1447567499" sldId="272"/>
            <ac:spMk id="8" creationId="{9E9F212E-9967-3958-502B-0384EF88ED7B}"/>
          </ac:spMkLst>
        </pc:spChg>
        <pc:spChg chg="mod">
          <ac:chgData name="Christopher Potter" userId="24ad2ef8db5e8a45" providerId="LiveId" clId="{10AB9FE2-9012-46EF-B18A-C87D5526F6EE}" dt="2026-06-09T11:34:12.826" v="236" actId="20577"/>
          <ac:spMkLst>
            <pc:docMk/>
            <pc:sldMk cId="1447567499" sldId="272"/>
            <ac:spMk id="9" creationId="{73A00B07-6F4C-8254-E6B8-46915D66A254}"/>
          </ac:spMkLst>
        </pc:spChg>
        <pc:spChg chg="mod">
          <ac:chgData name="Christopher Potter" userId="24ad2ef8db5e8a45" providerId="LiveId" clId="{10AB9FE2-9012-46EF-B18A-C87D5526F6EE}" dt="2026-06-09T11:34:12.826" v="236" actId="20577"/>
          <ac:spMkLst>
            <pc:docMk/>
            <pc:sldMk cId="1447567499" sldId="272"/>
            <ac:spMk id="10" creationId="{97D30724-4A97-9973-EBB6-F250A99ED8A0}"/>
          </ac:spMkLst>
        </pc:spChg>
        <pc:spChg chg="mod">
          <ac:chgData name="Christopher Potter" userId="24ad2ef8db5e8a45" providerId="LiveId" clId="{10AB9FE2-9012-46EF-B18A-C87D5526F6EE}" dt="2026-06-09T11:34:12.826" v="236" actId="20577"/>
          <ac:spMkLst>
            <pc:docMk/>
            <pc:sldMk cId="1447567499" sldId="272"/>
            <ac:spMk id="11" creationId="{2488A9A3-0F79-4C1D-AA7A-5BCD7DB2E73F}"/>
          </ac:spMkLst>
        </pc:spChg>
        <pc:grpChg chg="mod">
          <ac:chgData name="Christopher Potter" userId="24ad2ef8db5e8a45" providerId="LiveId" clId="{10AB9FE2-9012-46EF-B18A-C87D5526F6EE}" dt="2026-06-09T11:34:12.826" v="236" actId="20577"/>
          <ac:grpSpMkLst>
            <pc:docMk/>
            <pc:sldMk cId="1447567499" sldId="272"/>
            <ac:grpSpMk id="5" creationId="{3EAAC8FD-A62C-6A03-8F6D-6A419E9CCEC5}"/>
          </ac:grpSpMkLst>
        </pc:grpChg>
      </pc:sldChg>
      <pc:sldChg chg="modSp">
        <pc:chgData name="Christopher Potter" userId="24ad2ef8db5e8a45" providerId="LiveId" clId="{10AB9FE2-9012-46EF-B18A-C87D5526F6EE}" dt="2026-06-09T11:34:42.932" v="253" actId="20577"/>
        <pc:sldMkLst>
          <pc:docMk/>
          <pc:sldMk cId="2659845987" sldId="273"/>
        </pc:sldMkLst>
        <pc:spChg chg="mod">
          <ac:chgData name="Christopher Potter" userId="24ad2ef8db5e8a45" providerId="LiveId" clId="{10AB9FE2-9012-46EF-B18A-C87D5526F6EE}" dt="2026-06-09T11:18:41.376" v="76"/>
          <ac:spMkLst>
            <pc:docMk/>
            <pc:sldMk cId="2659845987" sldId="273"/>
            <ac:spMk id="2" creationId="{BDC655DC-BED8-D31B-B2AC-8A0ADBE1406A}"/>
          </ac:spMkLst>
        </pc:spChg>
        <pc:spChg chg="mod">
          <ac:chgData name="Christopher Potter" userId="24ad2ef8db5e8a45" providerId="LiveId" clId="{10AB9FE2-9012-46EF-B18A-C87D5526F6EE}" dt="2026-06-09T11:34:42.932" v="253" actId="20577"/>
          <ac:spMkLst>
            <pc:docMk/>
            <pc:sldMk cId="2659845987" sldId="273"/>
            <ac:spMk id="3" creationId="{FE5B7838-9F45-F12C-8795-EEC613F2CAB2}"/>
          </ac:spMkLst>
        </pc:spChg>
        <pc:spChg chg="mod">
          <ac:chgData name="Christopher Potter" userId="24ad2ef8db5e8a45" providerId="LiveId" clId="{10AB9FE2-9012-46EF-B18A-C87D5526F6EE}" dt="2026-06-09T11:34:40.504" v="251" actId="20577"/>
          <ac:spMkLst>
            <pc:docMk/>
            <pc:sldMk cId="2659845987" sldId="273"/>
            <ac:spMk id="4" creationId="{D7A94F77-9B10-6AA7-AB2B-DE51046648F5}"/>
          </ac:spMkLst>
        </pc:spChg>
        <pc:spChg chg="mod">
          <ac:chgData name="Christopher Potter" userId="24ad2ef8db5e8a45" providerId="LiveId" clId="{10AB9FE2-9012-46EF-B18A-C87D5526F6EE}" dt="2026-06-09T11:34:40.504" v="251" actId="20577"/>
          <ac:spMkLst>
            <pc:docMk/>
            <pc:sldMk cId="2659845987" sldId="273"/>
            <ac:spMk id="8" creationId="{650831B8-2AC8-4483-9891-8C89005B6B79}"/>
          </ac:spMkLst>
        </pc:spChg>
        <pc:spChg chg="mod">
          <ac:chgData name="Christopher Potter" userId="24ad2ef8db5e8a45" providerId="LiveId" clId="{10AB9FE2-9012-46EF-B18A-C87D5526F6EE}" dt="2026-06-09T11:34:40.504" v="251" actId="20577"/>
          <ac:spMkLst>
            <pc:docMk/>
            <pc:sldMk cId="2659845987" sldId="273"/>
            <ac:spMk id="9" creationId="{07CF7FEA-EBCA-1552-3436-E7AABECC276B}"/>
          </ac:spMkLst>
        </pc:spChg>
        <pc:spChg chg="mod">
          <ac:chgData name="Christopher Potter" userId="24ad2ef8db5e8a45" providerId="LiveId" clId="{10AB9FE2-9012-46EF-B18A-C87D5526F6EE}" dt="2026-06-09T11:34:40.504" v="251" actId="20577"/>
          <ac:spMkLst>
            <pc:docMk/>
            <pc:sldMk cId="2659845987" sldId="273"/>
            <ac:spMk id="10" creationId="{072419FD-7131-BCC5-987B-4DA64A50FF64}"/>
          </ac:spMkLst>
        </pc:spChg>
        <pc:spChg chg="mod">
          <ac:chgData name="Christopher Potter" userId="24ad2ef8db5e8a45" providerId="LiveId" clId="{10AB9FE2-9012-46EF-B18A-C87D5526F6EE}" dt="2026-06-09T11:34:40.504" v="251" actId="20577"/>
          <ac:spMkLst>
            <pc:docMk/>
            <pc:sldMk cId="2659845987" sldId="273"/>
            <ac:spMk id="11" creationId="{0B8123D5-76D8-291A-2D77-6EF771A3CE43}"/>
          </ac:spMkLst>
        </pc:spChg>
        <pc:grpChg chg="mod">
          <ac:chgData name="Christopher Potter" userId="24ad2ef8db5e8a45" providerId="LiveId" clId="{10AB9FE2-9012-46EF-B18A-C87D5526F6EE}" dt="2026-06-09T11:34:40.504" v="251" actId="20577"/>
          <ac:grpSpMkLst>
            <pc:docMk/>
            <pc:sldMk cId="2659845987" sldId="273"/>
            <ac:grpSpMk id="5" creationId="{DADE2BFC-78D5-49A0-4195-77FC09EEA44D}"/>
          </ac:grpSpMkLst>
        </pc:grpChg>
      </pc:sldChg>
      <pc:sldChg chg="modSp mod">
        <pc:chgData name="Christopher Potter" userId="24ad2ef8db5e8a45" providerId="LiveId" clId="{10AB9FE2-9012-46EF-B18A-C87D5526F6EE}" dt="2026-06-09T11:35:21.233" v="271" actId="1037"/>
        <pc:sldMkLst>
          <pc:docMk/>
          <pc:sldMk cId="4018829378" sldId="274"/>
        </pc:sldMkLst>
        <pc:spChg chg="mod">
          <ac:chgData name="Christopher Potter" userId="24ad2ef8db5e8a45" providerId="LiveId" clId="{10AB9FE2-9012-46EF-B18A-C87D5526F6EE}" dt="2026-06-09T11:18:50.585" v="78"/>
          <ac:spMkLst>
            <pc:docMk/>
            <pc:sldMk cId="4018829378" sldId="274"/>
            <ac:spMk id="2" creationId="{840F9FA3-1D81-7658-A261-8A2E5A2C0832}"/>
          </ac:spMkLst>
        </pc:spChg>
        <pc:spChg chg="mod">
          <ac:chgData name="Christopher Potter" userId="24ad2ef8db5e8a45" providerId="LiveId" clId="{10AB9FE2-9012-46EF-B18A-C87D5526F6EE}" dt="2026-06-09T11:35:16.282" v="259" actId="20577"/>
          <ac:spMkLst>
            <pc:docMk/>
            <pc:sldMk cId="4018829378" sldId="274"/>
            <ac:spMk id="3" creationId="{FB963329-87EA-11E5-3A8F-6A20A37C9611}"/>
          </ac:spMkLst>
        </pc:spChg>
        <pc:spChg chg="mod">
          <ac:chgData name="Christopher Potter" userId="24ad2ef8db5e8a45" providerId="LiveId" clId="{10AB9FE2-9012-46EF-B18A-C87D5526F6EE}" dt="2026-06-09T11:35:07.854" v="257" actId="20577"/>
          <ac:spMkLst>
            <pc:docMk/>
            <pc:sldMk cId="4018829378" sldId="274"/>
            <ac:spMk id="4" creationId="{92998AEC-3020-6376-8564-18CB76CC7C61}"/>
          </ac:spMkLst>
        </pc:spChg>
        <pc:spChg chg="mod">
          <ac:chgData name="Christopher Potter" userId="24ad2ef8db5e8a45" providerId="LiveId" clId="{10AB9FE2-9012-46EF-B18A-C87D5526F6EE}" dt="2026-06-09T11:35:21.233" v="271" actId="1037"/>
          <ac:spMkLst>
            <pc:docMk/>
            <pc:sldMk cId="4018829378" sldId="274"/>
            <ac:spMk id="8" creationId="{32195324-AEE3-C4BD-CA89-3EB91389CDCF}"/>
          </ac:spMkLst>
        </pc:spChg>
        <pc:spChg chg="mod">
          <ac:chgData name="Christopher Potter" userId="24ad2ef8db5e8a45" providerId="LiveId" clId="{10AB9FE2-9012-46EF-B18A-C87D5526F6EE}" dt="2026-06-09T11:35:07.854" v="257" actId="20577"/>
          <ac:spMkLst>
            <pc:docMk/>
            <pc:sldMk cId="4018829378" sldId="274"/>
            <ac:spMk id="9" creationId="{A66E1242-506C-4BCF-428B-0561883B78EB}"/>
          </ac:spMkLst>
        </pc:spChg>
        <pc:spChg chg="mod">
          <ac:chgData name="Christopher Potter" userId="24ad2ef8db5e8a45" providerId="LiveId" clId="{10AB9FE2-9012-46EF-B18A-C87D5526F6EE}" dt="2026-06-09T11:35:07.854" v="257" actId="20577"/>
          <ac:spMkLst>
            <pc:docMk/>
            <pc:sldMk cId="4018829378" sldId="274"/>
            <ac:spMk id="10" creationId="{CCFA511D-D8C0-6419-2BB4-56501C9260CD}"/>
          </ac:spMkLst>
        </pc:spChg>
        <pc:spChg chg="mod">
          <ac:chgData name="Christopher Potter" userId="24ad2ef8db5e8a45" providerId="LiveId" clId="{10AB9FE2-9012-46EF-B18A-C87D5526F6EE}" dt="2026-06-09T11:35:07.854" v="257" actId="20577"/>
          <ac:spMkLst>
            <pc:docMk/>
            <pc:sldMk cId="4018829378" sldId="274"/>
            <ac:spMk id="11" creationId="{85223C7E-C4E9-5D3F-4CA3-AFC0F8C1771A}"/>
          </ac:spMkLst>
        </pc:spChg>
        <pc:grpChg chg="mod">
          <ac:chgData name="Christopher Potter" userId="24ad2ef8db5e8a45" providerId="LiveId" clId="{10AB9FE2-9012-46EF-B18A-C87D5526F6EE}" dt="2026-06-09T11:35:07.854" v="257" actId="20577"/>
          <ac:grpSpMkLst>
            <pc:docMk/>
            <pc:sldMk cId="4018829378" sldId="274"/>
            <ac:grpSpMk id="5" creationId="{29C455CC-84EC-93E5-33A9-67E0AE192615}"/>
          </ac:grpSpMkLst>
        </pc:grpChg>
      </pc:sldChg>
      <pc:sldChg chg="modSp">
        <pc:chgData name="Christopher Potter" userId="24ad2ef8db5e8a45" providerId="LiveId" clId="{10AB9FE2-9012-46EF-B18A-C87D5526F6EE}" dt="2026-06-09T11:36:06.412" v="287" actId="20577"/>
        <pc:sldMkLst>
          <pc:docMk/>
          <pc:sldMk cId="462173987" sldId="275"/>
        </pc:sldMkLst>
        <pc:spChg chg="mod">
          <ac:chgData name="Christopher Potter" userId="24ad2ef8db5e8a45" providerId="LiveId" clId="{10AB9FE2-9012-46EF-B18A-C87D5526F6EE}" dt="2026-06-09T11:18:59.637" v="80"/>
          <ac:spMkLst>
            <pc:docMk/>
            <pc:sldMk cId="462173987" sldId="275"/>
            <ac:spMk id="2" creationId="{78ACC12C-84BE-B52B-FBFC-302A2FE0172C}"/>
          </ac:spMkLst>
        </pc:spChg>
        <pc:spChg chg="mod">
          <ac:chgData name="Christopher Potter" userId="24ad2ef8db5e8a45" providerId="LiveId" clId="{10AB9FE2-9012-46EF-B18A-C87D5526F6EE}" dt="2026-06-09T11:36:06.412" v="287" actId="20577"/>
          <ac:spMkLst>
            <pc:docMk/>
            <pc:sldMk cId="462173987" sldId="275"/>
            <ac:spMk id="3" creationId="{9B06976D-55FE-710C-D96E-3B919D161A64}"/>
          </ac:spMkLst>
        </pc:spChg>
        <pc:spChg chg="mod">
          <ac:chgData name="Christopher Potter" userId="24ad2ef8db5e8a45" providerId="LiveId" clId="{10AB9FE2-9012-46EF-B18A-C87D5526F6EE}" dt="2026-06-09T11:36:01.822" v="285" actId="20577"/>
          <ac:spMkLst>
            <pc:docMk/>
            <pc:sldMk cId="462173987" sldId="275"/>
            <ac:spMk id="4" creationId="{77D68D2A-765D-2DAF-D923-5168222EFDCB}"/>
          </ac:spMkLst>
        </pc:spChg>
        <pc:spChg chg="mod">
          <ac:chgData name="Christopher Potter" userId="24ad2ef8db5e8a45" providerId="LiveId" clId="{10AB9FE2-9012-46EF-B18A-C87D5526F6EE}" dt="2026-06-09T11:36:01.822" v="285" actId="20577"/>
          <ac:spMkLst>
            <pc:docMk/>
            <pc:sldMk cId="462173987" sldId="275"/>
            <ac:spMk id="8" creationId="{ED775815-009E-AFB9-010B-19B40636B62A}"/>
          </ac:spMkLst>
        </pc:spChg>
        <pc:spChg chg="mod">
          <ac:chgData name="Christopher Potter" userId="24ad2ef8db5e8a45" providerId="LiveId" clId="{10AB9FE2-9012-46EF-B18A-C87D5526F6EE}" dt="2026-06-09T11:36:01.822" v="285" actId="20577"/>
          <ac:spMkLst>
            <pc:docMk/>
            <pc:sldMk cId="462173987" sldId="275"/>
            <ac:spMk id="9" creationId="{D7799232-6445-4F09-2C93-164D280A0432}"/>
          </ac:spMkLst>
        </pc:spChg>
        <pc:spChg chg="mod">
          <ac:chgData name="Christopher Potter" userId="24ad2ef8db5e8a45" providerId="LiveId" clId="{10AB9FE2-9012-46EF-B18A-C87D5526F6EE}" dt="2026-06-09T11:36:01.822" v="285" actId="20577"/>
          <ac:spMkLst>
            <pc:docMk/>
            <pc:sldMk cId="462173987" sldId="275"/>
            <ac:spMk id="10" creationId="{A7CDDF25-1D3C-F026-3259-6D2DDBF98D1A}"/>
          </ac:spMkLst>
        </pc:spChg>
        <pc:spChg chg="mod">
          <ac:chgData name="Christopher Potter" userId="24ad2ef8db5e8a45" providerId="LiveId" clId="{10AB9FE2-9012-46EF-B18A-C87D5526F6EE}" dt="2026-06-09T11:36:01.822" v="285" actId="20577"/>
          <ac:spMkLst>
            <pc:docMk/>
            <pc:sldMk cId="462173987" sldId="275"/>
            <ac:spMk id="11" creationId="{01E5044C-E4A6-CA92-97EB-4867453C1D8C}"/>
          </ac:spMkLst>
        </pc:spChg>
        <pc:grpChg chg="mod">
          <ac:chgData name="Christopher Potter" userId="24ad2ef8db5e8a45" providerId="LiveId" clId="{10AB9FE2-9012-46EF-B18A-C87D5526F6EE}" dt="2026-06-09T11:36:01.822" v="285" actId="20577"/>
          <ac:grpSpMkLst>
            <pc:docMk/>
            <pc:sldMk cId="462173987" sldId="275"/>
            <ac:grpSpMk id="5" creationId="{A83052F6-81AA-E2E3-FE26-59AE80BE02E5}"/>
          </ac:grpSpMkLst>
        </pc:grpChg>
      </pc:sldChg>
      <pc:sldChg chg="modSp">
        <pc:chgData name="Christopher Potter" userId="24ad2ef8db5e8a45" providerId="LiveId" clId="{10AB9FE2-9012-46EF-B18A-C87D5526F6EE}" dt="2026-06-09T11:36:58.543" v="300" actId="20577"/>
        <pc:sldMkLst>
          <pc:docMk/>
          <pc:sldMk cId="1231137226" sldId="276"/>
        </pc:sldMkLst>
        <pc:spChg chg="mod">
          <ac:chgData name="Christopher Potter" userId="24ad2ef8db5e8a45" providerId="LiveId" clId="{10AB9FE2-9012-46EF-B18A-C87D5526F6EE}" dt="2026-06-09T11:19:04.006" v="81"/>
          <ac:spMkLst>
            <pc:docMk/>
            <pc:sldMk cId="1231137226" sldId="276"/>
            <ac:spMk id="2" creationId="{FEE418C0-FB08-89B1-154F-041533F3C025}"/>
          </ac:spMkLst>
        </pc:spChg>
        <pc:spChg chg="mod">
          <ac:chgData name="Christopher Potter" userId="24ad2ef8db5e8a45" providerId="LiveId" clId="{10AB9FE2-9012-46EF-B18A-C87D5526F6EE}" dt="2026-06-09T11:36:58.543" v="300" actId="20577"/>
          <ac:spMkLst>
            <pc:docMk/>
            <pc:sldMk cId="1231137226" sldId="276"/>
            <ac:spMk id="3" creationId="{C43F5E11-1E65-0B26-3089-3B72B92C5BC7}"/>
          </ac:spMkLst>
        </pc:spChg>
        <pc:spChg chg="mod">
          <ac:chgData name="Christopher Potter" userId="24ad2ef8db5e8a45" providerId="LiveId" clId="{10AB9FE2-9012-46EF-B18A-C87D5526F6EE}" dt="2026-06-09T11:36:54.793" v="298" actId="20577"/>
          <ac:spMkLst>
            <pc:docMk/>
            <pc:sldMk cId="1231137226" sldId="276"/>
            <ac:spMk id="4" creationId="{ABEBDA78-951D-46FD-3368-B1488E28352E}"/>
          </ac:spMkLst>
        </pc:spChg>
        <pc:spChg chg="mod">
          <ac:chgData name="Christopher Potter" userId="24ad2ef8db5e8a45" providerId="LiveId" clId="{10AB9FE2-9012-46EF-B18A-C87D5526F6EE}" dt="2026-06-09T11:36:54.793" v="298" actId="20577"/>
          <ac:spMkLst>
            <pc:docMk/>
            <pc:sldMk cId="1231137226" sldId="276"/>
            <ac:spMk id="8" creationId="{1231F2EC-7DA9-430B-31E2-AF3601C8B3F4}"/>
          </ac:spMkLst>
        </pc:spChg>
        <pc:spChg chg="mod">
          <ac:chgData name="Christopher Potter" userId="24ad2ef8db5e8a45" providerId="LiveId" clId="{10AB9FE2-9012-46EF-B18A-C87D5526F6EE}" dt="2026-06-09T11:36:54.793" v="298" actId="20577"/>
          <ac:spMkLst>
            <pc:docMk/>
            <pc:sldMk cId="1231137226" sldId="276"/>
            <ac:spMk id="9" creationId="{4658F8C9-7DD2-5564-C325-2FF3130E3299}"/>
          </ac:spMkLst>
        </pc:spChg>
        <pc:spChg chg="mod">
          <ac:chgData name="Christopher Potter" userId="24ad2ef8db5e8a45" providerId="LiveId" clId="{10AB9FE2-9012-46EF-B18A-C87D5526F6EE}" dt="2026-06-09T11:36:54.793" v="298" actId="20577"/>
          <ac:spMkLst>
            <pc:docMk/>
            <pc:sldMk cId="1231137226" sldId="276"/>
            <ac:spMk id="10" creationId="{15D8183F-1CA7-1028-D20B-1D40104BD527}"/>
          </ac:spMkLst>
        </pc:spChg>
        <pc:spChg chg="mod">
          <ac:chgData name="Christopher Potter" userId="24ad2ef8db5e8a45" providerId="LiveId" clId="{10AB9FE2-9012-46EF-B18A-C87D5526F6EE}" dt="2026-06-09T11:36:54.793" v="298" actId="20577"/>
          <ac:spMkLst>
            <pc:docMk/>
            <pc:sldMk cId="1231137226" sldId="276"/>
            <ac:spMk id="11" creationId="{7DBE4359-9BC8-D481-A967-80866BF1BA5E}"/>
          </ac:spMkLst>
        </pc:spChg>
        <pc:grpChg chg="mod">
          <ac:chgData name="Christopher Potter" userId="24ad2ef8db5e8a45" providerId="LiveId" clId="{10AB9FE2-9012-46EF-B18A-C87D5526F6EE}" dt="2026-06-09T11:36:54.793" v="298" actId="20577"/>
          <ac:grpSpMkLst>
            <pc:docMk/>
            <pc:sldMk cId="1231137226" sldId="276"/>
            <ac:grpSpMk id="5" creationId="{2DB89561-25F2-8E79-CE2C-B5815061DC3D}"/>
          </ac:grpSpMkLst>
        </pc:grpChg>
      </pc:sldChg>
      <pc:sldChg chg="modSp">
        <pc:chgData name="Christopher Potter" userId="24ad2ef8db5e8a45" providerId="LiveId" clId="{10AB9FE2-9012-46EF-B18A-C87D5526F6EE}" dt="2026-06-09T11:35:43.567" v="279" actId="6549"/>
        <pc:sldMkLst>
          <pc:docMk/>
          <pc:sldMk cId="1024361362" sldId="277"/>
        </pc:sldMkLst>
        <pc:spChg chg="mod">
          <ac:chgData name="Christopher Potter" userId="24ad2ef8db5e8a45" providerId="LiveId" clId="{10AB9FE2-9012-46EF-B18A-C87D5526F6EE}" dt="2026-06-09T11:18:56.226" v="79"/>
          <ac:spMkLst>
            <pc:docMk/>
            <pc:sldMk cId="1024361362" sldId="277"/>
            <ac:spMk id="2" creationId="{88F3016A-C040-6362-C142-7DE1F087F6ED}"/>
          </ac:spMkLst>
        </pc:spChg>
        <pc:spChg chg="mod">
          <ac:chgData name="Christopher Potter" userId="24ad2ef8db5e8a45" providerId="LiveId" clId="{10AB9FE2-9012-46EF-B18A-C87D5526F6EE}" dt="2026-06-09T11:35:43.567" v="279" actId="6549"/>
          <ac:spMkLst>
            <pc:docMk/>
            <pc:sldMk cId="1024361362" sldId="277"/>
            <ac:spMk id="3" creationId="{AB644B86-A88D-10BC-9CD2-F7748D915D91}"/>
          </ac:spMkLst>
        </pc:spChg>
        <pc:spChg chg="mod">
          <ac:chgData name="Christopher Potter" userId="24ad2ef8db5e8a45" providerId="LiveId" clId="{10AB9FE2-9012-46EF-B18A-C87D5526F6EE}" dt="2026-06-09T11:35:37.367" v="277" actId="20577"/>
          <ac:spMkLst>
            <pc:docMk/>
            <pc:sldMk cId="1024361362" sldId="277"/>
            <ac:spMk id="4" creationId="{0B460C1B-2227-9CAE-4D25-4DB54E08BDE3}"/>
          </ac:spMkLst>
        </pc:spChg>
        <pc:spChg chg="mod">
          <ac:chgData name="Christopher Potter" userId="24ad2ef8db5e8a45" providerId="LiveId" clId="{10AB9FE2-9012-46EF-B18A-C87D5526F6EE}" dt="2026-06-09T11:35:37.367" v="277" actId="20577"/>
          <ac:spMkLst>
            <pc:docMk/>
            <pc:sldMk cId="1024361362" sldId="277"/>
            <ac:spMk id="8" creationId="{C17931CF-6D1E-8397-3550-5AB6D8B4BC57}"/>
          </ac:spMkLst>
        </pc:spChg>
        <pc:spChg chg="mod">
          <ac:chgData name="Christopher Potter" userId="24ad2ef8db5e8a45" providerId="LiveId" clId="{10AB9FE2-9012-46EF-B18A-C87D5526F6EE}" dt="2026-06-09T11:35:37.367" v="277" actId="20577"/>
          <ac:spMkLst>
            <pc:docMk/>
            <pc:sldMk cId="1024361362" sldId="277"/>
            <ac:spMk id="9" creationId="{B05A65EE-AEF6-EFDC-CF20-5272FB163378}"/>
          </ac:spMkLst>
        </pc:spChg>
        <pc:spChg chg="mod">
          <ac:chgData name="Christopher Potter" userId="24ad2ef8db5e8a45" providerId="LiveId" clId="{10AB9FE2-9012-46EF-B18A-C87D5526F6EE}" dt="2026-06-09T11:35:37.367" v="277" actId="20577"/>
          <ac:spMkLst>
            <pc:docMk/>
            <pc:sldMk cId="1024361362" sldId="277"/>
            <ac:spMk id="10" creationId="{E2F9A3E3-F5B6-939B-605F-7DE34E4BC8F5}"/>
          </ac:spMkLst>
        </pc:spChg>
        <pc:spChg chg="mod">
          <ac:chgData name="Christopher Potter" userId="24ad2ef8db5e8a45" providerId="LiveId" clId="{10AB9FE2-9012-46EF-B18A-C87D5526F6EE}" dt="2026-06-09T11:35:37.367" v="277" actId="20577"/>
          <ac:spMkLst>
            <pc:docMk/>
            <pc:sldMk cId="1024361362" sldId="277"/>
            <ac:spMk id="11" creationId="{2D42DDAD-FCD1-11F3-58A9-FBC4B4A655C2}"/>
          </ac:spMkLst>
        </pc:spChg>
        <pc:grpChg chg="mod">
          <ac:chgData name="Christopher Potter" userId="24ad2ef8db5e8a45" providerId="LiveId" clId="{10AB9FE2-9012-46EF-B18A-C87D5526F6EE}" dt="2026-06-09T11:35:37.367" v="277" actId="20577"/>
          <ac:grpSpMkLst>
            <pc:docMk/>
            <pc:sldMk cId="1024361362" sldId="277"/>
            <ac:grpSpMk id="5" creationId="{BE4DA933-78D1-9EE2-3A07-11856361876C}"/>
          </ac:grpSpMkLst>
        </pc:grpChg>
      </pc:sldChg>
      <pc:sldChg chg="modSp">
        <pc:chgData name="Christopher Potter" userId="24ad2ef8db5e8a45" providerId="LiveId" clId="{10AB9FE2-9012-46EF-B18A-C87D5526F6EE}" dt="2026-06-09T11:37:30.098" v="307" actId="20577"/>
        <pc:sldMkLst>
          <pc:docMk/>
          <pc:sldMk cId="2390917661" sldId="278"/>
        </pc:sldMkLst>
        <pc:spChg chg="mod">
          <ac:chgData name="Christopher Potter" userId="24ad2ef8db5e8a45" providerId="LiveId" clId="{10AB9FE2-9012-46EF-B18A-C87D5526F6EE}" dt="2026-06-09T11:19:08.489" v="82"/>
          <ac:spMkLst>
            <pc:docMk/>
            <pc:sldMk cId="2390917661" sldId="278"/>
            <ac:spMk id="2" creationId="{19A65149-9283-1519-BEBE-CDB92E16F7C3}"/>
          </ac:spMkLst>
        </pc:spChg>
        <pc:spChg chg="mod">
          <ac:chgData name="Christopher Potter" userId="24ad2ef8db5e8a45" providerId="LiveId" clId="{10AB9FE2-9012-46EF-B18A-C87D5526F6EE}" dt="2026-06-09T11:37:30.098" v="307" actId="20577"/>
          <ac:spMkLst>
            <pc:docMk/>
            <pc:sldMk cId="2390917661" sldId="278"/>
            <ac:spMk id="3" creationId="{7B75E9DE-F807-CA31-8570-B359409AF30B}"/>
          </ac:spMkLst>
        </pc:spChg>
        <pc:spChg chg="mod">
          <ac:chgData name="Christopher Potter" userId="24ad2ef8db5e8a45" providerId="LiveId" clId="{10AB9FE2-9012-46EF-B18A-C87D5526F6EE}" dt="2026-06-09T11:37:26.484" v="305" actId="20577"/>
          <ac:spMkLst>
            <pc:docMk/>
            <pc:sldMk cId="2390917661" sldId="278"/>
            <ac:spMk id="4" creationId="{CF554A20-DF4C-884C-0101-2C3646C2EDB0}"/>
          </ac:spMkLst>
        </pc:spChg>
        <pc:spChg chg="mod">
          <ac:chgData name="Christopher Potter" userId="24ad2ef8db5e8a45" providerId="LiveId" clId="{10AB9FE2-9012-46EF-B18A-C87D5526F6EE}" dt="2026-06-09T11:37:26.484" v="305" actId="20577"/>
          <ac:spMkLst>
            <pc:docMk/>
            <pc:sldMk cId="2390917661" sldId="278"/>
            <ac:spMk id="8" creationId="{3619080C-EBB4-4BBA-0997-6E4EFACB7D43}"/>
          </ac:spMkLst>
        </pc:spChg>
        <pc:spChg chg="mod">
          <ac:chgData name="Christopher Potter" userId="24ad2ef8db5e8a45" providerId="LiveId" clId="{10AB9FE2-9012-46EF-B18A-C87D5526F6EE}" dt="2026-06-09T11:37:26.484" v="305" actId="20577"/>
          <ac:spMkLst>
            <pc:docMk/>
            <pc:sldMk cId="2390917661" sldId="278"/>
            <ac:spMk id="9" creationId="{85B04E63-7366-3E5F-8F17-473425F12ED6}"/>
          </ac:spMkLst>
        </pc:spChg>
        <pc:spChg chg="mod">
          <ac:chgData name="Christopher Potter" userId="24ad2ef8db5e8a45" providerId="LiveId" clId="{10AB9FE2-9012-46EF-B18A-C87D5526F6EE}" dt="2026-06-09T11:37:26.484" v="305" actId="20577"/>
          <ac:spMkLst>
            <pc:docMk/>
            <pc:sldMk cId="2390917661" sldId="278"/>
            <ac:spMk id="10" creationId="{5B61567F-5D8C-3ECF-2ED9-3F2A274562A9}"/>
          </ac:spMkLst>
        </pc:spChg>
        <pc:spChg chg="mod">
          <ac:chgData name="Christopher Potter" userId="24ad2ef8db5e8a45" providerId="LiveId" clId="{10AB9FE2-9012-46EF-B18A-C87D5526F6EE}" dt="2026-06-09T11:37:26.484" v="305" actId="20577"/>
          <ac:spMkLst>
            <pc:docMk/>
            <pc:sldMk cId="2390917661" sldId="278"/>
            <ac:spMk id="11" creationId="{71E7BE10-78E1-56B8-0DAC-67190C7ADDC7}"/>
          </ac:spMkLst>
        </pc:spChg>
        <pc:grpChg chg="mod">
          <ac:chgData name="Christopher Potter" userId="24ad2ef8db5e8a45" providerId="LiveId" clId="{10AB9FE2-9012-46EF-B18A-C87D5526F6EE}" dt="2026-06-09T11:37:26.484" v="305" actId="20577"/>
          <ac:grpSpMkLst>
            <pc:docMk/>
            <pc:sldMk cId="2390917661" sldId="278"/>
            <ac:grpSpMk id="5" creationId="{D9067E08-C211-07D6-3B08-92302CAC00CB}"/>
          </ac:grpSpMkLst>
        </pc:grpChg>
      </pc:sldChg>
      <pc:sldChg chg="modSp">
        <pc:chgData name="Christopher Potter" userId="24ad2ef8db5e8a45" providerId="LiveId" clId="{10AB9FE2-9012-46EF-B18A-C87D5526F6EE}" dt="2026-06-09T11:37:58.574" v="314" actId="20577"/>
        <pc:sldMkLst>
          <pc:docMk/>
          <pc:sldMk cId="210410564" sldId="279"/>
        </pc:sldMkLst>
        <pc:spChg chg="mod">
          <ac:chgData name="Christopher Potter" userId="24ad2ef8db5e8a45" providerId="LiveId" clId="{10AB9FE2-9012-46EF-B18A-C87D5526F6EE}" dt="2026-06-09T11:19:12.840" v="83"/>
          <ac:spMkLst>
            <pc:docMk/>
            <pc:sldMk cId="210410564" sldId="279"/>
            <ac:spMk id="2" creationId="{16D3311B-9B62-CCBD-DBA5-FDB88E6DC6C0}"/>
          </ac:spMkLst>
        </pc:spChg>
        <pc:spChg chg="mod">
          <ac:chgData name="Christopher Potter" userId="24ad2ef8db5e8a45" providerId="LiveId" clId="{10AB9FE2-9012-46EF-B18A-C87D5526F6EE}" dt="2026-06-09T11:37:58.574" v="314" actId="20577"/>
          <ac:spMkLst>
            <pc:docMk/>
            <pc:sldMk cId="210410564" sldId="279"/>
            <ac:spMk id="3" creationId="{5498ADCE-1CD3-D110-AC91-40BA65FF64B5}"/>
          </ac:spMkLst>
        </pc:spChg>
        <pc:spChg chg="mod">
          <ac:chgData name="Christopher Potter" userId="24ad2ef8db5e8a45" providerId="LiveId" clId="{10AB9FE2-9012-46EF-B18A-C87D5526F6EE}" dt="2026-06-09T11:37:49.385" v="312" actId="20577"/>
          <ac:spMkLst>
            <pc:docMk/>
            <pc:sldMk cId="210410564" sldId="279"/>
            <ac:spMk id="4" creationId="{55EBDDE9-E6D9-E718-D431-98AAB71FA51B}"/>
          </ac:spMkLst>
        </pc:spChg>
        <pc:spChg chg="mod">
          <ac:chgData name="Christopher Potter" userId="24ad2ef8db5e8a45" providerId="LiveId" clId="{10AB9FE2-9012-46EF-B18A-C87D5526F6EE}" dt="2026-06-09T11:37:49.385" v="312" actId="20577"/>
          <ac:spMkLst>
            <pc:docMk/>
            <pc:sldMk cId="210410564" sldId="279"/>
            <ac:spMk id="8" creationId="{A484AEDD-2652-777C-9DC6-8AC9E765E0D8}"/>
          </ac:spMkLst>
        </pc:spChg>
        <pc:spChg chg="mod">
          <ac:chgData name="Christopher Potter" userId="24ad2ef8db5e8a45" providerId="LiveId" clId="{10AB9FE2-9012-46EF-B18A-C87D5526F6EE}" dt="2026-06-09T11:37:49.385" v="312" actId="20577"/>
          <ac:spMkLst>
            <pc:docMk/>
            <pc:sldMk cId="210410564" sldId="279"/>
            <ac:spMk id="9" creationId="{91E52625-4D6A-D931-D4FB-71E4A2F91522}"/>
          </ac:spMkLst>
        </pc:spChg>
        <pc:spChg chg="mod">
          <ac:chgData name="Christopher Potter" userId="24ad2ef8db5e8a45" providerId="LiveId" clId="{10AB9FE2-9012-46EF-B18A-C87D5526F6EE}" dt="2026-06-09T11:37:49.385" v="312" actId="20577"/>
          <ac:spMkLst>
            <pc:docMk/>
            <pc:sldMk cId="210410564" sldId="279"/>
            <ac:spMk id="10" creationId="{BAED251D-533D-EB82-97ED-5C29C4449488}"/>
          </ac:spMkLst>
        </pc:spChg>
        <pc:spChg chg="mod">
          <ac:chgData name="Christopher Potter" userId="24ad2ef8db5e8a45" providerId="LiveId" clId="{10AB9FE2-9012-46EF-B18A-C87D5526F6EE}" dt="2026-06-09T11:37:49.385" v="312" actId="20577"/>
          <ac:spMkLst>
            <pc:docMk/>
            <pc:sldMk cId="210410564" sldId="279"/>
            <ac:spMk id="11" creationId="{54A547DD-12CA-E9F7-1376-4922A03D116D}"/>
          </ac:spMkLst>
        </pc:spChg>
        <pc:grpChg chg="mod">
          <ac:chgData name="Christopher Potter" userId="24ad2ef8db5e8a45" providerId="LiveId" clId="{10AB9FE2-9012-46EF-B18A-C87D5526F6EE}" dt="2026-06-09T11:37:49.385" v="312" actId="20577"/>
          <ac:grpSpMkLst>
            <pc:docMk/>
            <pc:sldMk cId="210410564" sldId="279"/>
            <ac:grpSpMk id="5" creationId="{E3C15586-F217-9512-F546-84AD5492F86C}"/>
          </ac:grpSpMkLst>
        </pc:grpChg>
      </pc:sldChg>
      <pc:sldChg chg="modSp mod">
        <pc:chgData name="Christopher Potter" userId="24ad2ef8db5e8a45" providerId="LiveId" clId="{10AB9FE2-9012-46EF-B18A-C87D5526F6EE}" dt="2026-06-09T11:38:31.726" v="322" actId="20577"/>
        <pc:sldMkLst>
          <pc:docMk/>
          <pc:sldMk cId="1178329577" sldId="280"/>
        </pc:sldMkLst>
        <pc:spChg chg="mod">
          <ac:chgData name="Christopher Potter" userId="24ad2ef8db5e8a45" providerId="LiveId" clId="{10AB9FE2-9012-46EF-B18A-C87D5526F6EE}" dt="2026-06-09T11:19:16.317" v="84"/>
          <ac:spMkLst>
            <pc:docMk/>
            <pc:sldMk cId="1178329577" sldId="280"/>
            <ac:spMk id="2" creationId="{AAD81EF0-338F-BDF6-74CA-71070680C876}"/>
          </ac:spMkLst>
        </pc:spChg>
        <pc:spChg chg="mod">
          <ac:chgData name="Christopher Potter" userId="24ad2ef8db5e8a45" providerId="LiveId" clId="{10AB9FE2-9012-46EF-B18A-C87D5526F6EE}" dt="2026-06-09T11:38:31.726" v="322" actId="20577"/>
          <ac:spMkLst>
            <pc:docMk/>
            <pc:sldMk cId="1178329577" sldId="280"/>
            <ac:spMk id="3" creationId="{9C457E13-405D-FDDB-C195-DE407883BFEB}"/>
          </ac:spMkLst>
        </pc:spChg>
        <pc:spChg chg="mod">
          <ac:chgData name="Christopher Potter" userId="24ad2ef8db5e8a45" providerId="LiveId" clId="{10AB9FE2-9012-46EF-B18A-C87D5526F6EE}" dt="2026-06-09T11:38:26.121" v="319" actId="20577"/>
          <ac:spMkLst>
            <pc:docMk/>
            <pc:sldMk cId="1178329577" sldId="280"/>
            <ac:spMk id="4" creationId="{A32CB816-E663-DE6C-E094-5EFD5FEA0038}"/>
          </ac:spMkLst>
        </pc:spChg>
        <pc:spChg chg="mod">
          <ac:chgData name="Christopher Potter" userId="24ad2ef8db5e8a45" providerId="LiveId" clId="{10AB9FE2-9012-46EF-B18A-C87D5526F6EE}" dt="2026-06-09T11:38:29.837" v="320" actId="1076"/>
          <ac:spMkLst>
            <pc:docMk/>
            <pc:sldMk cId="1178329577" sldId="280"/>
            <ac:spMk id="8" creationId="{51492FAE-0AB1-AB81-9B2D-417325A04B87}"/>
          </ac:spMkLst>
        </pc:spChg>
        <pc:spChg chg="mod">
          <ac:chgData name="Christopher Potter" userId="24ad2ef8db5e8a45" providerId="LiveId" clId="{10AB9FE2-9012-46EF-B18A-C87D5526F6EE}" dt="2026-06-09T11:38:26.121" v="319" actId="20577"/>
          <ac:spMkLst>
            <pc:docMk/>
            <pc:sldMk cId="1178329577" sldId="280"/>
            <ac:spMk id="9" creationId="{D1A59551-F9D8-B503-50F7-2EFF235A8A84}"/>
          </ac:spMkLst>
        </pc:spChg>
        <pc:spChg chg="mod">
          <ac:chgData name="Christopher Potter" userId="24ad2ef8db5e8a45" providerId="LiveId" clId="{10AB9FE2-9012-46EF-B18A-C87D5526F6EE}" dt="2026-06-09T11:38:26.121" v="319" actId="20577"/>
          <ac:spMkLst>
            <pc:docMk/>
            <pc:sldMk cId="1178329577" sldId="280"/>
            <ac:spMk id="10" creationId="{F7D17E24-14CA-1959-E686-FE51E17B981F}"/>
          </ac:spMkLst>
        </pc:spChg>
        <pc:spChg chg="mod">
          <ac:chgData name="Christopher Potter" userId="24ad2ef8db5e8a45" providerId="LiveId" clId="{10AB9FE2-9012-46EF-B18A-C87D5526F6EE}" dt="2026-06-09T11:38:26.121" v="319" actId="20577"/>
          <ac:spMkLst>
            <pc:docMk/>
            <pc:sldMk cId="1178329577" sldId="280"/>
            <ac:spMk id="11" creationId="{230F130D-CAC6-AC53-8DFB-1725AE5D9B8F}"/>
          </ac:spMkLst>
        </pc:spChg>
        <pc:grpChg chg="mod">
          <ac:chgData name="Christopher Potter" userId="24ad2ef8db5e8a45" providerId="LiveId" clId="{10AB9FE2-9012-46EF-B18A-C87D5526F6EE}" dt="2026-06-09T11:38:26.121" v="319" actId="20577"/>
          <ac:grpSpMkLst>
            <pc:docMk/>
            <pc:sldMk cId="1178329577" sldId="280"/>
            <ac:grpSpMk id="5" creationId="{B9AACE16-EC0B-D2AE-11A9-180F582F93F0}"/>
          </ac:grpSpMkLst>
        </pc:grpChg>
      </pc:sldChg>
      <pc:sldChg chg="modSp mod">
        <pc:chgData name="Christopher Potter" userId="24ad2ef8db5e8a45" providerId="LiveId" clId="{10AB9FE2-9012-46EF-B18A-C87D5526F6EE}" dt="2026-06-09T11:39:00.775" v="331" actId="1076"/>
        <pc:sldMkLst>
          <pc:docMk/>
          <pc:sldMk cId="1858655681" sldId="281"/>
        </pc:sldMkLst>
        <pc:spChg chg="mod">
          <ac:chgData name="Christopher Potter" userId="24ad2ef8db5e8a45" providerId="LiveId" clId="{10AB9FE2-9012-46EF-B18A-C87D5526F6EE}" dt="2026-06-09T11:19:20.796" v="85"/>
          <ac:spMkLst>
            <pc:docMk/>
            <pc:sldMk cId="1858655681" sldId="281"/>
            <ac:spMk id="2" creationId="{225DB78C-ABBA-7F4F-0B97-14F054EA14A9}"/>
          </ac:spMkLst>
        </pc:spChg>
        <pc:spChg chg="mod">
          <ac:chgData name="Christopher Potter" userId="24ad2ef8db5e8a45" providerId="LiveId" clId="{10AB9FE2-9012-46EF-B18A-C87D5526F6EE}" dt="2026-06-09T11:38:52.948" v="324" actId="20577"/>
          <ac:spMkLst>
            <pc:docMk/>
            <pc:sldMk cId="1858655681" sldId="281"/>
            <ac:spMk id="3" creationId="{F7F86F63-36F9-E754-7B6E-E0B3C4E7CB9A}"/>
          </ac:spMkLst>
        </pc:spChg>
        <pc:spChg chg="mod">
          <ac:chgData name="Christopher Potter" userId="24ad2ef8db5e8a45" providerId="LiveId" clId="{10AB9FE2-9012-46EF-B18A-C87D5526F6EE}" dt="2026-06-09T11:38:57.425" v="330" actId="20577"/>
          <ac:spMkLst>
            <pc:docMk/>
            <pc:sldMk cId="1858655681" sldId="281"/>
            <ac:spMk id="4" creationId="{391D5B5F-1364-4CF0-9F41-79F808CB3478}"/>
          </ac:spMkLst>
        </pc:spChg>
        <pc:spChg chg="mod">
          <ac:chgData name="Christopher Potter" userId="24ad2ef8db5e8a45" providerId="LiveId" clId="{10AB9FE2-9012-46EF-B18A-C87D5526F6EE}" dt="2026-06-09T11:39:00.775" v="331" actId="1076"/>
          <ac:spMkLst>
            <pc:docMk/>
            <pc:sldMk cId="1858655681" sldId="281"/>
            <ac:spMk id="8" creationId="{A1AF1507-6994-968C-085E-8396BB6F2C1D}"/>
          </ac:spMkLst>
        </pc:spChg>
        <pc:spChg chg="mod">
          <ac:chgData name="Christopher Potter" userId="24ad2ef8db5e8a45" providerId="LiveId" clId="{10AB9FE2-9012-46EF-B18A-C87D5526F6EE}" dt="2026-06-09T11:38:57.425" v="330" actId="20577"/>
          <ac:spMkLst>
            <pc:docMk/>
            <pc:sldMk cId="1858655681" sldId="281"/>
            <ac:spMk id="9" creationId="{E6B1B37E-5B44-D69E-BEE9-8E95E9E59F73}"/>
          </ac:spMkLst>
        </pc:spChg>
        <pc:spChg chg="mod">
          <ac:chgData name="Christopher Potter" userId="24ad2ef8db5e8a45" providerId="LiveId" clId="{10AB9FE2-9012-46EF-B18A-C87D5526F6EE}" dt="2026-06-09T11:38:57.425" v="330" actId="20577"/>
          <ac:spMkLst>
            <pc:docMk/>
            <pc:sldMk cId="1858655681" sldId="281"/>
            <ac:spMk id="10" creationId="{C3E7B2C8-CF74-F8B4-C6D9-1DCA53C3F905}"/>
          </ac:spMkLst>
        </pc:spChg>
        <pc:spChg chg="mod">
          <ac:chgData name="Christopher Potter" userId="24ad2ef8db5e8a45" providerId="LiveId" clId="{10AB9FE2-9012-46EF-B18A-C87D5526F6EE}" dt="2026-06-09T11:38:57.425" v="330" actId="20577"/>
          <ac:spMkLst>
            <pc:docMk/>
            <pc:sldMk cId="1858655681" sldId="281"/>
            <ac:spMk id="11" creationId="{8D9C0320-E816-F152-AB9A-B99FE04FA797}"/>
          </ac:spMkLst>
        </pc:spChg>
        <pc:grpChg chg="mod">
          <ac:chgData name="Christopher Potter" userId="24ad2ef8db5e8a45" providerId="LiveId" clId="{10AB9FE2-9012-46EF-B18A-C87D5526F6EE}" dt="2026-06-09T11:38:57.425" v="330" actId="20577"/>
          <ac:grpSpMkLst>
            <pc:docMk/>
            <pc:sldMk cId="1858655681" sldId="281"/>
            <ac:grpSpMk id="5" creationId="{A9B723CE-3786-39AE-54D5-C7D345CACC71}"/>
          </ac:grpSpMkLst>
        </pc:grpChg>
      </pc:sldChg>
      <pc:sldChg chg="modSp">
        <pc:chgData name="Christopher Potter" userId="24ad2ef8db5e8a45" providerId="LiveId" clId="{10AB9FE2-9012-46EF-B18A-C87D5526F6EE}" dt="2026-06-09T11:22:16.231" v="132" actId="6549"/>
        <pc:sldMkLst>
          <pc:docMk/>
          <pc:sldMk cId="3934531579" sldId="282"/>
        </pc:sldMkLst>
        <pc:spChg chg="mod">
          <ac:chgData name="Christopher Potter" userId="24ad2ef8db5e8a45" providerId="LiveId" clId="{10AB9FE2-9012-46EF-B18A-C87D5526F6EE}" dt="2026-06-09T11:19:27.615" v="86"/>
          <ac:spMkLst>
            <pc:docMk/>
            <pc:sldMk cId="3934531579" sldId="282"/>
            <ac:spMk id="2" creationId="{E50645A4-8551-A3AC-0DA1-22E31B480F09}"/>
          </ac:spMkLst>
        </pc:spChg>
        <pc:spChg chg="mod">
          <ac:chgData name="Christopher Potter" userId="24ad2ef8db5e8a45" providerId="LiveId" clId="{10AB9FE2-9012-46EF-B18A-C87D5526F6EE}" dt="2026-06-09T11:22:16.231" v="132" actId="6549"/>
          <ac:spMkLst>
            <pc:docMk/>
            <pc:sldMk cId="3934531579" sldId="282"/>
            <ac:spMk id="3" creationId="{B0C861FD-1D54-1FE6-82D6-2DC862A29E14}"/>
          </ac:spMkLst>
        </pc:spChg>
        <pc:spChg chg="mod">
          <ac:chgData name="Christopher Potter" userId="24ad2ef8db5e8a45" providerId="LiveId" clId="{10AB9FE2-9012-46EF-B18A-C87D5526F6EE}" dt="2026-06-09T11:22:12.729" v="128" actId="6549"/>
          <ac:spMkLst>
            <pc:docMk/>
            <pc:sldMk cId="3934531579" sldId="282"/>
            <ac:spMk id="4" creationId="{54C2F641-422D-90D3-9290-8A8CC933F1B9}"/>
          </ac:spMkLst>
        </pc:spChg>
        <pc:spChg chg="mod">
          <ac:chgData name="Christopher Potter" userId="24ad2ef8db5e8a45" providerId="LiveId" clId="{10AB9FE2-9012-46EF-B18A-C87D5526F6EE}" dt="2026-06-09T11:22:12.729" v="128" actId="6549"/>
          <ac:spMkLst>
            <pc:docMk/>
            <pc:sldMk cId="3934531579" sldId="282"/>
            <ac:spMk id="8" creationId="{9217BB51-5B2B-AC23-81AC-829909F4F306}"/>
          </ac:spMkLst>
        </pc:spChg>
        <pc:spChg chg="mod">
          <ac:chgData name="Christopher Potter" userId="24ad2ef8db5e8a45" providerId="LiveId" clId="{10AB9FE2-9012-46EF-B18A-C87D5526F6EE}" dt="2026-06-09T11:22:12.729" v="128" actId="6549"/>
          <ac:spMkLst>
            <pc:docMk/>
            <pc:sldMk cId="3934531579" sldId="282"/>
            <ac:spMk id="9" creationId="{163C35C2-4F86-B62E-10B2-EE7A255D9886}"/>
          </ac:spMkLst>
        </pc:spChg>
        <pc:spChg chg="mod">
          <ac:chgData name="Christopher Potter" userId="24ad2ef8db5e8a45" providerId="LiveId" clId="{10AB9FE2-9012-46EF-B18A-C87D5526F6EE}" dt="2026-06-09T11:22:12.729" v="128" actId="6549"/>
          <ac:spMkLst>
            <pc:docMk/>
            <pc:sldMk cId="3934531579" sldId="282"/>
            <ac:spMk id="10" creationId="{4C906A3A-EFAC-47E8-1F2D-B7D926AFA37F}"/>
          </ac:spMkLst>
        </pc:spChg>
        <pc:spChg chg="mod">
          <ac:chgData name="Christopher Potter" userId="24ad2ef8db5e8a45" providerId="LiveId" clId="{10AB9FE2-9012-46EF-B18A-C87D5526F6EE}" dt="2026-06-09T11:22:12.729" v="128" actId="6549"/>
          <ac:spMkLst>
            <pc:docMk/>
            <pc:sldMk cId="3934531579" sldId="282"/>
            <ac:spMk id="11" creationId="{0A6A6297-6A5E-18A7-CD93-6538B0A36F01}"/>
          </ac:spMkLst>
        </pc:spChg>
        <pc:grpChg chg="mod">
          <ac:chgData name="Christopher Potter" userId="24ad2ef8db5e8a45" providerId="LiveId" clId="{10AB9FE2-9012-46EF-B18A-C87D5526F6EE}" dt="2026-06-09T11:22:12.729" v="128" actId="6549"/>
          <ac:grpSpMkLst>
            <pc:docMk/>
            <pc:sldMk cId="3934531579" sldId="282"/>
            <ac:grpSpMk id="5" creationId="{2A6F6250-0B89-CE3A-AFAB-DF4E215204B9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6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53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29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21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Trigonometry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09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90FE7-0523-ADBD-11DF-CEACB8481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E4DA9A4D-8968-1B0D-DA14-C025DD0B66FE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A83857B-610F-056A-25D5-5AB66404138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</a:rPr>
                  <a:t>Find the size of angle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GB" dirty="0">
                    <a:solidFill>
                      <a:prstClr val="white">
                        <a:lumMod val="65000"/>
                      </a:prst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A83857B-610F-056A-25D5-5AB6640413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1902542-F325-F201-C964-839E805F5A7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1902542-F325-F201-C964-839E805F5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BAC1EEA-F827-66D9-F745-CF7C7D9A6E1B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70503F-72CA-8369-1119-A6E374A0FC8E}"/>
              </a:ext>
            </a:extLst>
          </p:cNvPr>
          <p:cNvGrpSpPr/>
          <p:nvPr/>
        </p:nvGrpSpPr>
        <p:grpSpPr>
          <a:xfrm>
            <a:off x="777134" y="1479827"/>
            <a:ext cx="6365588" cy="3722611"/>
            <a:chOff x="777134" y="1479827"/>
            <a:chExt cx="6365588" cy="3722611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E41FB51D-97D4-DC4E-6E88-12CF842A7832}"/>
                </a:ext>
              </a:extLst>
            </p:cNvPr>
            <p:cNvSpPr/>
            <p:nvPr/>
          </p:nvSpPr>
          <p:spPr>
            <a:xfrm>
              <a:off x="6242723" y="4252402"/>
              <a:ext cx="899999" cy="900000"/>
            </a:xfrm>
            <a:prstGeom prst="pie">
              <a:avLst>
                <a:gd name="adj1" fmla="val 10852569"/>
                <a:gd name="adj2" fmla="val 1284181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B175352-714F-A3A1-0633-A1DD6492C67C}"/>
                    </a:ext>
                  </a:extLst>
                </p:cNvPr>
                <p:cNvSpPr txBox="1"/>
                <p:nvPr/>
              </p:nvSpPr>
              <p:spPr>
                <a:xfrm>
                  <a:off x="777134" y="2848689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3.4 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B175352-714F-A3A1-0633-A1DD6492C6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134" y="2848689"/>
                  <a:ext cx="1263744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E2908EE-4429-E2CE-9A42-098DFCB90983}"/>
                    </a:ext>
                  </a:extLst>
                </p:cNvPr>
                <p:cNvSpPr txBox="1"/>
                <p:nvPr/>
              </p:nvSpPr>
              <p:spPr>
                <a:xfrm>
                  <a:off x="5393885" y="4217552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E2908EE-4429-E2CE-9A42-098DFCB909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885" y="4217552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1AB0ED15-8688-7770-DA89-868CF7AC31C5}"/>
                </a:ext>
              </a:extLst>
            </p:cNvPr>
            <p:cNvSpPr/>
            <p:nvPr/>
          </p:nvSpPr>
          <p:spPr>
            <a:xfrm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5F271F6-7F22-2E2F-1F40-04D9CA185D91}"/>
                    </a:ext>
                  </a:extLst>
                </p:cNvPr>
                <p:cNvSpPr txBox="1"/>
                <p:nvPr/>
              </p:nvSpPr>
              <p:spPr>
                <a:xfrm>
                  <a:off x="3778575" y="4709995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8.5 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5F271F6-7F22-2E2F-1F40-04D9CA185D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575" y="4709995"/>
                  <a:ext cx="126374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941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F3877-3229-2D47-399A-2B7A66E9D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BE85887A-0331-84C9-073B-8A43F34DA687}"/>
              </a:ext>
            </a:extLst>
          </p:cNvPr>
          <p:cNvSpPr/>
          <p:nvPr/>
        </p:nvSpPr>
        <p:spPr>
          <a:xfrm rot="10800000" flipH="1" flipV="1">
            <a:off x="6087897" y="1826755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F648796-0C51-4163-DEBD-425A0E71F67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</a:rPr>
                  <a:t>Find the size of angle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GB" dirty="0">
                    <a:solidFill>
                      <a:prstClr val="white">
                        <a:lumMod val="65000"/>
                      </a:prst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F648796-0C51-4163-DEBD-425A0E71F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22616D-4B06-DE9A-945C-31E5BAC5B59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22616D-4B06-DE9A-945C-31E5BAC5B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725A7E4-88B3-1BB6-3CFF-D419D1037826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AAC8FD-A62C-6A03-8F6D-6A419E9CCEC5}"/>
              </a:ext>
            </a:extLst>
          </p:cNvPr>
          <p:cNvGrpSpPr/>
          <p:nvPr/>
        </p:nvGrpSpPr>
        <p:grpSpPr>
          <a:xfrm>
            <a:off x="1903624" y="1334311"/>
            <a:ext cx="5803833" cy="4189378"/>
            <a:chOff x="2183024" y="987383"/>
            <a:chExt cx="5803833" cy="4189378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73A00B07-6F4C-8254-E6B8-46915D66A254}"/>
                </a:ext>
              </a:extLst>
            </p:cNvPr>
            <p:cNvSpPr/>
            <p:nvPr/>
          </p:nvSpPr>
          <p:spPr>
            <a:xfrm>
              <a:off x="6241298" y="4276761"/>
              <a:ext cx="899999" cy="900000"/>
            </a:xfrm>
            <a:prstGeom prst="pie">
              <a:avLst>
                <a:gd name="adj1" fmla="val 13123039"/>
                <a:gd name="adj2" fmla="val 1611346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E9F212E-9967-3958-502B-0384EF88ED7B}"/>
                    </a:ext>
                  </a:extLst>
                </p:cNvPr>
                <p:cNvSpPr txBox="1"/>
                <p:nvPr/>
              </p:nvSpPr>
              <p:spPr>
                <a:xfrm>
                  <a:off x="4262990" y="987383"/>
                  <a:ext cx="117878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25 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E9F212E-9967-3958-502B-0384EF88ED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2990" y="987383"/>
                  <a:ext cx="1178784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7D30724-4A97-9973-EBB6-F250A99ED8A0}"/>
                    </a:ext>
                  </a:extLst>
                </p:cNvPr>
                <p:cNvSpPr txBox="1"/>
                <p:nvPr/>
              </p:nvSpPr>
              <p:spPr>
                <a:xfrm>
                  <a:off x="5939985" y="3687961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7D30724-4A97-9973-EBB6-F250A99ED8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985" y="3687961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2488A9A3-0F79-4C1D-AA7A-5BCD7DB2E73F}"/>
                </a:ext>
              </a:extLst>
            </p:cNvPr>
            <p:cNvSpPr/>
            <p:nvPr/>
          </p:nvSpPr>
          <p:spPr>
            <a:xfrm flipH="1" flipV="1"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D6C1782-1596-065C-9C6D-B1068A95055E}"/>
                    </a:ext>
                  </a:extLst>
                </p:cNvPr>
                <p:cNvSpPr txBox="1"/>
                <p:nvPr/>
              </p:nvSpPr>
              <p:spPr>
                <a:xfrm>
                  <a:off x="6808073" y="2711671"/>
                  <a:ext cx="117878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19 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D6C1782-1596-065C-9C6D-B1068A9505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8073" y="2711671"/>
                  <a:ext cx="117878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4756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28C8F-EC97-6201-DF0F-00803A3C8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601BD8B4-AC5A-1300-7538-E8E106FFB131}"/>
              </a:ext>
            </a:extLst>
          </p:cNvPr>
          <p:cNvSpPr/>
          <p:nvPr/>
        </p:nvSpPr>
        <p:spPr>
          <a:xfrm flipV="1">
            <a:off x="6367298" y="4385995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C655DC-BED8-D31B-B2AC-8A0ADBE1406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</a:rPr>
                  <a:t>Find the size of angle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GB" dirty="0">
                    <a:solidFill>
                      <a:prstClr val="white">
                        <a:lumMod val="65000"/>
                      </a:prst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C655DC-BED8-D31B-B2AC-8A0ADBE140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5B7838-9F45-F12C-8795-EEC613F2CAB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5B7838-9F45-F12C-8795-EEC613F2CA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71F0BDA-CF22-2F79-91E5-880B68BF5162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DE2BFC-78D5-49A0-4195-77FC09EEA44D}"/>
              </a:ext>
            </a:extLst>
          </p:cNvPr>
          <p:cNvGrpSpPr/>
          <p:nvPr/>
        </p:nvGrpSpPr>
        <p:grpSpPr>
          <a:xfrm>
            <a:off x="2183024" y="1023325"/>
            <a:ext cx="4958273" cy="4179113"/>
            <a:chOff x="2183024" y="1023325"/>
            <a:chExt cx="4958273" cy="4179113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07CF7FEA-EBCA-1552-3436-E7AABECC276B}"/>
                </a:ext>
              </a:extLst>
            </p:cNvPr>
            <p:cNvSpPr/>
            <p:nvPr/>
          </p:nvSpPr>
          <p:spPr>
            <a:xfrm>
              <a:off x="6241298" y="1023325"/>
              <a:ext cx="899999" cy="900000"/>
            </a:xfrm>
            <a:prstGeom prst="pie">
              <a:avLst>
                <a:gd name="adj1" fmla="val 5348348"/>
                <a:gd name="adj2" fmla="val 848462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50831B8-2AC8-4483-9891-8C89005B6B79}"/>
                    </a:ext>
                  </a:extLst>
                </p:cNvPr>
                <p:cNvSpPr txBox="1"/>
                <p:nvPr/>
              </p:nvSpPr>
              <p:spPr>
                <a:xfrm>
                  <a:off x="4345804" y="4709995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6.4 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50831B8-2AC8-4483-9891-8C89005B6B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5804" y="4709995"/>
                  <a:ext cx="1263744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72419FD-7131-BCC5-987B-4DA64A50FF64}"/>
                    </a:ext>
                  </a:extLst>
                </p:cNvPr>
                <p:cNvSpPr txBox="1"/>
                <p:nvPr/>
              </p:nvSpPr>
              <p:spPr>
                <a:xfrm>
                  <a:off x="5989182" y="2041873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72419FD-7131-BCC5-987B-4DA64A50F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9182" y="2041873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0B8123D5-76D8-291A-2D77-6EF771A3CE43}"/>
                </a:ext>
              </a:extLst>
            </p:cNvPr>
            <p:cNvSpPr/>
            <p:nvPr/>
          </p:nvSpPr>
          <p:spPr>
            <a:xfrm flipH="1"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7A94F77-9B10-6AA7-AB2B-DE51046648F5}"/>
                    </a:ext>
                  </a:extLst>
                </p:cNvPr>
                <p:cNvSpPr txBox="1"/>
                <p:nvPr/>
              </p:nvSpPr>
              <p:spPr>
                <a:xfrm>
                  <a:off x="3243771" y="2534316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7.1 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7A94F77-9B10-6AA7-AB2B-DE51046648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771" y="2534316"/>
                  <a:ext cx="126374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984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820EB-4FA5-90C2-89CD-16678B47A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5303E679-575B-3B7C-4E3D-9C3E1DD96BCD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0F9FA3-1D81-7658-A261-8A2E5A2C083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</a:rPr>
                  <a:t>Find the size of angle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GB" dirty="0">
                    <a:solidFill>
                      <a:prstClr val="white">
                        <a:lumMod val="65000"/>
                      </a:prst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0F9FA3-1D81-7658-A261-8A2E5A2C08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B963329-87EA-11E5-3A8F-6A20A37C961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49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B963329-87EA-11E5-3A8F-6A20A37C9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EE4E9C2-C221-B900-E5E8-9D96914F71F3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C455CC-84EC-93E5-33A9-67E0AE192615}"/>
              </a:ext>
            </a:extLst>
          </p:cNvPr>
          <p:cNvGrpSpPr/>
          <p:nvPr/>
        </p:nvGrpSpPr>
        <p:grpSpPr>
          <a:xfrm>
            <a:off x="1733105" y="1029827"/>
            <a:ext cx="4958193" cy="4120859"/>
            <a:chOff x="1733105" y="1029827"/>
            <a:chExt cx="4958193" cy="4120859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A66E1242-506C-4BCF-428B-0561883B78EB}"/>
                </a:ext>
              </a:extLst>
            </p:cNvPr>
            <p:cNvSpPr/>
            <p:nvPr/>
          </p:nvSpPr>
          <p:spPr>
            <a:xfrm>
              <a:off x="1733105" y="1029827"/>
              <a:ext cx="899999" cy="900000"/>
            </a:xfrm>
            <a:prstGeom prst="pie">
              <a:avLst>
                <a:gd name="adj1" fmla="val 2092439"/>
                <a:gd name="adj2" fmla="val 544319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2195324-AEE3-C4BD-CA89-3EB91389CDCF}"/>
                    </a:ext>
                  </a:extLst>
                </p:cNvPr>
                <p:cNvSpPr txBox="1"/>
                <p:nvPr/>
              </p:nvSpPr>
              <p:spPr>
                <a:xfrm>
                  <a:off x="3926255" y="4658243"/>
                  <a:ext cx="95115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2195324-AEE3-C4BD-CA89-3EB91389CD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6255" y="4658243"/>
                  <a:ext cx="951158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CFA511D-D8C0-6419-2BB4-56501C9260CD}"/>
                    </a:ext>
                  </a:extLst>
                </p:cNvPr>
                <p:cNvSpPr txBox="1"/>
                <p:nvPr/>
              </p:nvSpPr>
              <p:spPr>
                <a:xfrm>
                  <a:off x="2282046" y="1978005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CFA511D-D8C0-6419-2BB4-56501C926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2046" y="1978005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85223C7E-C4E9-5D3F-4CA3-AFC0F8C1771A}"/>
                </a:ext>
              </a:extLst>
            </p:cNvPr>
            <p:cNvSpPr/>
            <p:nvPr/>
          </p:nvSpPr>
          <p:spPr>
            <a:xfrm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2998AEC-3020-6376-8564-18CB76CC7C61}"/>
                    </a:ext>
                  </a:extLst>
                </p:cNvPr>
                <p:cNvSpPr txBox="1"/>
                <p:nvPr/>
              </p:nvSpPr>
              <p:spPr>
                <a:xfrm>
                  <a:off x="4483425" y="2602468"/>
                  <a:ext cx="117878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2998AEC-3020-6376-8564-18CB76CC7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3425" y="2602468"/>
                  <a:ext cx="117878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1882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82E4E-A82B-63C1-6D00-A3F87C2C7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2E7673E8-868F-337B-DB7C-7B5D4003ABD6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F3016A-C040-6362-C142-7DE1F087F6E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</a:rPr>
                  <a:t>Find the size of angle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GB" dirty="0">
                    <a:solidFill>
                      <a:prstClr val="white">
                        <a:lumMod val="65000"/>
                      </a:prst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F3016A-C040-6362-C142-7DE1F087F6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644B86-A88D-10BC-9CD2-F7748D915D9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644B86-A88D-10BC-9CD2-F7748D915D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3BA6459-3FBB-422F-B789-0C2A99161313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4DA933-78D1-9EE2-3A07-11856361876C}"/>
              </a:ext>
            </a:extLst>
          </p:cNvPr>
          <p:cNvGrpSpPr/>
          <p:nvPr/>
        </p:nvGrpSpPr>
        <p:grpSpPr>
          <a:xfrm>
            <a:off x="1089720" y="1029827"/>
            <a:ext cx="5601578" cy="4120859"/>
            <a:chOff x="1089720" y="1029827"/>
            <a:chExt cx="5601578" cy="4120859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B05A65EE-AEF6-EFDC-CF20-5272FB163378}"/>
                </a:ext>
              </a:extLst>
            </p:cNvPr>
            <p:cNvSpPr/>
            <p:nvPr/>
          </p:nvSpPr>
          <p:spPr>
            <a:xfrm>
              <a:off x="1733105" y="1029827"/>
              <a:ext cx="899999" cy="900000"/>
            </a:xfrm>
            <a:prstGeom prst="pie">
              <a:avLst>
                <a:gd name="adj1" fmla="val 2092439"/>
                <a:gd name="adj2" fmla="val 544319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17931CF-6D1E-8397-3550-5AB6D8B4BC57}"/>
                    </a:ext>
                  </a:extLst>
                </p:cNvPr>
                <p:cNvSpPr txBox="1"/>
                <p:nvPr/>
              </p:nvSpPr>
              <p:spPr>
                <a:xfrm>
                  <a:off x="4111313" y="4658243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8.5 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17931CF-6D1E-8397-3550-5AB6D8B4BC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313" y="4658243"/>
                  <a:ext cx="1263744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2F9A3E3-F5B6-939B-605F-7DE34E4BC8F5}"/>
                    </a:ext>
                  </a:extLst>
                </p:cNvPr>
                <p:cNvSpPr txBox="1"/>
                <p:nvPr/>
              </p:nvSpPr>
              <p:spPr>
                <a:xfrm>
                  <a:off x="2282046" y="1978005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2F9A3E3-F5B6-939B-605F-7DE34E4BC8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2046" y="1978005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2D42DDAD-FCD1-11F3-58A9-FBC4B4A655C2}"/>
                </a:ext>
              </a:extLst>
            </p:cNvPr>
            <p:cNvSpPr/>
            <p:nvPr/>
          </p:nvSpPr>
          <p:spPr>
            <a:xfrm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B460C1B-2227-9CAE-4D25-4DB54E08BDE3}"/>
                    </a:ext>
                  </a:extLst>
                </p:cNvPr>
                <p:cNvSpPr txBox="1"/>
                <p:nvPr/>
              </p:nvSpPr>
              <p:spPr>
                <a:xfrm>
                  <a:off x="1089720" y="2957892"/>
                  <a:ext cx="95115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B460C1B-2227-9CAE-4D25-4DB54E08BD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720" y="2957892"/>
                  <a:ext cx="951158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2436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00B00-FE23-B7F6-F882-5F528F1A6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64001EA6-74BF-BE40-1A35-7341E6052E8C}"/>
              </a:ext>
            </a:extLst>
          </p:cNvPr>
          <p:cNvSpPr/>
          <p:nvPr/>
        </p:nvSpPr>
        <p:spPr>
          <a:xfrm flipV="1">
            <a:off x="6367298" y="4385995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8ACC12C-84BE-B52B-FBFC-302A2FE0172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</a:rPr>
                  <a:t>Find the size of angle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GB" dirty="0">
                    <a:solidFill>
                      <a:prstClr val="white">
                        <a:lumMod val="65000"/>
                      </a:prst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8ACC12C-84BE-B52B-FBFC-302A2FE01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B06976D-55FE-710C-D96E-3B919D161A6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B06976D-55FE-710C-D96E-3B919D161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EDCB33E-13EF-CE8F-1964-828A02DE5556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3052F6-81AA-E2E3-FE26-59AE80BE02E5}"/>
              </a:ext>
            </a:extLst>
          </p:cNvPr>
          <p:cNvGrpSpPr/>
          <p:nvPr/>
        </p:nvGrpSpPr>
        <p:grpSpPr>
          <a:xfrm>
            <a:off x="2183024" y="1023325"/>
            <a:ext cx="5585319" cy="3686670"/>
            <a:chOff x="2183024" y="1023325"/>
            <a:chExt cx="5585319" cy="3686670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D7799232-6445-4F09-2C93-164D280A0432}"/>
                </a:ext>
              </a:extLst>
            </p:cNvPr>
            <p:cNvSpPr/>
            <p:nvPr/>
          </p:nvSpPr>
          <p:spPr>
            <a:xfrm>
              <a:off x="6241298" y="1023325"/>
              <a:ext cx="899999" cy="900000"/>
            </a:xfrm>
            <a:prstGeom prst="pie">
              <a:avLst>
                <a:gd name="adj1" fmla="val 5348348"/>
                <a:gd name="adj2" fmla="val 848462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D775815-009E-AFB9-010B-19B40636B62A}"/>
                    </a:ext>
                  </a:extLst>
                </p:cNvPr>
                <p:cNvSpPr txBox="1"/>
                <p:nvPr/>
              </p:nvSpPr>
              <p:spPr>
                <a:xfrm>
                  <a:off x="6817185" y="3026759"/>
                  <a:ext cx="95115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D775815-009E-AFB9-010B-19B40636B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7185" y="3026759"/>
                  <a:ext cx="951158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7CDDF25-1D3C-F026-3259-6D2DDBF98D1A}"/>
                    </a:ext>
                  </a:extLst>
                </p:cNvPr>
                <p:cNvSpPr txBox="1"/>
                <p:nvPr/>
              </p:nvSpPr>
              <p:spPr>
                <a:xfrm>
                  <a:off x="5890240" y="2035008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7CDDF25-1D3C-F026-3259-6D2DDBF98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240" y="2035008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01E5044C-E4A6-CA92-97EB-4867453C1D8C}"/>
                </a:ext>
              </a:extLst>
            </p:cNvPr>
            <p:cNvSpPr/>
            <p:nvPr/>
          </p:nvSpPr>
          <p:spPr>
            <a:xfrm flipH="1"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7D68D2A-765D-2DAF-D923-5168222EFDCB}"/>
                    </a:ext>
                  </a:extLst>
                </p:cNvPr>
                <p:cNvSpPr txBox="1"/>
                <p:nvPr/>
              </p:nvSpPr>
              <p:spPr>
                <a:xfrm>
                  <a:off x="3243771" y="2534316"/>
                  <a:ext cx="95115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7D68D2A-765D-2DAF-D923-5168222EFD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771" y="2534316"/>
                  <a:ext cx="951158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621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E54FB-78A6-5F4A-36C6-B55AE9374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4EEBAD63-92EE-327A-52A3-C27A9F5C477D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EE418C0-FB08-89B1-154F-041533F3C02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</a:rPr>
                  <a:t>Find the size of angle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GB" dirty="0">
                    <a:solidFill>
                      <a:prstClr val="white">
                        <a:lumMod val="65000"/>
                      </a:prst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EE418C0-FB08-89B1-154F-041533F3C0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43F5E11-1E65-0B26-3089-3B72B92C5BC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43F5E11-1E65-0B26-3089-3B72B92C5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5725405-7B7B-AF7B-63CC-8CBBAB3132F3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B89561-25F2-8E79-CE2C-B5815061DC3D}"/>
              </a:ext>
            </a:extLst>
          </p:cNvPr>
          <p:cNvGrpSpPr/>
          <p:nvPr/>
        </p:nvGrpSpPr>
        <p:grpSpPr>
          <a:xfrm>
            <a:off x="2183024" y="1479827"/>
            <a:ext cx="4959698" cy="3722611"/>
            <a:chOff x="2183024" y="1479827"/>
            <a:chExt cx="4959698" cy="3722611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4658F8C9-7DD2-5564-C325-2FF3130E3299}"/>
                </a:ext>
              </a:extLst>
            </p:cNvPr>
            <p:cNvSpPr/>
            <p:nvPr/>
          </p:nvSpPr>
          <p:spPr>
            <a:xfrm>
              <a:off x="6242723" y="4252402"/>
              <a:ext cx="899999" cy="900000"/>
            </a:xfrm>
            <a:prstGeom prst="pie">
              <a:avLst>
                <a:gd name="adj1" fmla="val 10852569"/>
                <a:gd name="adj2" fmla="val 1284181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231F2EC-7DA9-430B-31E2-AF3601C8B3F4}"/>
                    </a:ext>
                  </a:extLst>
                </p:cNvPr>
                <p:cNvSpPr txBox="1"/>
                <p:nvPr/>
              </p:nvSpPr>
              <p:spPr>
                <a:xfrm>
                  <a:off x="4640064" y="2602468"/>
                  <a:ext cx="117878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11 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231F2EC-7DA9-430B-31E2-AF3601C8B3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064" y="2602468"/>
                  <a:ext cx="1178784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5D8183F-1CA7-1028-D20B-1D40104BD527}"/>
                    </a:ext>
                  </a:extLst>
                </p:cNvPr>
                <p:cNvSpPr txBox="1"/>
                <p:nvPr/>
              </p:nvSpPr>
              <p:spPr>
                <a:xfrm>
                  <a:off x="5393885" y="4217552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5D8183F-1CA7-1028-D20B-1D40104BD5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885" y="4217552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DBE4359-9BC8-D481-A967-80866BF1BA5E}"/>
                </a:ext>
              </a:extLst>
            </p:cNvPr>
            <p:cNvSpPr/>
            <p:nvPr/>
          </p:nvSpPr>
          <p:spPr>
            <a:xfrm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BEBDA78-951D-46FD-3368-B1488E28352E}"/>
                    </a:ext>
                  </a:extLst>
                </p:cNvPr>
                <p:cNvSpPr txBox="1"/>
                <p:nvPr/>
              </p:nvSpPr>
              <p:spPr>
                <a:xfrm>
                  <a:off x="3778575" y="4709995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7.9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BEBDA78-951D-46FD-3368-B1488E283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575" y="4709995"/>
                  <a:ext cx="126374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311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C94C1-0342-FB9A-3DF7-55B902C15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1F9C02AA-534C-CBD4-F0CB-CB42B88838DD}"/>
              </a:ext>
            </a:extLst>
          </p:cNvPr>
          <p:cNvSpPr/>
          <p:nvPr/>
        </p:nvSpPr>
        <p:spPr>
          <a:xfrm flipV="1">
            <a:off x="6367298" y="4385995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9A65149-9283-1519-BEBE-CDB92E16F7C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</a:rPr>
                  <a:t>Find the size of angle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GB" dirty="0">
                    <a:solidFill>
                      <a:prstClr val="white">
                        <a:lumMod val="65000"/>
                      </a:prst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9A65149-9283-1519-BEBE-CDB92E16F7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75E9DE-F807-CA31-8570-B359409AF30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75E9DE-F807-CA31-8570-B359409AF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73DB401-8840-0098-7ED7-452C8D500F92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067E08-C211-07D6-3B08-92302CAC00CB}"/>
              </a:ext>
            </a:extLst>
          </p:cNvPr>
          <p:cNvGrpSpPr/>
          <p:nvPr/>
        </p:nvGrpSpPr>
        <p:grpSpPr>
          <a:xfrm>
            <a:off x="1733314" y="1479827"/>
            <a:ext cx="6358451" cy="3686670"/>
            <a:chOff x="1733314" y="1479827"/>
            <a:chExt cx="6358451" cy="3686670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85B04E63-7366-3E5F-8F17-473425F12ED6}"/>
                </a:ext>
              </a:extLst>
            </p:cNvPr>
            <p:cNvSpPr/>
            <p:nvPr/>
          </p:nvSpPr>
          <p:spPr>
            <a:xfrm>
              <a:off x="1733314" y="4259995"/>
              <a:ext cx="899999" cy="900000"/>
            </a:xfrm>
            <a:prstGeom prst="pie">
              <a:avLst>
                <a:gd name="adj1" fmla="val 19415537"/>
                <a:gd name="adj2" fmla="val 2153698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619080C-EBB4-4BBA-0997-6E4EFACB7D43}"/>
                    </a:ext>
                  </a:extLst>
                </p:cNvPr>
                <p:cNvSpPr txBox="1"/>
                <p:nvPr/>
              </p:nvSpPr>
              <p:spPr>
                <a:xfrm>
                  <a:off x="4275450" y="4674054"/>
                  <a:ext cx="117878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11 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619080C-EBB4-4BBA-0997-6E4EFACB7D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5450" y="4674054"/>
                  <a:ext cx="1178784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B61567F-5D8C-3ECF-2ED9-3F2A274562A9}"/>
                    </a:ext>
                  </a:extLst>
                </p:cNvPr>
                <p:cNvSpPr txBox="1"/>
                <p:nvPr/>
              </p:nvSpPr>
              <p:spPr>
                <a:xfrm>
                  <a:off x="2799950" y="4217552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B61567F-5D8C-3ECF-2ED9-3F2A274562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950" y="4217552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1E7BE10-78E1-56B8-0DAC-67190C7ADDC7}"/>
                </a:ext>
              </a:extLst>
            </p:cNvPr>
            <p:cNvSpPr/>
            <p:nvPr/>
          </p:nvSpPr>
          <p:spPr>
            <a:xfrm flipH="1"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F554A20-DF4C-884C-0101-2C3646C2EDB0}"/>
                    </a:ext>
                  </a:extLst>
                </p:cNvPr>
                <p:cNvSpPr txBox="1"/>
                <p:nvPr/>
              </p:nvSpPr>
              <p:spPr>
                <a:xfrm>
                  <a:off x="7140607" y="3074937"/>
                  <a:ext cx="95115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F554A20-DF4C-884C-0101-2C3646C2ED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0607" y="3074937"/>
                  <a:ext cx="951158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9091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5AC40-CDD4-26DA-C8B9-FEA33B2EB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374BD375-BF4E-6FA2-869E-9A6E322721AC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6D3311B-9B62-CCBD-DBA5-FDB88E6DC6C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</a:rPr>
                  <a:t>Find the size of angle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GB" dirty="0">
                    <a:solidFill>
                      <a:prstClr val="white">
                        <a:lumMod val="65000"/>
                      </a:prst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6D3311B-9B62-CCBD-DBA5-FDB88E6DC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498ADCE-1CD3-D110-AC91-40BA65FF64B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498ADCE-1CD3-D110-AC91-40BA65FF64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92C520A-56F2-E49F-9969-900A00198FC8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C15586-F217-9512-F546-84AD5492F86C}"/>
              </a:ext>
            </a:extLst>
          </p:cNvPr>
          <p:cNvGrpSpPr/>
          <p:nvPr/>
        </p:nvGrpSpPr>
        <p:grpSpPr>
          <a:xfrm>
            <a:off x="1089720" y="1479827"/>
            <a:ext cx="6053002" cy="3722611"/>
            <a:chOff x="1089720" y="1479827"/>
            <a:chExt cx="6053002" cy="3722611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91E52625-4D6A-D931-D4FB-71E4A2F91522}"/>
                </a:ext>
              </a:extLst>
            </p:cNvPr>
            <p:cNvSpPr/>
            <p:nvPr/>
          </p:nvSpPr>
          <p:spPr>
            <a:xfrm>
              <a:off x="6242723" y="4252402"/>
              <a:ext cx="899999" cy="900000"/>
            </a:xfrm>
            <a:prstGeom prst="pie">
              <a:avLst>
                <a:gd name="adj1" fmla="val 10852569"/>
                <a:gd name="adj2" fmla="val 1284181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484AEDD-2652-777C-9DC6-8AC9E765E0D8}"/>
                    </a:ext>
                  </a:extLst>
                </p:cNvPr>
                <p:cNvSpPr txBox="1"/>
                <p:nvPr/>
              </p:nvSpPr>
              <p:spPr>
                <a:xfrm>
                  <a:off x="4245287" y="4709995"/>
                  <a:ext cx="117878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28 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484AEDD-2652-777C-9DC6-8AC9E765E0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5287" y="4709995"/>
                  <a:ext cx="1178784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AED251D-533D-EB82-97ED-5C29C4449488}"/>
                    </a:ext>
                  </a:extLst>
                </p:cNvPr>
                <p:cNvSpPr txBox="1"/>
                <p:nvPr/>
              </p:nvSpPr>
              <p:spPr>
                <a:xfrm>
                  <a:off x="5393885" y="4217552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AED251D-533D-EB82-97ED-5C29C44494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885" y="4217552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54A547DD-12CA-E9F7-1376-4922A03D116D}"/>
                </a:ext>
              </a:extLst>
            </p:cNvPr>
            <p:cNvSpPr/>
            <p:nvPr/>
          </p:nvSpPr>
          <p:spPr>
            <a:xfrm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5EBDDE9-E6D9-E718-D431-98AAB71FA51B}"/>
                    </a:ext>
                  </a:extLst>
                </p:cNvPr>
                <p:cNvSpPr txBox="1"/>
                <p:nvPr/>
              </p:nvSpPr>
              <p:spPr>
                <a:xfrm>
                  <a:off x="1089720" y="3094911"/>
                  <a:ext cx="95115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5EBDDE9-E6D9-E718-D431-98AAB71FA5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720" y="3094911"/>
                  <a:ext cx="951158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41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67FC2-3D28-C1B1-F0C0-1A6031063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80EE5478-300E-6311-E84B-C8765D59F785}"/>
              </a:ext>
            </a:extLst>
          </p:cNvPr>
          <p:cNvSpPr/>
          <p:nvPr/>
        </p:nvSpPr>
        <p:spPr>
          <a:xfrm flipV="1">
            <a:off x="6367298" y="4385995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AD81EF0-338F-BDF6-74CA-71070680C87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</a:rPr>
                  <a:t>Find the size of angle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GB" dirty="0">
                    <a:solidFill>
                      <a:prstClr val="white">
                        <a:lumMod val="65000"/>
                      </a:prst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AD81EF0-338F-BDF6-74CA-71070680C8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C457E13-405D-FDDB-C195-DE407883BFE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C457E13-405D-FDDB-C195-DE407883B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3575739-8BDE-BE12-2A8A-DA6BD9259E19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AACE16-EC0B-D2AE-11A9-180F582F93F0}"/>
              </a:ext>
            </a:extLst>
          </p:cNvPr>
          <p:cNvGrpSpPr/>
          <p:nvPr/>
        </p:nvGrpSpPr>
        <p:grpSpPr>
          <a:xfrm>
            <a:off x="2183024" y="1023325"/>
            <a:ext cx="4958273" cy="4179113"/>
            <a:chOff x="2183024" y="1023325"/>
            <a:chExt cx="4958273" cy="4179113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D1A59551-F9D8-B503-50F7-2EFF235A8A84}"/>
                </a:ext>
              </a:extLst>
            </p:cNvPr>
            <p:cNvSpPr/>
            <p:nvPr/>
          </p:nvSpPr>
          <p:spPr>
            <a:xfrm>
              <a:off x="6241298" y="1023325"/>
              <a:ext cx="899999" cy="900000"/>
            </a:xfrm>
            <a:prstGeom prst="pie">
              <a:avLst>
                <a:gd name="adj1" fmla="val 5348348"/>
                <a:gd name="adj2" fmla="val 848462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1492FAE-0AB1-AB81-9B2D-417325A04B87}"/>
                    </a:ext>
                  </a:extLst>
                </p:cNvPr>
                <p:cNvSpPr txBox="1"/>
                <p:nvPr/>
              </p:nvSpPr>
              <p:spPr>
                <a:xfrm>
                  <a:off x="3258377" y="2602468"/>
                  <a:ext cx="117878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14 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1492FAE-0AB1-AB81-9B2D-417325A04B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377" y="2602468"/>
                  <a:ext cx="1178784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7D17E24-14CA-1959-E686-FE51E17B981F}"/>
                    </a:ext>
                  </a:extLst>
                </p:cNvPr>
                <p:cNvSpPr txBox="1"/>
                <p:nvPr/>
              </p:nvSpPr>
              <p:spPr>
                <a:xfrm>
                  <a:off x="5890240" y="2035008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7D17E24-14CA-1959-E686-FE51E17B98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240" y="2035008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230F130D-CAC6-AC53-8DFB-1725AE5D9B8F}"/>
                </a:ext>
              </a:extLst>
            </p:cNvPr>
            <p:cNvSpPr/>
            <p:nvPr/>
          </p:nvSpPr>
          <p:spPr>
            <a:xfrm flipH="1"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2CB816-E663-DE6C-E094-5EFD5FEA0038}"/>
                    </a:ext>
                  </a:extLst>
                </p:cNvPr>
                <p:cNvSpPr txBox="1"/>
                <p:nvPr/>
              </p:nvSpPr>
              <p:spPr>
                <a:xfrm>
                  <a:off x="4115385" y="4709995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9.2 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2CB816-E663-DE6C-E094-5EFD5FEA00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5385" y="4709995"/>
                  <a:ext cx="126374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7832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F6F34A63-3531-ABE3-46F5-B58FF0D3AEFC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size of angle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FA156C5-A494-D1D2-F9E6-43225B3743C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FA156C5-A494-D1D2-F9E6-43225B374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841F50E-568C-A8CC-791E-7F223C2C583F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E8C1CE-581B-A97E-980F-A0DC1A8EC13F}"/>
              </a:ext>
            </a:extLst>
          </p:cNvPr>
          <p:cNvGrpSpPr/>
          <p:nvPr/>
        </p:nvGrpSpPr>
        <p:grpSpPr>
          <a:xfrm>
            <a:off x="777134" y="1479827"/>
            <a:ext cx="6365588" cy="3672575"/>
            <a:chOff x="777134" y="1479827"/>
            <a:chExt cx="6365588" cy="3672575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943BC7A3-0619-5B88-4C9E-EADD210AE744}"/>
                </a:ext>
              </a:extLst>
            </p:cNvPr>
            <p:cNvSpPr/>
            <p:nvPr/>
          </p:nvSpPr>
          <p:spPr>
            <a:xfrm>
              <a:off x="6242723" y="4252402"/>
              <a:ext cx="899999" cy="900000"/>
            </a:xfrm>
            <a:prstGeom prst="pie">
              <a:avLst>
                <a:gd name="adj1" fmla="val 10852569"/>
                <a:gd name="adj2" fmla="val 1284181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9542B39-76DC-A420-529A-5295C618966B}"/>
                    </a:ext>
                  </a:extLst>
                </p:cNvPr>
                <p:cNvSpPr txBox="1"/>
                <p:nvPr/>
              </p:nvSpPr>
              <p:spPr>
                <a:xfrm>
                  <a:off x="777134" y="2957892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5.5 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9542B39-76DC-A420-529A-5295C61896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134" y="2957892"/>
                  <a:ext cx="1263744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A6886CE-D8B9-30B9-E999-66636D80E4FF}"/>
                    </a:ext>
                  </a:extLst>
                </p:cNvPr>
                <p:cNvSpPr txBox="1"/>
                <p:nvPr/>
              </p:nvSpPr>
              <p:spPr>
                <a:xfrm>
                  <a:off x="5393885" y="4217552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A6886CE-D8B9-30B9-E999-66636D80E4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885" y="4217552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80E6896-0F10-BD2F-F7E7-660E8DF96301}"/>
                </a:ext>
              </a:extLst>
            </p:cNvPr>
            <p:cNvSpPr/>
            <p:nvPr/>
          </p:nvSpPr>
          <p:spPr>
            <a:xfrm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78939C4-545B-B603-C2FF-AEA8A4369D9B}"/>
                    </a:ext>
                  </a:extLst>
                </p:cNvPr>
                <p:cNvSpPr txBox="1"/>
                <p:nvPr/>
              </p:nvSpPr>
              <p:spPr>
                <a:xfrm>
                  <a:off x="4495414" y="2568402"/>
                  <a:ext cx="117878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78939C4-545B-B603-C2FF-AEA8A4369D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414" y="2568402"/>
                  <a:ext cx="117878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4C219-4734-E2F9-D577-484ADD0D4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027974D9-B1CE-18F3-FF42-709B99697157}"/>
              </a:ext>
            </a:extLst>
          </p:cNvPr>
          <p:cNvSpPr/>
          <p:nvPr/>
        </p:nvSpPr>
        <p:spPr>
          <a:xfrm rot="20100000" flipH="1" flipV="1">
            <a:off x="3400340" y="4315806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25DB78C-ABBA-7F4F-0B97-14F054EA14A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</a:rPr>
                  <a:t>Find the size of angle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GB" dirty="0">
                    <a:solidFill>
                      <a:prstClr val="white">
                        <a:lumMod val="65000"/>
                      </a:prst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25DB78C-ABBA-7F4F-0B97-14F054EA14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7F86F63-36F9-E754-7B6E-E0B3C4E7CB9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7F86F63-36F9-E754-7B6E-E0B3C4E7C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822E401-11C9-DCED-3206-BBDE34FC12FD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B723CE-3786-39AE-54D5-C7D345CACC71}"/>
              </a:ext>
            </a:extLst>
          </p:cNvPr>
          <p:cNvGrpSpPr/>
          <p:nvPr/>
        </p:nvGrpSpPr>
        <p:grpSpPr>
          <a:xfrm>
            <a:off x="1493869" y="661606"/>
            <a:ext cx="5604151" cy="3230168"/>
            <a:chOff x="1493869" y="661606"/>
            <a:chExt cx="5604151" cy="3230168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E6B1B37E-5B44-D69E-BEE9-8E95E9E59F73}"/>
                </a:ext>
              </a:extLst>
            </p:cNvPr>
            <p:cNvSpPr/>
            <p:nvPr/>
          </p:nvSpPr>
          <p:spPr>
            <a:xfrm>
              <a:off x="1675742" y="1326050"/>
              <a:ext cx="899999" cy="900000"/>
            </a:xfrm>
            <a:prstGeom prst="pie">
              <a:avLst>
                <a:gd name="adj1" fmla="val 606714"/>
                <a:gd name="adj2" fmla="val 3873358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1AF1507-6994-968C-085E-8396BB6F2C1D}"/>
                    </a:ext>
                  </a:extLst>
                </p:cNvPr>
                <p:cNvSpPr txBox="1"/>
                <p:nvPr/>
              </p:nvSpPr>
              <p:spPr>
                <a:xfrm>
                  <a:off x="1493869" y="3336460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2.7 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1AF1507-6994-968C-085E-8396BB6F2C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3869" y="3336460"/>
                  <a:ext cx="1263744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3E7B2C8-CF74-F8B4-C6D9-1DCA53C3F905}"/>
                    </a:ext>
                  </a:extLst>
                </p:cNvPr>
                <p:cNvSpPr txBox="1"/>
                <p:nvPr/>
              </p:nvSpPr>
              <p:spPr>
                <a:xfrm>
                  <a:off x="2479327" y="1979828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3E7B2C8-CF74-F8B4-C6D9-1DCA53C3F9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327" y="1979828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8D9C0320-E816-F152-AB9A-B99FE04FA797}"/>
                </a:ext>
              </a:extLst>
            </p:cNvPr>
            <p:cNvSpPr/>
            <p:nvPr/>
          </p:nvSpPr>
          <p:spPr>
            <a:xfrm rot="20100000">
              <a:off x="2589746" y="661606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91D5B5F-1364-4CF0-9F41-79F808CB3478}"/>
                    </a:ext>
                  </a:extLst>
                </p:cNvPr>
                <p:cNvSpPr txBox="1"/>
                <p:nvPr/>
              </p:nvSpPr>
              <p:spPr>
                <a:xfrm>
                  <a:off x="5069811" y="1784247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3.5 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91D5B5F-1364-4CF0-9F41-79F808CB34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9811" y="1784247"/>
                  <a:ext cx="126374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5865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C9C55-D6E0-2625-44C7-13E047321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942F6DE7-7A2F-81F4-58BC-8D9D85EC6F17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0645A4-8551-A3AC-0DA1-22E31B480F0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</a:rPr>
                  <a:t>Find the size of angle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GB" dirty="0">
                    <a:solidFill>
                      <a:prstClr val="white">
                        <a:lumMod val="65000"/>
                      </a:prst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0645A4-8551-A3AC-0DA1-22E31B480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C861FD-1D54-1FE6-82D6-2DC862A29E1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C861FD-1D54-1FE6-82D6-2DC862A29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0881546-4498-6AF5-52E7-4EB5E850DF6E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6F6250-0B89-CE3A-AFAB-DF4E215204B9}"/>
              </a:ext>
            </a:extLst>
          </p:cNvPr>
          <p:cNvGrpSpPr/>
          <p:nvPr/>
        </p:nvGrpSpPr>
        <p:grpSpPr>
          <a:xfrm>
            <a:off x="1730310" y="1029827"/>
            <a:ext cx="7115978" cy="4103957"/>
            <a:chOff x="1730310" y="1029827"/>
            <a:chExt cx="7115978" cy="4103957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163C35C2-4F86-B62E-10B2-EE7A255D9886}"/>
                </a:ext>
              </a:extLst>
            </p:cNvPr>
            <p:cNvSpPr/>
            <p:nvPr/>
          </p:nvSpPr>
          <p:spPr>
            <a:xfrm>
              <a:off x="1730310" y="1029827"/>
              <a:ext cx="899999" cy="900000"/>
            </a:xfrm>
            <a:prstGeom prst="pie">
              <a:avLst>
                <a:gd name="adj1" fmla="val 1503763"/>
                <a:gd name="adj2" fmla="val 523762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217BB51-5B2B-AC23-81AC-829909F4F306}"/>
                    </a:ext>
                  </a:extLst>
                </p:cNvPr>
                <p:cNvSpPr txBox="1"/>
                <p:nvPr/>
              </p:nvSpPr>
              <p:spPr>
                <a:xfrm>
                  <a:off x="4640064" y="4641341"/>
                  <a:ext cx="149137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13.8 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217BB51-5B2B-AC23-81AC-829909F4F3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064" y="4641341"/>
                  <a:ext cx="1491370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C906A3A-EFAC-47E8-1F2D-B7D926AFA37F}"/>
                    </a:ext>
                  </a:extLst>
                </p:cNvPr>
                <p:cNvSpPr txBox="1"/>
                <p:nvPr/>
              </p:nvSpPr>
              <p:spPr>
                <a:xfrm>
                  <a:off x="2339595" y="1929827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C906A3A-EFAC-47E8-1F2D-B7D926AFA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595" y="1929827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0A6A6297-6A5E-18A7-CD93-6538B0A36F01}"/>
                </a:ext>
              </a:extLst>
            </p:cNvPr>
            <p:cNvSpPr/>
            <p:nvPr/>
          </p:nvSpPr>
          <p:spPr>
            <a:xfrm>
              <a:off x="2183024" y="1479827"/>
              <a:ext cx="666326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4C2F641-422D-90D3-9290-8A8CC933F1B9}"/>
                    </a:ext>
                  </a:extLst>
                </p:cNvPr>
                <p:cNvSpPr txBox="1"/>
                <p:nvPr/>
              </p:nvSpPr>
              <p:spPr>
                <a:xfrm>
                  <a:off x="5149056" y="2410795"/>
                  <a:ext cx="117878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17 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4C2F641-422D-90D3-9290-8A8CC933F1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056" y="2410795"/>
                  <a:ext cx="117878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345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04A1A-8516-281E-1EE8-34C4B94CE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619C7F43-8FE7-1B61-31EC-D1B9009EBFFD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A00D1E-B409-BEF5-D65B-979E253222D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</a:rPr>
                  <a:t>Find the size of angle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GB" dirty="0">
                    <a:solidFill>
                      <a:prstClr val="white">
                        <a:lumMod val="65000"/>
                      </a:prst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A00D1E-B409-BEF5-D65B-979E253222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B0DA6E-1296-69F8-5620-E3BEACD70E8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B0DA6E-1296-69F8-5620-E3BEACD70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0957157-DB74-6199-93DA-98036CD13B9B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B9FAAE-7CFA-710E-15BD-54081C8D9D20}"/>
              </a:ext>
            </a:extLst>
          </p:cNvPr>
          <p:cNvGrpSpPr/>
          <p:nvPr/>
        </p:nvGrpSpPr>
        <p:grpSpPr>
          <a:xfrm>
            <a:off x="2183024" y="1479827"/>
            <a:ext cx="4959698" cy="3672575"/>
            <a:chOff x="2183024" y="1479827"/>
            <a:chExt cx="4959698" cy="3672575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57526954-A8F5-565F-0329-A55F4468236D}"/>
                </a:ext>
              </a:extLst>
            </p:cNvPr>
            <p:cNvSpPr/>
            <p:nvPr/>
          </p:nvSpPr>
          <p:spPr>
            <a:xfrm>
              <a:off x="6242723" y="4252402"/>
              <a:ext cx="899999" cy="900000"/>
            </a:xfrm>
            <a:prstGeom prst="pie">
              <a:avLst>
                <a:gd name="adj1" fmla="val 10852569"/>
                <a:gd name="adj2" fmla="val 1284181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7CC24A9-1877-B9F8-0C7E-50936B2BF04D}"/>
                    </a:ext>
                  </a:extLst>
                </p:cNvPr>
                <p:cNvSpPr txBox="1"/>
                <p:nvPr/>
              </p:nvSpPr>
              <p:spPr>
                <a:xfrm>
                  <a:off x="4051163" y="4659959"/>
                  <a:ext cx="95115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7CC24A9-1877-B9F8-0C7E-50936B2BF0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1163" y="4659959"/>
                  <a:ext cx="951158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90AEDC9-6B6A-7221-D277-06C41C38E16E}"/>
                    </a:ext>
                  </a:extLst>
                </p:cNvPr>
                <p:cNvSpPr txBox="1"/>
                <p:nvPr/>
              </p:nvSpPr>
              <p:spPr>
                <a:xfrm>
                  <a:off x="5393885" y="4217552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90AEDC9-6B6A-7221-D277-06C41C38E1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885" y="4217552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42580A8A-A01F-7E20-5548-4C5478E7DDCD}"/>
                </a:ext>
              </a:extLst>
            </p:cNvPr>
            <p:cNvSpPr/>
            <p:nvPr/>
          </p:nvSpPr>
          <p:spPr>
            <a:xfrm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67B6DCA-FF26-F115-3A57-5B79A8962095}"/>
                    </a:ext>
                  </a:extLst>
                </p:cNvPr>
                <p:cNvSpPr txBox="1"/>
                <p:nvPr/>
              </p:nvSpPr>
              <p:spPr>
                <a:xfrm>
                  <a:off x="4495414" y="2568402"/>
                  <a:ext cx="117878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67B6DCA-FF26-F115-3A57-5B79A89620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414" y="2568402"/>
                  <a:ext cx="117878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252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AC8B0-9AA5-BFE1-FDE1-F5BD62829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F8ADB99E-B8DE-3126-D5AB-016C5C386783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A87EE86-5DB2-5870-C947-9883C420871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</a:rPr>
                  <a:t>Find the size of angle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GB" dirty="0">
                    <a:solidFill>
                      <a:prstClr val="white">
                        <a:lumMod val="65000"/>
                      </a:prst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A87EE86-5DB2-5870-C947-9883C42087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E5D1D77-190A-FE65-F638-31923A444C5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E5D1D77-190A-FE65-F638-31923A444C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27F8F49-38A7-BA07-5EBD-7CF739996C97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1A6998-6263-FF07-7640-1758E6979038}"/>
              </a:ext>
            </a:extLst>
          </p:cNvPr>
          <p:cNvGrpSpPr/>
          <p:nvPr/>
        </p:nvGrpSpPr>
        <p:grpSpPr>
          <a:xfrm>
            <a:off x="1089720" y="1479827"/>
            <a:ext cx="6053002" cy="3672575"/>
            <a:chOff x="1089720" y="1479827"/>
            <a:chExt cx="6053002" cy="3672575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51AAD4C7-104D-2794-6B34-BBEC75D9D315}"/>
                </a:ext>
              </a:extLst>
            </p:cNvPr>
            <p:cNvSpPr/>
            <p:nvPr/>
          </p:nvSpPr>
          <p:spPr>
            <a:xfrm>
              <a:off x="6242723" y="4252402"/>
              <a:ext cx="899999" cy="900000"/>
            </a:xfrm>
            <a:prstGeom prst="pie">
              <a:avLst>
                <a:gd name="adj1" fmla="val 10852569"/>
                <a:gd name="adj2" fmla="val 1284181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B377AA8-C48E-9355-97C9-5523E6C23FA7}"/>
                    </a:ext>
                  </a:extLst>
                </p:cNvPr>
                <p:cNvSpPr txBox="1"/>
                <p:nvPr/>
              </p:nvSpPr>
              <p:spPr>
                <a:xfrm>
                  <a:off x="4437161" y="2534075"/>
                  <a:ext cx="117878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11 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B377AA8-C48E-9355-97C9-5523E6C23F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161" y="2534075"/>
                  <a:ext cx="1178784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F4EA300-C6D7-8220-DF85-19E2C2F33CE1}"/>
                    </a:ext>
                  </a:extLst>
                </p:cNvPr>
                <p:cNvSpPr txBox="1"/>
                <p:nvPr/>
              </p:nvSpPr>
              <p:spPr>
                <a:xfrm>
                  <a:off x="5393885" y="4217552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F4EA300-C6D7-8220-DF85-19E2C2F33C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885" y="4217552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C4B4890A-2993-B0D9-7D38-8CCD0BD97897}"/>
                </a:ext>
              </a:extLst>
            </p:cNvPr>
            <p:cNvSpPr/>
            <p:nvPr/>
          </p:nvSpPr>
          <p:spPr>
            <a:xfrm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22B5CA0-DB7A-A555-E880-CC43A184BC02}"/>
                    </a:ext>
                  </a:extLst>
                </p:cNvPr>
                <p:cNvSpPr txBox="1"/>
                <p:nvPr/>
              </p:nvSpPr>
              <p:spPr>
                <a:xfrm>
                  <a:off x="1089720" y="3094911"/>
                  <a:ext cx="95115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22B5CA0-DB7A-A555-E880-CC43A184BC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720" y="3094911"/>
                  <a:ext cx="951158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6306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DAF7B-0517-AF2E-1ED6-4E1FAAD47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3F751D50-7946-4848-8A41-B27DB906644C}"/>
              </a:ext>
            </a:extLst>
          </p:cNvPr>
          <p:cNvSpPr/>
          <p:nvPr/>
        </p:nvSpPr>
        <p:spPr>
          <a:xfrm flipV="1">
            <a:off x="6367298" y="4385995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5349C73-768B-BCBF-9A83-4A83E157D64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</a:rPr>
                  <a:t>Find the size of angle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GB" dirty="0">
                    <a:solidFill>
                      <a:prstClr val="white">
                        <a:lumMod val="65000"/>
                      </a:prst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5349C73-768B-BCBF-9A83-4A83E157D6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23E09E3-440E-A077-88ED-A682F3DFA0D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23E09E3-440E-A077-88ED-A682F3DFA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51037B6-5CFB-BAA2-2701-22C3E7069A6B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46CFF8-DDE5-C3A3-B7C0-787C3492CBAE}"/>
              </a:ext>
            </a:extLst>
          </p:cNvPr>
          <p:cNvGrpSpPr/>
          <p:nvPr/>
        </p:nvGrpSpPr>
        <p:grpSpPr>
          <a:xfrm>
            <a:off x="1733024" y="1479827"/>
            <a:ext cx="6197721" cy="3686670"/>
            <a:chOff x="1733024" y="1479827"/>
            <a:chExt cx="6197721" cy="3686670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E93C5F61-BFFD-F405-F4AC-5E0A44637496}"/>
                </a:ext>
              </a:extLst>
            </p:cNvPr>
            <p:cNvSpPr/>
            <p:nvPr/>
          </p:nvSpPr>
          <p:spPr>
            <a:xfrm>
              <a:off x="1733024" y="4266497"/>
              <a:ext cx="899999" cy="900000"/>
            </a:xfrm>
            <a:prstGeom prst="pie">
              <a:avLst>
                <a:gd name="adj1" fmla="val 19432048"/>
                <a:gd name="adj2" fmla="val 2013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B68760D-D47A-88DA-172C-9D6D4571B24B}"/>
                    </a:ext>
                  </a:extLst>
                </p:cNvPr>
                <p:cNvSpPr txBox="1"/>
                <p:nvPr/>
              </p:nvSpPr>
              <p:spPr>
                <a:xfrm>
                  <a:off x="6979587" y="2848689"/>
                  <a:ext cx="95115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B68760D-D47A-88DA-172C-9D6D4571B2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9587" y="2848689"/>
                  <a:ext cx="951158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793769A-8AFB-E344-CD28-5B13BBAF75D0}"/>
                    </a:ext>
                  </a:extLst>
                </p:cNvPr>
                <p:cNvSpPr txBox="1"/>
                <p:nvPr/>
              </p:nvSpPr>
              <p:spPr>
                <a:xfrm>
                  <a:off x="2799950" y="4224054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793769A-8AFB-E344-CD28-5B13BBAF7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950" y="4224054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0BB6B9B3-C15C-EBC0-AD3B-86777B704F2E}"/>
                </a:ext>
              </a:extLst>
            </p:cNvPr>
            <p:cNvSpPr/>
            <p:nvPr/>
          </p:nvSpPr>
          <p:spPr>
            <a:xfrm flipH="1"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4B213EC-129B-3D34-F638-19E31EF2D172}"/>
                    </a:ext>
                  </a:extLst>
                </p:cNvPr>
                <p:cNvSpPr txBox="1"/>
                <p:nvPr/>
              </p:nvSpPr>
              <p:spPr>
                <a:xfrm>
                  <a:off x="3173417" y="2589064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8.5 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4B213EC-129B-3D34-F638-19E31EF2D1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417" y="2589064"/>
                  <a:ext cx="126374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0037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F5B46-9740-0B2B-23E3-BD8171CEB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02FE9F46-9D5C-2D6B-6F52-C0F85F579229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66AC5F-A1E2-7C53-A131-050612F05FA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</a:rPr>
                  <a:t>Find the size of angle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GB" dirty="0">
                    <a:solidFill>
                      <a:prstClr val="white">
                        <a:lumMod val="65000"/>
                      </a:prst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66AC5F-A1E2-7C53-A131-050612F05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18A4A57-5C81-1E83-C9FE-8ECE5396582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81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18A4A57-5C81-1E83-C9FE-8ECE53965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C546C96-6E68-1EC9-87FC-A3DAEFE10C58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C6928-0404-AFD7-F617-98B7205021DC}"/>
              </a:ext>
            </a:extLst>
          </p:cNvPr>
          <p:cNvGrpSpPr/>
          <p:nvPr/>
        </p:nvGrpSpPr>
        <p:grpSpPr>
          <a:xfrm>
            <a:off x="844503" y="1029827"/>
            <a:ext cx="8001785" cy="4172611"/>
            <a:chOff x="844503" y="1029827"/>
            <a:chExt cx="8001785" cy="4172611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CEB02D71-D33C-D0B1-1EFF-86307F58C43A}"/>
                </a:ext>
              </a:extLst>
            </p:cNvPr>
            <p:cNvSpPr/>
            <p:nvPr/>
          </p:nvSpPr>
          <p:spPr>
            <a:xfrm>
              <a:off x="1730310" y="1029827"/>
              <a:ext cx="899999" cy="900000"/>
            </a:xfrm>
            <a:prstGeom prst="pie">
              <a:avLst>
                <a:gd name="adj1" fmla="val 1503763"/>
                <a:gd name="adj2" fmla="val 523762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8E1B967-F834-6748-F3CF-BFDE749FE409}"/>
                    </a:ext>
                  </a:extLst>
                </p:cNvPr>
                <p:cNvSpPr txBox="1"/>
                <p:nvPr/>
              </p:nvSpPr>
              <p:spPr>
                <a:xfrm>
                  <a:off x="844503" y="2848689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0.7 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8E1B967-F834-6748-F3CF-BFDE749FE4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503" y="2848689"/>
                  <a:ext cx="1263744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557051C-F255-ACC2-F15A-32170E3C3D79}"/>
                    </a:ext>
                  </a:extLst>
                </p:cNvPr>
                <p:cNvSpPr txBox="1"/>
                <p:nvPr/>
              </p:nvSpPr>
              <p:spPr>
                <a:xfrm>
                  <a:off x="2339595" y="1929827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557051C-F255-ACC2-F15A-32170E3C3D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595" y="1929827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DC446B2F-07C7-64B9-FA4A-E0CADD781F40}"/>
                </a:ext>
              </a:extLst>
            </p:cNvPr>
            <p:cNvSpPr/>
            <p:nvPr/>
          </p:nvSpPr>
          <p:spPr>
            <a:xfrm>
              <a:off x="2183024" y="1479827"/>
              <a:ext cx="666326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F7F7688-127B-783A-B1D1-0083D73216BD}"/>
                    </a:ext>
                  </a:extLst>
                </p:cNvPr>
                <p:cNvSpPr txBox="1"/>
                <p:nvPr/>
              </p:nvSpPr>
              <p:spPr>
                <a:xfrm>
                  <a:off x="4650590" y="4709995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4.4 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F7F7688-127B-783A-B1D1-0083D73216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0590" y="4709995"/>
                  <a:ext cx="126374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34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0B017-2348-69E3-F1C9-B4888334B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ADF15193-1B7E-6D88-C9B6-935D2D116CDE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E7C7A8-B211-1749-931C-25592914AFB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</a:rPr>
                  <a:t>Find the size of angle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GB" dirty="0">
                    <a:solidFill>
                      <a:prstClr val="white">
                        <a:lumMod val="65000"/>
                      </a:prst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E7C7A8-B211-1749-931C-25592914A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6DDB18-2D7B-3C5C-1FF3-0EF06EF7A88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65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6DDB18-2D7B-3C5C-1FF3-0EF06EF7A8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E023201-DAC6-14F3-6359-9E137AFE3898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CA176A-7E23-1991-A304-F5F340ABFC37}"/>
              </a:ext>
            </a:extLst>
          </p:cNvPr>
          <p:cNvGrpSpPr/>
          <p:nvPr/>
        </p:nvGrpSpPr>
        <p:grpSpPr>
          <a:xfrm>
            <a:off x="779856" y="1029827"/>
            <a:ext cx="5911442" cy="3680168"/>
            <a:chOff x="779856" y="1029827"/>
            <a:chExt cx="5911442" cy="3680168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8A2C3343-A85E-FA6B-46BC-82E440D7E2E2}"/>
                </a:ext>
              </a:extLst>
            </p:cNvPr>
            <p:cNvSpPr/>
            <p:nvPr/>
          </p:nvSpPr>
          <p:spPr>
            <a:xfrm>
              <a:off x="1730310" y="1029827"/>
              <a:ext cx="899999" cy="900000"/>
            </a:xfrm>
            <a:prstGeom prst="pie">
              <a:avLst>
                <a:gd name="adj1" fmla="val 2256143"/>
                <a:gd name="adj2" fmla="val 523762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CD9F557-EEE1-B05D-4B0F-3215F8DFD0E2}"/>
                    </a:ext>
                  </a:extLst>
                </p:cNvPr>
                <p:cNvSpPr txBox="1"/>
                <p:nvPr/>
              </p:nvSpPr>
              <p:spPr>
                <a:xfrm>
                  <a:off x="779856" y="2957892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1.5 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CD9F557-EEE1-B05D-4B0F-3215F8DFD0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56" y="2957892"/>
                  <a:ext cx="1263744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66BD5F5-D612-20F7-ED78-65714D54C7E4}"/>
                    </a:ext>
                  </a:extLst>
                </p:cNvPr>
                <p:cNvSpPr txBox="1"/>
                <p:nvPr/>
              </p:nvSpPr>
              <p:spPr>
                <a:xfrm>
                  <a:off x="2224684" y="1996464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66BD5F5-D612-20F7-ED78-65714D54C7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4684" y="1996464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5839E05-2687-6300-8867-9F1DBD857B31}"/>
                </a:ext>
              </a:extLst>
            </p:cNvPr>
            <p:cNvSpPr/>
            <p:nvPr/>
          </p:nvSpPr>
          <p:spPr>
            <a:xfrm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2AA627E-C4B7-7713-549B-730EF8FAC89C}"/>
                    </a:ext>
                  </a:extLst>
                </p:cNvPr>
                <p:cNvSpPr txBox="1"/>
                <p:nvPr/>
              </p:nvSpPr>
              <p:spPr>
                <a:xfrm>
                  <a:off x="4331614" y="2551668"/>
                  <a:ext cx="126374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3.6 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2AA627E-C4B7-7713-549B-730EF8FAC8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1614" y="2551668"/>
                  <a:ext cx="1263743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6995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36C5A-023B-11BE-77D8-C4CF9D1BF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C7E8EA5E-54A1-522E-F6FD-8DB843E942D9}"/>
              </a:ext>
            </a:extLst>
          </p:cNvPr>
          <p:cNvSpPr/>
          <p:nvPr/>
        </p:nvSpPr>
        <p:spPr>
          <a:xfrm rot="20100000" flipH="1" flipV="1">
            <a:off x="3400340" y="4315806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505D045-4444-A70A-9F05-3D1E892E58A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</a:rPr>
                  <a:t>Find the size of angle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GB" dirty="0">
                    <a:solidFill>
                      <a:prstClr val="white">
                        <a:lumMod val="65000"/>
                      </a:prst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505D045-4444-A70A-9F05-3D1E892E58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E8DAF-98D6-6A18-BAD5-F5ACA276AED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61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E8DAF-98D6-6A18-BAD5-F5ACA276A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69E9F80-7E2E-B49D-4DF1-4770554F8242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FDB893-9EDC-5B2C-2A97-E992BA2B5A27}"/>
              </a:ext>
            </a:extLst>
          </p:cNvPr>
          <p:cNvGrpSpPr/>
          <p:nvPr/>
        </p:nvGrpSpPr>
        <p:grpSpPr>
          <a:xfrm>
            <a:off x="1675742" y="661606"/>
            <a:ext cx="5422278" cy="3621393"/>
            <a:chOff x="1675742" y="661606"/>
            <a:chExt cx="5422278" cy="3621393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AD00B81E-BEE9-EF43-BEE3-FB5F455ABB34}"/>
                </a:ext>
              </a:extLst>
            </p:cNvPr>
            <p:cNvSpPr/>
            <p:nvPr/>
          </p:nvSpPr>
          <p:spPr>
            <a:xfrm>
              <a:off x="1675742" y="1326050"/>
              <a:ext cx="899999" cy="900000"/>
            </a:xfrm>
            <a:prstGeom prst="pie">
              <a:avLst>
                <a:gd name="adj1" fmla="val 606714"/>
                <a:gd name="adj2" fmla="val 3873358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5C19C9A-DFC0-F4F4-8B84-F497D214D6FE}"/>
                    </a:ext>
                  </a:extLst>
                </p:cNvPr>
                <p:cNvSpPr txBox="1"/>
                <p:nvPr/>
              </p:nvSpPr>
              <p:spPr>
                <a:xfrm>
                  <a:off x="4607742" y="1683605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5.5 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5C19C9A-DFC0-F4F4-8B84-F497D214D6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7742" y="1683605"/>
                  <a:ext cx="1263744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3F18E46-9AF6-5979-2EBB-FCC02A588917}"/>
                    </a:ext>
                  </a:extLst>
                </p:cNvPr>
                <p:cNvSpPr txBox="1"/>
                <p:nvPr/>
              </p:nvSpPr>
              <p:spPr>
                <a:xfrm>
                  <a:off x="2479327" y="1979828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3F18E46-9AF6-5979-2EBB-FCC02A5889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327" y="1979828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1F8309AF-C1F7-7521-D5D9-AF70FF8D6183}"/>
                </a:ext>
              </a:extLst>
            </p:cNvPr>
            <p:cNvSpPr/>
            <p:nvPr/>
          </p:nvSpPr>
          <p:spPr>
            <a:xfrm rot="20100000">
              <a:off x="2589746" y="661606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EBAB4A3-061D-D10A-256C-8FE939D7A031}"/>
                    </a:ext>
                  </a:extLst>
                </p:cNvPr>
                <p:cNvSpPr txBox="1"/>
                <p:nvPr/>
              </p:nvSpPr>
              <p:spPr>
                <a:xfrm>
                  <a:off x="5346258" y="3790556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4.8 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EBAB4A3-061D-D10A-256C-8FE939D7A0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6258" y="3790556"/>
                  <a:ext cx="126374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32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53411-918F-082A-7435-04C007C9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59637C7E-C40F-E4E0-6C90-8CF0A72E9762}"/>
              </a:ext>
            </a:extLst>
          </p:cNvPr>
          <p:cNvSpPr/>
          <p:nvPr/>
        </p:nvSpPr>
        <p:spPr>
          <a:xfrm flipV="1">
            <a:off x="6367298" y="4385995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7F1B348-FDC2-3536-538A-EB91EEA34A2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</a:rPr>
                  <a:t>Find the size of angle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GB" dirty="0">
                    <a:solidFill>
                      <a:prstClr val="white">
                        <a:lumMod val="65000"/>
                      </a:prstClr>
                    </a:solidFill>
                  </a:rPr>
                  <a:t>Give your answer to  the nearest degree.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7F1B348-FDC2-3536-538A-EB91EEA34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CFD794-C8AD-A834-B65D-00F5C6B8604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CFD794-C8AD-A834-B65D-00F5C6B86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74DA32A-81A6-CA4F-7D9E-4084D13DD492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176E53-C64C-C5F6-E98D-D1F67D08989B}"/>
              </a:ext>
            </a:extLst>
          </p:cNvPr>
          <p:cNvGrpSpPr/>
          <p:nvPr/>
        </p:nvGrpSpPr>
        <p:grpSpPr>
          <a:xfrm>
            <a:off x="1733024" y="1479827"/>
            <a:ext cx="4958274" cy="3729113"/>
            <a:chOff x="1733024" y="1479827"/>
            <a:chExt cx="4958274" cy="3729113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7FDF221C-BC10-72BE-423D-1E89B2671B5C}"/>
                </a:ext>
              </a:extLst>
            </p:cNvPr>
            <p:cNvSpPr/>
            <p:nvPr/>
          </p:nvSpPr>
          <p:spPr>
            <a:xfrm>
              <a:off x="1733024" y="4266497"/>
              <a:ext cx="899999" cy="900000"/>
            </a:xfrm>
            <a:prstGeom prst="pie">
              <a:avLst>
                <a:gd name="adj1" fmla="val 19432048"/>
                <a:gd name="adj2" fmla="val 2013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7743A1D-A342-2C09-6184-594F0FCED1F1}"/>
                    </a:ext>
                  </a:extLst>
                </p:cNvPr>
                <p:cNvSpPr txBox="1"/>
                <p:nvPr/>
              </p:nvSpPr>
              <p:spPr>
                <a:xfrm>
                  <a:off x="3038797" y="2471229"/>
                  <a:ext cx="149137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11.2 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7743A1D-A342-2C09-6184-594F0FCED1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797" y="2471229"/>
                  <a:ext cx="1491370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5CDA498-02C3-D007-7A1E-6F1BE8FEC57F}"/>
                    </a:ext>
                  </a:extLst>
                </p:cNvPr>
                <p:cNvSpPr txBox="1"/>
                <p:nvPr/>
              </p:nvSpPr>
              <p:spPr>
                <a:xfrm>
                  <a:off x="2799950" y="4224054"/>
                  <a:ext cx="4776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5CDA498-02C3-D007-7A1E-6F1BE8FEC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950" y="4224054"/>
                  <a:ext cx="4776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4578918-18DF-9B4F-9CF2-11F87697A90C}"/>
                </a:ext>
              </a:extLst>
            </p:cNvPr>
            <p:cNvSpPr/>
            <p:nvPr/>
          </p:nvSpPr>
          <p:spPr>
            <a:xfrm flipH="1"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D63A3F9-0762-EB0F-874D-11F36AAA0EA0}"/>
                    </a:ext>
                  </a:extLst>
                </p:cNvPr>
                <p:cNvSpPr txBox="1"/>
                <p:nvPr/>
              </p:nvSpPr>
              <p:spPr>
                <a:xfrm>
                  <a:off x="3975522" y="4716497"/>
                  <a:ext cx="149137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10.3 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D63A3F9-0762-EB0F-874D-11F36AAA0E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5522" y="4716497"/>
                  <a:ext cx="1491370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3605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259</TotalTime>
  <Words>562</Words>
  <Application>Microsoft Office PowerPoint</Application>
  <PresentationFormat>Widescreen</PresentationFormat>
  <Paragraphs>162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4</cp:revision>
  <dcterms:created xsi:type="dcterms:W3CDTF">2026-05-17T16:32:11Z</dcterms:created>
  <dcterms:modified xsi:type="dcterms:W3CDTF">2026-06-09T11:39:11Z</dcterms:modified>
</cp:coreProperties>
</file>