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4" r:id="rId3"/>
    <p:sldId id="265" r:id="rId4"/>
    <p:sldId id="266" r:id="rId5"/>
    <p:sldId id="267" r:id="rId6"/>
    <p:sldId id="268" r:id="rId7"/>
    <p:sldId id="270" r:id="rId8"/>
    <p:sldId id="27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 sldOrd">
      <pc:chgData name="Christopher Potter" userId="24ad2ef8db5e8a45" providerId="LiveId" clId="{10AB9FE2-9012-46EF-B18A-C87D5526F6EE}" dt="2026-06-08T12:57:03.958" v="666" actId="6549"/>
      <pc:docMkLst>
        <pc:docMk/>
      </pc:docMkLst>
      <pc:sldChg chg="modSp mod">
        <pc:chgData name="Christopher Potter" userId="24ad2ef8db5e8a45" providerId="LiveId" clId="{10AB9FE2-9012-46EF-B18A-C87D5526F6EE}" dt="2026-06-08T12:26:13.061" v="10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6-08T12:26:13.061" v="10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addSp delSp modSp mod">
        <pc:chgData name="Christopher Potter" userId="24ad2ef8db5e8a45" providerId="LiveId" clId="{10AB9FE2-9012-46EF-B18A-C87D5526F6EE}" dt="2026-06-08T12:34:07.656" v="196" actId="20577"/>
        <pc:sldMkLst>
          <pc:docMk/>
          <pc:sldMk cId="931541273" sldId="264"/>
        </pc:sldMkLst>
        <pc:spChg chg="mod">
          <ac:chgData name="Christopher Potter" userId="24ad2ef8db5e8a45" providerId="LiveId" clId="{10AB9FE2-9012-46EF-B18A-C87D5526F6EE}" dt="2026-06-08T12:34:07.656" v="196" actId="20577"/>
          <ac:spMkLst>
            <pc:docMk/>
            <pc:sldMk cId="931541273" sldId="264"/>
            <ac:spMk id="2" creationId="{E9FF265D-AF98-93DB-DF64-179A54BFBE82}"/>
          </ac:spMkLst>
        </pc:spChg>
        <pc:spChg chg="mod">
          <ac:chgData name="Christopher Potter" userId="24ad2ef8db5e8a45" providerId="LiveId" clId="{10AB9FE2-9012-46EF-B18A-C87D5526F6EE}" dt="2026-06-08T12:33:51.837" v="195" actId="123"/>
          <ac:spMkLst>
            <pc:docMk/>
            <pc:sldMk cId="931541273" sldId="264"/>
            <ac:spMk id="5" creationId="{A9F796CD-0B00-C016-C23B-EAC33A7C36DD}"/>
          </ac:spMkLst>
        </pc:spChg>
        <pc:spChg chg="add mod">
          <ac:chgData name="Christopher Potter" userId="24ad2ef8db5e8a45" providerId="LiveId" clId="{10AB9FE2-9012-46EF-B18A-C87D5526F6EE}" dt="2026-06-08T12:32:02.560" v="158" actId="1076"/>
          <ac:spMkLst>
            <pc:docMk/>
            <pc:sldMk cId="931541273" sldId="264"/>
            <ac:spMk id="7" creationId="{CDC61DA8-89BB-A3D1-BFCD-5FBB644BA4AE}"/>
          </ac:spMkLst>
        </pc:spChg>
        <pc:spChg chg="add mod">
          <ac:chgData name="Christopher Potter" userId="24ad2ef8db5e8a45" providerId="LiveId" clId="{10AB9FE2-9012-46EF-B18A-C87D5526F6EE}" dt="2026-06-08T12:32:08.486" v="161" actId="207"/>
          <ac:spMkLst>
            <pc:docMk/>
            <pc:sldMk cId="931541273" sldId="264"/>
            <ac:spMk id="8" creationId="{4F034EFF-960A-84FB-A858-F7778040D8FC}"/>
          </ac:spMkLst>
        </pc:spChg>
        <pc:spChg chg="add mod">
          <ac:chgData name="Christopher Potter" userId="24ad2ef8db5e8a45" providerId="LiveId" clId="{10AB9FE2-9012-46EF-B18A-C87D5526F6EE}" dt="2026-06-08T12:32:37.853" v="176" actId="1076"/>
          <ac:spMkLst>
            <pc:docMk/>
            <pc:sldMk cId="931541273" sldId="264"/>
            <ac:spMk id="9" creationId="{4BDBEE8F-E074-047E-24F1-13703A8E9344}"/>
          </ac:spMkLst>
        </pc:spChg>
        <pc:spChg chg="add mod">
          <ac:chgData name="Christopher Potter" userId="24ad2ef8db5e8a45" providerId="LiveId" clId="{10AB9FE2-9012-46EF-B18A-C87D5526F6EE}" dt="2026-06-08T12:32:42.948" v="180" actId="6549"/>
          <ac:spMkLst>
            <pc:docMk/>
            <pc:sldMk cId="931541273" sldId="264"/>
            <ac:spMk id="10" creationId="{53102C9A-F3A5-DA8D-DA17-B093CFA3F906}"/>
          </ac:spMkLst>
        </pc:spChg>
        <pc:graphicFrameChg chg="del">
          <ac:chgData name="Christopher Potter" userId="24ad2ef8db5e8a45" providerId="LiveId" clId="{10AB9FE2-9012-46EF-B18A-C87D5526F6EE}" dt="2026-06-08T12:26:21.198" v="12" actId="478"/>
          <ac:graphicFrameMkLst>
            <pc:docMk/>
            <pc:sldMk cId="931541273" sldId="264"/>
            <ac:graphicFrameMk id="4" creationId="{33FEC67D-45BE-A683-3ED3-0D5630F82B9C}"/>
          </ac:graphicFrameMkLst>
        </pc:graphicFrameChg>
        <pc:picChg chg="add del mod">
          <ac:chgData name="Christopher Potter" userId="24ad2ef8db5e8a45" providerId="LiveId" clId="{10AB9FE2-9012-46EF-B18A-C87D5526F6EE}" dt="2026-06-08T12:30:21.437" v="17" actId="478"/>
          <ac:picMkLst>
            <pc:docMk/>
            <pc:sldMk cId="931541273" sldId="264"/>
            <ac:picMk id="6" creationId="{38D00013-7342-C270-CB87-BF55C90FC3A4}"/>
          </ac:picMkLst>
        </pc:picChg>
        <pc:picChg chg="add mod">
          <ac:chgData name="Christopher Potter" userId="24ad2ef8db5e8a45" providerId="LiveId" clId="{10AB9FE2-9012-46EF-B18A-C87D5526F6EE}" dt="2026-06-08T12:31:40.729" v="143" actId="1036"/>
          <ac:picMkLst>
            <pc:docMk/>
            <pc:sldMk cId="931541273" sldId="264"/>
            <ac:picMk id="1026" creationId="{A8A98BAD-DB08-0D23-3A89-75B6AA7CAAA7}"/>
          </ac:picMkLst>
        </pc:picChg>
      </pc:sldChg>
      <pc:sldChg chg="del">
        <pc:chgData name="Christopher Potter" userId="24ad2ef8db5e8a45" providerId="LiveId" clId="{10AB9FE2-9012-46EF-B18A-C87D5526F6EE}" dt="2026-06-08T12:26:17.933" v="11" actId="47"/>
        <pc:sldMkLst>
          <pc:docMk/>
          <pc:sldMk cId="1410277233" sldId="265"/>
        </pc:sldMkLst>
      </pc:sldChg>
      <pc:sldChg chg="modSp add mod">
        <pc:chgData name="Christopher Potter" userId="24ad2ef8db5e8a45" providerId="LiveId" clId="{10AB9FE2-9012-46EF-B18A-C87D5526F6EE}" dt="2026-06-08T12:36:25.900" v="204" actId="6549"/>
        <pc:sldMkLst>
          <pc:docMk/>
          <pc:sldMk cId="2971924935" sldId="265"/>
        </pc:sldMkLst>
        <pc:spChg chg="mod">
          <ac:chgData name="Christopher Potter" userId="24ad2ef8db5e8a45" providerId="LiveId" clId="{10AB9FE2-9012-46EF-B18A-C87D5526F6EE}" dt="2026-06-08T12:36:25.900" v="204" actId="6549"/>
          <ac:spMkLst>
            <pc:docMk/>
            <pc:sldMk cId="2971924935" sldId="265"/>
            <ac:spMk id="5" creationId="{CDD3A106-8C65-05DD-F36D-B21D7226BF03}"/>
          </ac:spMkLst>
        </pc:spChg>
        <pc:spChg chg="mod">
          <ac:chgData name="Christopher Potter" userId="24ad2ef8db5e8a45" providerId="LiveId" clId="{10AB9FE2-9012-46EF-B18A-C87D5526F6EE}" dt="2026-06-08T12:36:21.340" v="199" actId="6549"/>
          <ac:spMkLst>
            <pc:docMk/>
            <pc:sldMk cId="2971924935" sldId="265"/>
            <ac:spMk id="9" creationId="{5A29B108-02B0-0C1E-D39C-4DC9CC86CFB3}"/>
          </ac:spMkLst>
        </pc:spChg>
      </pc:sldChg>
      <pc:sldChg chg="modSp add mod">
        <pc:chgData name="Christopher Potter" userId="24ad2ef8db5e8a45" providerId="LiveId" clId="{10AB9FE2-9012-46EF-B18A-C87D5526F6EE}" dt="2026-06-08T12:36:34.776" v="209" actId="6549"/>
        <pc:sldMkLst>
          <pc:docMk/>
          <pc:sldMk cId="1524531428" sldId="266"/>
        </pc:sldMkLst>
        <pc:spChg chg="mod">
          <ac:chgData name="Christopher Potter" userId="24ad2ef8db5e8a45" providerId="LiveId" clId="{10AB9FE2-9012-46EF-B18A-C87D5526F6EE}" dt="2026-06-08T12:36:34.776" v="209" actId="6549"/>
          <ac:spMkLst>
            <pc:docMk/>
            <pc:sldMk cId="1524531428" sldId="266"/>
            <ac:spMk id="5" creationId="{36C0FC64-E4A8-F2A8-3857-F8D65D2D5A7B}"/>
          </ac:spMkLst>
        </pc:spChg>
        <pc:spChg chg="mod">
          <ac:chgData name="Christopher Potter" userId="24ad2ef8db5e8a45" providerId="LiveId" clId="{10AB9FE2-9012-46EF-B18A-C87D5526F6EE}" dt="2026-06-08T12:36:31.706" v="207" actId="6549"/>
          <ac:spMkLst>
            <pc:docMk/>
            <pc:sldMk cId="1524531428" sldId="266"/>
            <ac:spMk id="10" creationId="{D89FE3FB-CACD-A206-1396-63EC3C8A20C1}"/>
          </ac:spMkLst>
        </pc:spChg>
      </pc:sldChg>
      <pc:sldChg chg="del">
        <pc:chgData name="Christopher Potter" userId="24ad2ef8db5e8a45" providerId="LiveId" clId="{10AB9FE2-9012-46EF-B18A-C87D5526F6EE}" dt="2026-06-08T12:26:17.933" v="11" actId="47"/>
        <pc:sldMkLst>
          <pc:docMk/>
          <pc:sldMk cId="2667468270" sldId="266"/>
        </pc:sldMkLst>
      </pc:sldChg>
      <pc:sldChg chg="del">
        <pc:chgData name="Christopher Potter" userId="24ad2ef8db5e8a45" providerId="LiveId" clId="{10AB9FE2-9012-46EF-B18A-C87D5526F6EE}" dt="2026-06-08T12:26:17.933" v="11" actId="47"/>
        <pc:sldMkLst>
          <pc:docMk/>
          <pc:sldMk cId="590134088" sldId="267"/>
        </pc:sldMkLst>
      </pc:sldChg>
      <pc:sldChg chg="addSp modSp add mod">
        <pc:chgData name="Christopher Potter" userId="24ad2ef8db5e8a45" providerId="LiveId" clId="{10AB9FE2-9012-46EF-B18A-C87D5526F6EE}" dt="2026-06-08T12:38:43.536" v="267" actId="6549"/>
        <pc:sldMkLst>
          <pc:docMk/>
          <pc:sldMk cId="680258610" sldId="267"/>
        </pc:sldMkLst>
        <pc:spChg chg="mod">
          <ac:chgData name="Christopher Potter" userId="24ad2ef8db5e8a45" providerId="LiveId" clId="{10AB9FE2-9012-46EF-B18A-C87D5526F6EE}" dt="2026-06-08T12:38:41.187" v="265" actId="20577"/>
          <ac:spMkLst>
            <pc:docMk/>
            <pc:sldMk cId="680258610" sldId="267"/>
            <ac:spMk id="2" creationId="{86C9ABB9-8A34-99BE-30FA-453E3D0F957E}"/>
          </ac:spMkLst>
        </pc:spChg>
        <pc:spChg chg="add mod">
          <ac:chgData name="Christopher Potter" userId="24ad2ef8db5e8a45" providerId="LiveId" clId="{10AB9FE2-9012-46EF-B18A-C87D5526F6EE}" dt="2026-06-08T12:37:16.487" v="233" actId="1035"/>
          <ac:spMkLst>
            <pc:docMk/>
            <pc:sldMk cId="680258610" sldId="267"/>
            <ac:spMk id="3" creationId="{FC8BE5B0-E70D-1C33-62CE-0F48B28E5D5A}"/>
          </ac:spMkLst>
        </pc:spChg>
        <pc:spChg chg="add mod">
          <ac:chgData name="Christopher Potter" userId="24ad2ef8db5e8a45" providerId="LiveId" clId="{10AB9FE2-9012-46EF-B18A-C87D5526F6EE}" dt="2026-06-08T12:37:16.487" v="233" actId="1035"/>
          <ac:spMkLst>
            <pc:docMk/>
            <pc:sldMk cId="680258610" sldId="267"/>
            <ac:spMk id="4" creationId="{A7748887-6340-0FE7-1601-3AC763FFBB20}"/>
          </ac:spMkLst>
        </pc:spChg>
        <pc:spChg chg="mod">
          <ac:chgData name="Christopher Potter" userId="24ad2ef8db5e8a45" providerId="LiveId" clId="{10AB9FE2-9012-46EF-B18A-C87D5526F6EE}" dt="2026-06-08T12:38:43.536" v="267" actId="6549"/>
          <ac:spMkLst>
            <pc:docMk/>
            <pc:sldMk cId="680258610" sldId="267"/>
            <ac:spMk id="5" creationId="{9190F063-DEEB-1B60-943B-A5979A460CBE}"/>
          </ac:spMkLst>
        </pc:spChg>
        <pc:spChg chg="mod">
          <ac:chgData name="Christopher Potter" userId="24ad2ef8db5e8a45" providerId="LiveId" clId="{10AB9FE2-9012-46EF-B18A-C87D5526F6EE}" dt="2026-06-08T12:37:06.377" v="221" actId="14100"/>
          <ac:spMkLst>
            <pc:docMk/>
            <pc:sldMk cId="680258610" sldId="267"/>
            <ac:spMk id="7" creationId="{AAB0D8DF-0104-7289-DFDE-FB77A4FDAC85}"/>
          </ac:spMkLst>
        </pc:spChg>
        <pc:spChg chg="mod">
          <ac:chgData name="Christopher Potter" userId="24ad2ef8db5e8a45" providerId="LiveId" clId="{10AB9FE2-9012-46EF-B18A-C87D5526F6EE}" dt="2026-06-08T12:37:30.186" v="234" actId="465"/>
          <ac:spMkLst>
            <pc:docMk/>
            <pc:sldMk cId="680258610" sldId="267"/>
            <ac:spMk id="8" creationId="{5F9AB708-121D-3415-BDDA-945C06088556}"/>
          </ac:spMkLst>
        </pc:spChg>
        <pc:spChg chg="mod">
          <ac:chgData name="Christopher Potter" userId="24ad2ef8db5e8a45" providerId="LiveId" clId="{10AB9FE2-9012-46EF-B18A-C87D5526F6EE}" dt="2026-06-08T12:37:36.276" v="235" actId="465"/>
          <ac:spMkLst>
            <pc:docMk/>
            <pc:sldMk cId="680258610" sldId="267"/>
            <ac:spMk id="10" creationId="{B96A4A6E-956D-28E0-7A15-F4172CA5AEBF}"/>
          </ac:spMkLst>
        </pc:spChg>
      </pc:sldChg>
      <pc:sldChg chg="del">
        <pc:chgData name="Christopher Potter" userId="24ad2ef8db5e8a45" providerId="LiveId" clId="{10AB9FE2-9012-46EF-B18A-C87D5526F6EE}" dt="2026-06-08T12:26:17.933" v="11" actId="47"/>
        <pc:sldMkLst>
          <pc:docMk/>
          <pc:sldMk cId="2056812753" sldId="268"/>
        </pc:sldMkLst>
      </pc:sldChg>
      <pc:sldChg chg="modSp add mod">
        <pc:chgData name="Christopher Potter" userId="24ad2ef8db5e8a45" providerId="LiveId" clId="{10AB9FE2-9012-46EF-B18A-C87D5526F6EE}" dt="2026-06-08T12:39:09.497" v="285" actId="6549"/>
        <pc:sldMkLst>
          <pc:docMk/>
          <pc:sldMk cId="4287892629" sldId="268"/>
        </pc:sldMkLst>
        <pc:spChg chg="mod">
          <ac:chgData name="Christopher Potter" userId="24ad2ef8db5e8a45" providerId="LiveId" clId="{10AB9FE2-9012-46EF-B18A-C87D5526F6EE}" dt="2026-06-08T12:39:05.658" v="281" actId="20577"/>
          <ac:spMkLst>
            <pc:docMk/>
            <pc:sldMk cId="4287892629" sldId="268"/>
            <ac:spMk id="2" creationId="{53FD7BFD-ED90-B542-9D13-32CB8D4FDAC0}"/>
          </ac:spMkLst>
        </pc:spChg>
        <pc:spChg chg="mod">
          <ac:chgData name="Christopher Potter" userId="24ad2ef8db5e8a45" providerId="LiveId" clId="{10AB9FE2-9012-46EF-B18A-C87D5526F6EE}" dt="2026-06-08T12:39:00.557" v="274" actId="6549"/>
          <ac:spMkLst>
            <pc:docMk/>
            <pc:sldMk cId="4287892629" sldId="268"/>
            <ac:spMk id="4" creationId="{322B3898-80A0-1E35-89C2-71BCB14DEC63}"/>
          </ac:spMkLst>
        </pc:spChg>
        <pc:spChg chg="mod">
          <ac:chgData name="Christopher Potter" userId="24ad2ef8db5e8a45" providerId="LiveId" clId="{10AB9FE2-9012-46EF-B18A-C87D5526F6EE}" dt="2026-06-08T12:39:09.497" v="285" actId="6549"/>
          <ac:spMkLst>
            <pc:docMk/>
            <pc:sldMk cId="4287892629" sldId="268"/>
            <ac:spMk id="5" creationId="{0BDBBA32-4D6E-6A7C-4436-28930206262D}"/>
          </ac:spMkLst>
        </pc:spChg>
        <pc:spChg chg="mod">
          <ac:chgData name="Christopher Potter" userId="24ad2ef8db5e8a45" providerId="LiveId" clId="{10AB9FE2-9012-46EF-B18A-C87D5526F6EE}" dt="2026-06-08T12:38:55.815" v="270" actId="6549"/>
          <ac:spMkLst>
            <pc:docMk/>
            <pc:sldMk cId="4287892629" sldId="268"/>
            <ac:spMk id="9" creationId="{D03E4C10-3A65-D283-3995-6C4FCC303608}"/>
          </ac:spMkLst>
        </pc:spChg>
        <pc:spChg chg="mod">
          <ac:chgData name="Christopher Potter" userId="24ad2ef8db5e8a45" providerId="LiveId" clId="{10AB9FE2-9012-46EF-B18A-C87D5526F6EE}" dt="2026-06-08T12:38:57.783" v="272" actId="6549"/>
          <ac:spMkLst>
            <pc:docMk/>
            <pc:sldMk cId="4287892629" sldId="268"/>
            <ac:spMk id="10" creationId="{FBBE3228-8F3B-15E1-9575-DC94A0925ADD}"/>
          </ac:spMkLst>
        </pc:spChg>
      </pc:sldChg>
      <pc:sldChg chg="del">
        <pc:chgData name="Christopher Potter" userId="24ad2ef8db5e8a45" providerId="LiveId" clId="{10AB9FE2-9012-46EF-B18A-C87D5526F6EE}" dt="2026-06-08T12:26:17.933" v="11" actId="47"/>
        <pc:sldMkLst>
          <pc:docMk/>
          <pc:sldMk cId="1741080251" sldId="269"/>
        </pc:sldMkLst>
      </pc:sldChg>
      <pc:sldChg chg="addSp delSp modSp add mod">
        <pc:chgData name="Christopher Potter" userId="24ad2ef8db5e8a45" providerId="LiveId" clId="{10AB9FE2-9012-46EF-B18A-C87D5526F6EE}" dt="2026-06-08T12:41:40.870" v="349" actId="20577"/>
        <pc:sldMkLst>
          <pc:docMk/>
          <pc:sldMk cId="3685981607" sldId="269"/>
        </pc:sldMkLst>
        <pc:spChg chg="mod">
          <ac:chgData name="Christopher Potter" userId="24ad2ef8db5e8a45" providerId="LiveId" clId="{10AB9FE2-9012-46EF-B18A-C87D5526F6EE}" dt="2026-06-08T12:40:51.986" v="312" actId="6549"/>
          <ac:spMkLst>
            <pc:docMk/>
            <pc:sldMk cId="3685981607" sldId="269"/>
            <ac:spMk id="2" creationId="{0E4892D4-14FD-8A51-A063-61D1635E9F27}"/>
          </ac:spMkLst>
        </pc:spChg>
        <pc:spChg chg="del">
          <ac:chgData name="Christopher Potter" userId="24ad2ef8db5e8a45" providerId="LiveId" clId="{10AB9FE2-9012-46EF-B18A-C87D5526F6EE}" dt="2026-06-08T12:40:46.738" v="307" actId="478"/>
          <ac:spMkLst>
            <pc:docMk/>
            <pc:sldMk cId="3685981607" sldId="269"/>
            <ac:spMk id="3" creationId="{0BB9D5F0-7CED-836B-F18F-3505209D9E49}"/>
          </ac:spMkLst>
        </pc:spChg>
        <pc:spChg chg="mod">
          <ac:chgData name="Christopher Potter" userId="24ad2ef8db5e8a45" providerId="LiveId" clId="{10AB9FE2-9012-46EF-B18A-C87D5526F6EE}" dt="2026-06-08T12:41:27.697" v="337" actId="1035"/>
          <ac:spMkLst>
            <pc:docMk/>
            <pc:sldMk cId="3685981607" sldId="269"/>
            <ac:spMk id="4" creationId="{6819B2CF-D4E7-582C-84C7-42F31DC7D48D}"/>
          </ac:spMkLst>
        </pc:spChg>
        <pc:spChg chg="mod">
          <ac:chgData name="Christopher Potter" userId="24ad2ef8db5e8a45" providerId="LiveId" clId="{10AB9FE2-9012-46EF-B18A-C87D5526F6EE}" dt="2026-06-08T12:41:40.870" v="349" actId="20577"/>
          <ac:spMkLst>
            <pc:docMk/>
            <pc:sldMk cId="3685981607" sldId="269"/>
            <ac:spMk id="5" creationId="{CE776DB2-CF29-587C-736F-6C4BE4B16A79}"/>
          </ac:spMkLst>
        </pc:spChg>
        <pc:spChg chg="add mod ord">
          <ac:chgData name="Christopher Potter" userId="24ad2ef8db5e8a45" providerId="LiveId" clId="{10AB9FE2-9012-46EF-B18A-C87D5526F6EE}" dt="2026-06-08T12:40:35.319" v="304" actId="167"/>
          <ac:spMkLst>
            <pc:docMk/>
            <pc:sldMk cId="3685981607" sldId="269"/>
            <ac:spMk id="6" creationId="{12A10E20-1E20-BD9B-C39B-ACA85D94FBEF}"/>
          </ac:spMkLst>
        </pc:spChg>
        <pc:spChg chg="del">
          <ac:chgData name="Christopher Potter" userId="24ad2ef8db5e8a45" providerId="LiveId" clId="{10AB9FE2-9012-46EF-B18A-C87D5526F6EE}" dt="2026-06-08T12:40:37.137" v="305" actId="478"/>
          <ac:spMkLst>
            <pc:docMk/>
            <pc:sldMk cId="3685981607" sldId="269"/>
            <ac:spMk id="7" creationId="{FB60B7CB-7B7A-0BE0-117C-BC83BFD66F52}"/>
          </ac:spMkLst>
        </pc:spChg>
        <pc:spChg chg="mod">
          <ac:chgData name="Christopher Potter" userId="24ad2ef8db5e8a45" providerId="LiveId" clId="{10AB9FE2-9012-46EF-B18A-C87D5526F6EE}" dt="2026-06-08T12:41:31.357" v="342" actId="6549"/>
          <ac:spMkLst>
            <pc:docMk/>
            <pc:sldMk cId="3685981607" sldId="269"/>
            <ac:spMk id="9" creationId="{BBBAD7F5-BC9A-65FD-F76D-9CF152574205}"/>
          </ac:spMkLst>
        </pc:spChg>
        <pc:spChg chg="mod">
          <ac:chgData name="Christopher Potter" userId="24ad2ef8db5e8a45" providerId="LiveId" clId="{10AB9FE2-9012-46EF-B18A-C87D5526F6EE}" dt="2026-06-08T12:41:33.596" v="344" actId="6549"/>
          <ac:spMkLst>
            <pc:docMk/>
            <pc:sldMk cId="3685981607" sldId="269"/>
            <ac:spMk id="10" creationId="{719741F7-2AEA-4E5D-59E1-9C91ACCD8196}"/>
          </ac:spMkLst>
        </pc:spChg>
        <pc:spChg chg="add mod">
          <ac:chgData name="Christopher Potter" userId="24ad2ef8db5e8a45" providerId="LiveId" clId="{10AB9FE2-9012-46EF-B18A-C87D5526F6EE}" dt="2026-06-08T12:41:27.697" v="337" actId="1035"/>
          <ac:spMkLst>
            <pc:docMk/>
            <pc:sldMk cId="3685981607" sldId="269"/>
            <ac:spMk id="11" creationId="{FC64C3B4-F935-5850-DC08-C5E3B6484A40}"/>
          </ac:spMkLst>
        </pc:spChg>
        <pc:picChg chg="mod">
          <ac:chgData name="Christopher Potter" userId="24ad2ef8db5e8a45" providerId="LiveId" clId="{10AB9FE2-9012-46EF-B18A-C87D5526F6EE}" dt="2026-06-08T12:40:41.227" v="306" actId="167"/>
          <ac:picMkLst>
            <pc:docMk/>
            <pc:sldMk cId="3685981607" sldId="269"/>
            <ac:picMk id="1026" creationId="{E120CCA8-C16A-EEC4-7256-5A183C8B2430}"/>
          </ac:picMkLst>
        </pc:picChg>
      </pc:sldChg>
      <pc:sldChg chg="del">
        <pc:chgData name="Christopher Potter" userId="24ad2ef8db5e8a45" providerId="LiveId" clId="{10AB9FE2-9012-46EF-B18A-C87D5526F6EE}" dt="2026-06-08T12:26:17.933" v="11" actId="47"/>
        <pc:sldMkLst>
          <pc:docMk/>
          <pc:sldMk cId="923779207" sldId="270"/>
        </pc:sldMkLst>
      </pc:sldChg>
      <pc:sldChg chg="modSp add mod ord">
        <pc:chgData name="Christopher Potter" userId="24ad2ef8db5e8a45" providerId="LiveId" clId="{10AB9FE2-9012-46EF-B18A-C87D5526F6EE}" dt="2026-06-08T12:41:53.086" v="360"/>
        <pc:sldMkLst>
          <pc:docMk/>
          <pc:sldMk cId="1015528812" sldId="270"/>
        </pc:sldMkLst>
        <pc:spChg chg="mod">
          <ac:chgData name="Christopher Potter" userId="24ad2ef8db5e8a45" providerId="LiveId" clId="{10AB9FE2-9012-46EF-B18A-C87D5526F6EE}" dt="2026-06-08T12:41:49.518" v="357" actId="20577"/>
          <ac:spMkLst>
            <pc:docMk/>
            <pc:sldMk cId="1015528812" sldId="270"/>
            <ac:spMk id="2" creationId="{9B944640-B521-8F9D-CF93-3CCE267685A9}"/>
          </ac:spMkLst>
        </pc:spChg>
        <pc:spChg chg="mod">
          <ac:chgData name="Christopher Potter" userId="24ad2ef8db5e8a45" providerId="LiveId" clId="{10AB9FE2-9012-46EF-B18A-C87D5526F6EE}" dt="2026-06-08T12:41:51.148" v="358" actId="20577"/>
          <ac:spMkLst>
            <pc:docMk/>
            <pc:sldMk cId="1015528812" sldId="270"/>
            <ac:spMk id="5" creationId="{959B5FF7-C0D3-1987-22DC-3802D5F50A34}"/>
          </ac:spMkLst>
        </pc:spChg>
      </pc:sldChg>
      <pc:sldChg chg="addSp delSp modSp add mod">
        <pc:chgData name="Christopher Potter" userId="24ad2ef8db5e8a45" providerId="LiveId" clId="{10AB9FE2-9012-46EF-B18A-C87D5526F6EE}" dt="2026-06-08T12:45:06.156" v="437" actId="20577"/>
        <pc:sldMkLst>
          <pc:docMk/>
          <pc:sldMk cId="1016027040" sldId="271"/>
        </pc:sldMkLst>
        <pc:spChg chg="mod">
          <ac:chgData name="Christopher Potter" userId="24ad2ef8db5e8a45" providerId="LiveId" clId="{10AB9FE2-9012-46EF-B18A-C87D5526F6EE}" dt="2026-06-08T12:45:06.156" v="437" actId="20577"/>
          <ac:spMkLst>
            <pc:docMk/>
            <pc:sldMk cId="1016027040" sldId="271"/>
            <ac:spMk id="2" creationId="{C9831F2E-1D1B-9982-DC0A-516D97AE1AAE}"/>
          </ac:spMkLst>
        </pc:spChg>
        <pc:spChg chg="add del">
          <ac:chgData name="Christopher Potter" userId="24ad2ef8db5e8a45" providerId="LiveId" clId="{10AB9FE2-9012-46EF-B18A-C87D5526F6EE}" dt="2026-06-08T12:44:05.096" v="401" actId="478"/>
          <ac:spMkLst>
            <pc:docMk/>
            <pc:sldMk cId="1016027040" sldId="271"/>
            <ac:spMk id="3" creationId="{A2361E04-3A5C-3F6C-2C7C-85E93D9FCE35}"/>
          </ac:spMkLst>
        </pc:spChg>
        <pc:spChg chg="del">
          <ac:chgData name="Christopher Potter" userId="24ad2ef8db5e8a45" providerId="LiveId" clId="{10AB9FE2-9012-46EF-B18A-C87D5526F6EE}" dt="2026-06-08T12:43:33.606" v="398" actId="478"/>
          <ac:spMkLst>
            <pc:docMk/>
            <pc:sldMk cId="1016027040" sldId="271"/>
            <ac:spMk id="4" creationId="{578AE7E2-308F-45D2-7800-F898D6B4E291}"/>
          </ac:spMkLst>
        </pc:spChg>
        <pc:spChg chg="mod">
          <ac:chgData name="Christopher Potter" userId="24ad2ef8db5e8a45" providerId="LiveId" clId="{10AB9FE2-9012-46EF-B18A-C87D5526F6EE}" dt="2026-06-08T12:44:41.068" v="434" actId="6549"/>
          <ac:spMkLst>
            <pc:docMk/>
            <pc:sldMk cId="1016027040" sldId="271"/>
            <ac:spMk id="5" creationId="{CB7FCB05-4E75-7F0D-C223-DF31004C186A}"/>
          </ac:spMkLst>
        </pc:spChg>
        <pc:spChg chg="del">
          <ac:chgData name="Christopher Potter" userId="24ad2ef8db5e8a45" providerId="LiveId" clId="{10AB9FE2-9012-46EF-B18A-C87D5526F6EE}" dt="2026-06-08T12:43:33.606" v="398" actId="478"/>
          <ac:spMkLst>
            <pc:docMk/>
            <pc:sldMk cId="1016027040" sldId="271"/>
            <ac:spMk id="6" creationId="{1689AB56-5BED-959D-2589-198B60CDE06A}"/>
          </ac:spMkLst>
        </pc:spChg>
        <pc:spChg chg="del">
          <ac:chgData name="Christopher Potter" userId="24ad2ef8db5e8a45" providerId="LiveId" clId="{10AB9FE2-9012-46EF-B18A-C87D5526F6EE}" dt="2026-06-08T12:43:33.606" v="398" actId="478"/>
          <ac:spMkLst>
            <pc:docMk/>
            <pc:sldMk cId="1016027040" sldId="271"/>
            <ac:spMk id="8" creationId="{4B94BA87-2893-C03B-D8CA-4125193B4761}"/>
          </ac:spMkLst>
        </pc:spChg>
        <pc:spChg chg="del">
          <ac:chgData name="Christopher Potter" userId="24ad2ef8db5e8a45" providerId="LiveId" clId="{10AB9FE2-9012-46EF-B18A-C87D5526F6EE}" dt="2026-06-08T12:43:33.606" v="398" actId="478"/>
          <ac:spMkLst>
            <pc:docMk/>
            <pc:sldMk cId="1016027040" sldId="271"/>
            <ac:spMk id="9" creationId="{8FB72376-B774-8A00-7D39-96E34EED144F}"/>
          </ac:spMkLst>
        </pc:spChg>
        <pc:spChg chg="del">
          <ac:chgData name="Christopher Potter" userId="24ad2ef8db5e8a45" providerId="LiveId" clId="{10AB9FE2-9012-46EF-B18A-C87D5526F6EE}" dt="2026-06-08T12:43:33.606" v="398" actId="478"/>
          <ac:spMkLst>
            <pc:docMk/>
            <pc:sldMk cId="1016027040" sldId="271"/>
            <ac:spMk id="10" creationId="{899C0480-A0E5-74FA-1CA1-D280D1E086AA}"/>
          </ac:spMkLst>
        </pc:spChg>
        <pc:spChg chg="del">
          <ac:chgData name="Christopher Potter" userId="24ad2ef8db5e8a45" providerId="LiveId" clId="{10AB9FE2-9012-46EF-B18A-C87D5526F6EE}" dt="2026-06-08T12:43:33.606" v="398" actId="478"/>
          <ac:spMkLst>
            <pc:docMk/>
            <pc:sldMk cId="1016027040" sldId="271"/>
            <ac:spMk id="11" creationId="{AAC39458-2D6B-BAE0-43AC-E0A3D03DECA4}"/>
          </ac:spMkLst>
        </pc:spChg>
        <pc:picChg chg="del">
          <ac:chgData name="Christopher Potter" userId="24ad2ef8db5e8a45" providerId="LiveId" clId="{10AB9FE2-9012-46EF-B18A-C87D5526F6EE}" dt="2026-06-08T12:43:35.407" v="399" actId="478"/>
          <ac:picMkLst>
            <pc:docMk/>
            <pc:sldMk cId="1016027040" sldId="271"/>
            <ac:picMk id="1026" creationId="{DF69E7DC-FF0F-D415-7537-93DA3858157C}"/>
          </ac:picMkLst>
        </pc:picChg>
        <pc:picChg chg="add mod">
          <ac:chgData name="Christopher Potter" userId="24ad2ef8db5e8a45" providerId="LiveId" clId="{10AB9FE2-9012-46EF-B18A-C87D5526F6EE}" dt="2026-06-08T12:44:31.876" v="421" actId="167"/>
          <ac:picMkLst>
            <pc:docMk/>
            <pc:sldMk cId="1016027040" sldId="271"/>
            <ac:picMk id="2052" creationId="{8D3BE635-8E69-9E8D-5066-DC90E1A0DCB1}"/>
          </ac:picMkLst>
        </pc:picChg>
      </pc:sldChg>
      <pc:sldChg chg="del">
        <pc:chgData name="Christopher Potter" userId="24ad2ef8db5e8a45" providerId="LiveId" clId="{10AB9FE2-9012-46EF-B18A-C87D5526F6EE}" dt="2026-06-08T12:26:17.933" v="11" actId="47"/>
        <pc:sldMkLst>
          <pc:docMk/>
          <pc:sldMk cId="3487575250" sldId="271"/>
        </pc:sldMkLst>
      </pc:sldChg>
      <pc:sldChg chg="modSp add mod">
        <pc:chgData name="Christopher Potter" userId="24ad2ef8db5e8a45" providerId="LiveId" clId="{10AB9FE2-9012-46EF-B18A-C87D5526F6EE}" dt="2026-06-08T12:45:20.786" v="447" actId="20577"/>
        <pc:sldMkLst>
          <pc:docMk/>
          <pc:sldMk cId="2531729062" sldId="272"/>
        </pc:sldMkLst>
        <pc:spChg chg="mod">
          <ac:chgData name="Christopher Potter" userId="24ad2ef8db5e8a45" providerId="LiveId" clId="{10AB9FE2-9012-46EF-B18A-C87D5526F6EE}" dt="2026-06-08T12:45:18.536" v="445" actId="20577"/>
          <ac:spMkLst>
            <pc:docMk/>
            <pc:sldMk cId="2531729062" sldId="272"/>
            <ac:spMk id="2" creationId="{17732773-87F3-BC69-19F9-42DAFD761001}"/>
          </ac:spMkLst>
        </pc:spChg>
        <pc:spChg chg="mod">
          <ac:chgData name="Christopher Potter" userId="24ad2ef8db5e8a45" providerId="LiveId" clId="{10AB9FE2-9012-46EF-B18A-C87D5526F6EE}" dt="2026-06-08T12:45:20.786" v="447" actId="20577"/>
          <ac:spMkLst>
            <pc:docMk/>
            <pc:sldMk cId="2531729062" sldId="272"/>
            <ac:spMk id="5" creationId="{0AF78875-E2CC-940E-4A22-85A812750698}"/>
          </ac:spMkLst>
        </pc:spChg>
      </pc:sldChg>
      <pc:sldChg chg="del">
        <pc:chgData name="Christopher Potter" userId="24ad2ef8db5e8a45" providerId="LiveId" clId="{10AB9FE2-9012-46EF-B18A-C87D5526F6EE}" dt="2026-06-08T12:26:17.933" v="11" actId="47"/>
        <pc:sldMkLst>
          <pc:docMk/>
          <pc:sldMk cId="4180767966" sldId="272"/>
        </pc:sldMkLst>
      </pc:sldChg>
      <pc:sldChg chg="modSp add mod">
        <pc:chgData name="Christopher Potter" userId="24ad2ef8db5e8a45" providerId="LiveId" clId="{10AB9FE2-9012-46EF-B18A-C87D5526F6EE}" dt="2026-06-08T12:45:35.837" v="457" actId="20577"/>
        <pc:sldMkLst>
          <pc:docMk/>
          <pc:sldMk cId="1876355790" sldId="273"/>
        </pc:sldMkLst>
        <pc:spChg chg="mod">
          <ac:chgData name="Christopher Potter" userId="24ad2ef8db5e8a45" providerId="LiveId" clId="{10AB9FE2-9012-46EF-B18A-C87D5526F6EE}" dt="2026-06-08T12:45:33.177" v="455" actId="20577"/>
          <ac:spMkLst>
            <pc:docMk/>
            <pc:sldMk cId="1876355790" sldId="273"/>
            <ac:spMk id="2" creationId="{E961421D-DBAF-1585-7F5F-9F7D5217D99D}"/>
          </ac:spMkLst>
        </pc:spChg>
        <pc:spChg chg="mod">
          <ac:chgData name="Christopher Potter" userId="24ad2ef8db5e8a45" providerId="LiveId" clId="{10AB9FE2-9012-46EF-B18A-C87D5526F6EE}" dt="2026-06-08T12:45:35.837" v="457" actId="20577"/>
          <ac:spMkLst>
            <pc:docMk/>
            <pc:sldMk cId="1876355790" sldId="273"/>
            <ac:spMk id="5" creationId="{707C44C6-1661-2270-2E50-697D3A347D0B}"/>
          </ac:spMkLst>
        </pc:spChg>
      </pc:sldChg>
      <pc:sldChg chg="del">
        <pc:chgData name="Christopher Potter" userId="24ad2ef8db5e8a45" providerId="LiveId" clId="{10AB9FE2-9012-46EF-B18A-C87D5526F6EE}" dt="2026-06-08T12:26:17.933" v="11" actId="47"/>
        <pc:sldMkLst>
          <pc:docMk/>
          <pc:sldMk cId="2671672259" sldId="273"/>
        </pc:sldMkLst>
      </pc:sldChg>
      <pc:sldChg chg="del">
        <pc:chgData name="Christopher Potter" userId="24ad2ef8db5e8a45" providerId="LiveId" clId="{10AB9FE2-9012-46EF-B18A-C87D5526F6EE}" dt="2026-06-08T12:26:17.933" v="11" actId="47"/>
        <pc:sldMkLst>
          <pc:docMk/>
          <pc:sldMk cId="832287102" sldId="274"/>
        </pc:sldMkLst>
      </pc:sldChg>
      <pc:sldChg chg="addSp delSp modSp add mod">
        <pc:chgData name="Christopher Potter" userId="24ad2ef8db5e8a45" providerId="LiveId" clId="{10AB9FE2-9012-46EF-B18A-C87D5526F6EE}" dt="2026-06-08T12:47:37.036" v="504" actId="1076"/>
        <pc:sldMkLst>
          <pc:docMk/>
          <pc:sldMk cId="2346316057" sldId="274"/>
        </pc:sldMkLst>
        <pc:spChg chg="mod">
          <ac:chgData name="Christopher Potter" userId="24ad2ef8db5e8a45" providerId="LiveId" clId="{10AB9FE2-9012-46EF-B18A-C87D5526F6EE}" dt="2026-06-08T12:46:17.017" v="494" actId="6549"/>
          <ac:spMkLst>
            <pc:docMk/>
            <pc:sldMk cId="2346316057" sldId="274"/>
            <ac:spMk id="2" creationId="{9E2E439D-0CC7-0538-A29F-D0C3782DD534}"/>
          </ac:spMkLst>
        </pc:spChg>
        <pc:spChg chg="mod">
          <ac:chgData name="Christopher Potter" userId="24ad2ef8db5e8a45" providerId="LiveId" clId="{10AB9FE2-9012-46EF-B18A-C87D5526F6EE}" dt="2026-06-08T12:46:46.906" v="500" actId="6549"/>
          <ac:spMkLst>
            <pc:docMk/>
            <pc:sldMk cId="2346316057" sldId="274"/>
            <ac:spMk id="5" creationId="{CD7BF82C-6B9A-BC40-FE19-1C35DA285AA4}"/>
          </ac:spMkLst>
        </pc:spChg>
        <pc:picChg chg="del">
          <ac:chgData name="Christopher Potter" userId="24ad2ef8db5e8a45" providerId="LiveId" clId="{10AB9FE2-9012-46EF-B18A-C87D5526F6EE}" dt="2026-06-08T12:46:40.177" v="495" actId="478"/>
          <ac:picMkLst>
            <pc:docMk/>
            <pc:sldMk cId="2346316057" sldId="274"/>
            <ac:picMk id="2052" creationId="{8FDE28C6-76B4-06CB-1319-3186B605F405}"/>
          </ac:picMkLst>
        </pc:picChg>
        <pc:picChg chg="add mod">
          <ac:chgData name="Christopher Potter" userId="24ad2ef8db5e8a45" providerId="LiveId" clId="{10AB9FE2-9012-46EF-B18A-C87D5526F6EE}" dt="2026-06-08T12:47:37.036" v="504" actId="1076"/>
          <ac:picMkLst>
            <pc:docMk/>
            <pc:sldMk cId="2346316057" sldId="274"/>
            <ac:picMk id="3074" creationId="{BE22137A-391C-C1CA-A6B0-EE3E4E031843}"/>
          </ac:picMkLst>
        </pc:picChg>
      </pc:sldChg>
      <pc:sldChg chg="modSp add mod">
        <pc:chgData name="Christopher Potter" userId="24ad2ef8db5e8a45" providerId="LiveId" clId="{10AB9FE2-9012-46EF-B18A-C87D5526F6EE}" dt="2026-06-08T12:48:12.146" v="514" actId="20577"/>
        <pc:sldMkLst>
          <pc:docMk/>
          <pc:sldMk cId="3233553350" sldId="275"/>
        </pc:sldMkLst>
        <pc:spChg chg="mod">
          <ac:chgData name="Christopher Potter" userId="24ad2ef8db5e8a45" providerId="LiveId" clId="{10AB9FE2-9012-46EF-B18A-C87D5526F6EE}" dt="2026-06-08T12:47:52.747" v="512" actId="6549"/>
          <ac:spMkLst>
            <pc:docMk/>
            <pc:sldMk cId="3233553350" sldId="275"/>
            <ac:spMk id="2" creationId="{4CC26EA4-823C-0C67-1CAF-BD962B765CB0}"/>
          </ac:spMkLst>
        </pc:spChg>
        <pc:spChg chg="mod">
          <ac:chgData name="Christopher Potter" userId="24ad2ef8db5e8a45" providerId="LiveId" clId="{10AB9FE2-9012-46EF-B18A-C87D5526F6EE}" dt="2026-06-08T12:48:12.146" v="514" actId="20577"/>
          <ac:spMkLst>
            <pc:docMk/>
            <pc:sldMk cId="3233553350" sldId="275"/>
            <ac:spMk id="5" creationId="{759CD9A3-1251-B2E0-9A2E-7F30D1106314}"/>
          </ac:spMkLst>
        </pc:spChg>
      </pc:sldChg>
      <pc:sldChg chg="del">
        <pc:chgData name="Christopher Potter" userId="24ad2ef8db5e8a45" providerId="LiveId" clId="{10AB9FE2-9012-46EF-B18A-C87D5526F6EE}" dt="2026-06-08T12:26:17.933" v="11" actId="47"/>
        <pc:sldMkLst>
          <pc:docMk/>
          <pc:sldMk cId="3981510710" sldId="275"/>
        </pc:sldMkLst>
      </pc:sldChg>
      <pc:sldChg chg="del">
        <pc:chgData name="Christopher Potter" userId="24ad2ef8db5e8a45" providerId="LiveId" clId="{10AB9FE2-9012-46EF-B18A-C87D5526F6EE}" dt="2026-06-08T12:26:17.933" v="11" actId="47"/>
        <pc:sldMkLst>
          <pc:docMk/>
          <pc:sldMk cId="1045321099" sldId="276"/>
        </pc:sldMkLst>
      </pc:sldChg>
      <pc:sldChg chg="modSp add mod">
        <pc:chgData name="Christopher Potter" userId="24ad2ef8db5e8a45" providerId="LiveId" clId="{10AB9FE2-9012-46EF-B18A-C87D5526F6EE}" dt="2026-06-08T12:48:41.726" v="548" actId="20577"/>
        <pc:sldMkLst>
          <pc:docMk/>
          <pc:sldMk cId="4131216200" sldId="276"/>
        </pc:sldMkLst>
        <pc:spChg chg="mod">
          <ac:chgData name="Christopher Potter" userId="24ad2ef8db5e8a45" providerId="LiveId" clId="{10AB9FE2-9012-46EF-B18A-C87D5526F6EE}" dt="2026-06-08T12:48:30.857" v="546" actId="6549"/>
          <ac:spMkLst>
            <pc:docMk/>
            <pc:sldMk cId="4131216200" sldId="276"/>
            <ac:spMk id="2" creationId="{65F542DE-FDC4-3113-ABEA-460534D82585}"/>
          </ac:spMkLst>
        </pc:spChg>
        <pc:spChg chg="mod">
          <ac:chgData name="Christopher Potter" userId="24ad2ef8db5e8a45" providerId="LiveId" clId="{10AB9FE2-9012-46EF-B18A-C87D5526F6EE}" dt="2026-06-08T12:48:41.726" v="548" actId="20577"/>
          <ac:spMkLst>
            <pc:docMk/>
            <pc:sldMk cId="4131216200" sldId="276"/>
            <ac:spMk id="5" creationId="{5DB45A1C-DEF8-ADB0-5CE8-2C339D32D334}"/>
          </ac:spMkLst>
        </pc:spChg>
      </pc:sldChg>
      <pc:sldChg chg="modSp add mod">
        <pc:chgData name="Christopher Potter" userId="24ad2ef8db5e8a45" providerId="LiveId" clId="{10AB9FE2-9012-46EF-B18A-C87D5526F6EE}" dt="2026-06-08T12:49:31.986" v="566" actId="6549"/>
        <pc:sldMkLst>
          <pc:docMk/>
          <pc:sldMk cId="891725473" sldId="277"/>
        </pc:sldMkLst>
        <pc:spChg chg="mod">
          <ac:chgData name="Christopher Potter" userId="24ad2ef8db5e8a45" providerId="LiveId" clId="{10AB9FE2-9012-46EF-B18A-C87D5526F6EE}" dt="2026-06-08T12:49:01.465" v="563" actId="20577"/>
          <ac:spMkLst>
            <pc:docMk/>
            <pc:sldMk cId="891725473" sldId="277"/>
            <ac:spMk id="2" creationId="{BF80F411-D826-2F5D-E50C-B37ACB047316}"/>
          </ac:spMkLst>
        </pc:spChg>
        <pc:spChg chg="mod">
          <ac:chgData name="Christopher Potter" userId="24ad2ef8db5e8a45" providerId="LiveId" clId="{10AB9FE2-9012-46EF-B18A-C87D5526F6EE}" dt="2026-06-08T12:49:31.986" v="566" actId="6549"/>
          <ac:spMkLst>
            <pc:docMk/>
            <pc:sldMk cId="891725473" sldId="277"/>
            <ac:spMk id="5" creationId="{BAA93F28-611F-24B6-DD7A-20AEE2A94C43}"/>
          </ac:spMkLst>
        </pc:spChg>
      </pc:sldChg>
      <pc:sldChg chg="del">
        <pc:chgData name="Christopher Potter" userId="24ad2ef8db5e8a45" providerId="LiveId" clId="{10AB9FE2-9012-46EF-B18A-C87D5526F6EE}" dt="2026-06-08T12:26:17.933" v="11" actId="47"/>
        <pc:sldMkLst>
          <pc:docMk/>
          <pc:sldMk cId="3721267601" sldId="277"/>
        </pc:sldMkLst>
      </pc:sldChg>
      <pc:sldChg chg="del">
        <pc:chgData name="Christopher Potter" userId="24ad2ef8db5e8a45" providerId="LiveId" clId="{10AB9FE2-9012-46EF-B18A-C87D5526F6EE}" dt="2026-06-08T12:26:17.933" v="11" actId="47"/>
        <pc:sldMkLst>
          <pc:docMk/>
          <pc:sldMk cId="149583933" sldId="278"/>
        </pc:sldMkLst>
      </pc:sldChg>
      <pc:sldChg chg="modSp add mod">
        <pc:chgData name="Christopher Potter" userId="24ad2ef8db5e8a45" providerId="LiveId" clId="{10AB9FE2-9012-46EF-B18A-C87D5526F6EE}" dt="2026-06-08T12:53:47.006" v="622" actId="20577"/>
        <pc:sldMkLst>
          <pc:docMk/>
          <pc:sldMk cId="195108683" sldId="278"/>
        </pc:sldMkLst>
        <pc:spChg chg="mod">
          <ac:chgData name="Christopher Potter" userId="24ad2ef8db5e8a45" providerId="LiveId" clId="{10AB9FE2-9012-46EF-B18A-C87D5526F6EE}" dt="2026-06-08T12:53:45.478" v="621" actId="20577"/>
          <ac:spMkLst>
            <pc:docMk/>
            <pc:sldMk cId="195108683" sldId="278"/>
            <ac:spMk id="2" creationId="{82BF569B-A83D-86D2-6674-91D383DCC8BD}"/>
          </ac:spMkLst>
        </pc:spChg>
        <pc:spChg chg="mod">
          <ac:chgData name="Christopher Potter" userId="24ad2ef8db5e8a45" providerId="LiveId" clId="{10AB9FE2-9012-46EF-B18A-C87D5526F6EE}" dt="2026-06-08T12:53:47.006" v="622" actId="20577"/>
          <ac:spMkLst>
            <pc:docMk/>
            <pc:sldMk cId="195108683" sldId="278"/>
            <ac:spMk id="5" creationId="{759C9A06-7A08-AA4B-E6DB-66EEE973BC37}"/>
          </ac:spMkLst>
        </pc:spChg>
      </pc:sldChg>
      <pc:sldChg chg="delSp modSp add del mod">
        <pc:chgData name="Christopher Potter" userId="24ad2ef8db5e8a45" providerId="LiveId" clId="{10AB9FE2-9012-46EF-B18A-C87D5526F6EE}" dt="2026-06-08T12:53:31.037" v="616" actId="47"/>
        <pc:sldMkLst>
          <pc:docMk/>
          <pc:sldMk cId="2635159114" sldId="278"/>
        </pc:sldMkLst>
        <pc:spChg chg="mod">
          <ac:chgData name="Christopher Potter" userId="24ad2ef8db5e8a45" providerId="LiveId" clId="{10AB9FE2-9012-46EF-B18A-C87D5526F6EE}" dt="2026-06-08T12:51:12.737" v="610" actId="20577"/>
          <ac:spMkLst>
            <pc:docMk/>
            <pc:sldMk cId="2635159114" sldId="278"/>
            <ac:spMk id="2" creationId="{7F46BEDE-7F8E-1868-711B-FAFB0E76B2F4}"/>
          </ac:spMkLst>
        </pc:spChg>
        <pc:spChg chg="mod">
          <ac:chgData name="Christopher Potter" userId="24ad2ef8db5e8a45" providerId="LiveId" clId="{10AB9FE2-9012-46EF-B18A-C87D5526F6EE}" dt="2026-06-08T12:51:17.946" v="614" actId="6549"/>
          <ac:spMkLst>
            <pc:docMk/>
            <pc:sldMk cId="2635159114" sldId="278"/>
            <ac:spMk id="5" creationId="{93DCCC9A-5DF9-9DB8-7A29-BE9516440C5D}"/>
          </ac:spMkLst>
        </pc:spChg>
        <pc:picChg chg="del">
          <ac:chgData name="Christopher Potter" userId="24ad2ef8db5e8a45" providerId="LiveId" clId="{10AB9FE2-9012-46EF-B18A-C87D5526F6EE}" dt="2026-06-08T12:51:19.912" v="615" actId="478"/>
          <ac:picMkLst>
            <pc:docMk/>
            <pc:sldMk cId="2635159114" sldId="278"/>
            <ac:picMk id="3074" creationId="{D3153036-8962-E047-5A97-A85E50425EEC}"/>
          </ac:picMkLst>
        </pc:picChg>
      </pc:sldChg>
      <pc:sldChg chg="delSp modSp add mod">
        <pc:chgData name="Christopher Potter" userId="24ad2ef8db5e8a45" providerId="LiveId" clId="{10AB9FE2-9012-46EF-B18A-C87D5526F6EE}" dt="2026-06-08T12:55:22.292" v="631" actId="20577"/>
        <pc:sldMkLst>
          <pc:docMk/>
          <pc:sldMk cId="2286297628" sldId="279"/>
        </pc:sldMkLst>
        <pc:spChg chg="mod">
          <ac:chgData name="Christopher Potter" userId="24ad2ef8db5e8a45" providerId="LiveId" clId="{10AB9FE2-9012-46EF-B18A-C87D5526F6EE}" dt="2026-06-08T12:55:19.976" v="629" actId="20577"/>
          <ac:spMkLst>
            <pc:docMk/>
            <pc:sldMk cId="2286297628" sldId="279"/>
            <ac:spMk id="2" creationId="{B370D8A4-7E05-CA7B-16A2-F4B12E1D4FD9}"/>
          </ac:spMkLst>
        </pc:spChg>
        <pc:spChg chg="mod">
          <ac:chgData name="Christopher Potter" userId="24ad2ef8db5e8a45" providerId="LiveId" clId="{10AB9FE2-9012-46EF-B18A-C87D5526F6EE}" dt="2026-06-08T12:55:22.292" v="631" actId="20577"/>
          <ac:spMkLst>
            <pc:docMk/>
            <pc:sldMk cId="2286297628" sldId="279"/>
            <ac:spMk id="5" creationId="{F0523ED1-C35F-25ED-1F2A-5BB55294E294}"/>
          </ac:spMkLst>
        </pc:spChg>
        <pc:picChg chg="del">
          <ac:chgData name="Christopher Potter" userId="24ad2ef8db5e8a45" providerId="LiveId" clId="{10AB9FE2-9012-46EF-B18A-C87D5526F6EE}" dt="2026-06-08T12:54:56.856" v="624" actId="478"/>
          <ac:picMkLst>
            <pc:docMk/>
            <pc:sldMk cId="2286297628" sldId="279"/>
            <ac:picMk id="3074" creationId="{25A69169-3CD2-DFF7-A65A-5E5C995079AF}"/>
          </ac:picMkLst>
        </pc:picChg>
      </pc:sldChg>
      <pc:sldChg chg="del">
        <pc:chgData name="Christopher Potter" userId="24ad2ef8db5e8a45" providerId="LiveId" clId="{10AB9FE2-9012-46EF-B18A-C87D5526F6EE}" dt="2026-06-08T12:26:17.933" v="11" actId="47"/>
        <pc:sldMkLst>
          <pc:docMk/>
          <pc:sldMk cId="2445788898" sldId="279"/>
        </pc:sldMkLst>
      </pc:sldChg>
      <pc:sldChg chg="modSp add mod">
        <pc:chgData name="Christopher Potter" userId="24ad2ef8db5e8a45" providerId="LiveId" clId="{10AB9FE2-9012-46EF-B18A-C87D5526F6EE}" dt="2026-06-08T12:55:45.517" v="640" actId="20577"/>
        <pc:sldMkLst>
          <pc:docMk/>
          <pc:sldMk cId="3344938505" sldId="280"/>
        </pc:sldMkLst>
        <pc:spChg chg="mod">
          <ac:chgData name="Christopher Potter" userId="24ad2ef8db5e8a45" providerId="LiveId" clId="{10AB9FE2-9012-46EF-B18A-C87D5526F6EE}" dt="2026-06-08T12:55:41.618" v="637" actId="20577"/>
          <ac:spMkLst>
            <pc:docMk/>
            <pc:sldMk cId="3344938505" sldId="280"/>
            <ac:spMk id="2" creationId="{90D7BA4D-6265-9C23-B9FE-9E4994809650}"/>
          </ac:spMkLst>
        </pc:spChg>
        <pc:spChg chg="mod">
          <ac:chgData name="Christopher Potter" userId="24ad2ef8db5e8a45" providerId="LiveId" clId="{10AB9FE2-9012-46EF-B18A-C87D5526F6EE}" dt="2026-06-08T12:55:45.517" v="640" actId="20577"/>
          <ac:spMkLst>
            <pc:docMk/>
            <pc:sldMk cId="3344938505" sldId="280"/>
            <ac:spMk id="5" creationId="{93E24144-42A7-3DCB-8C10-183B896B6C75}"/>
          </ac:spMkLst>
        </pc:spChg>
      </pc:sldChg>
      <pc:sldChg chg="del">
        <pc:chgData name="Christopher Potter" userId="24ad2ef8db5e8a45" providerId="LiveId" clId="{10AB9FE2-9012-46EF-B18A-C87D5526F6EE}" dt="2026-06-08T12:26:17.933" v="11" actId="47"/>
        <pc:sldMkLst>
          <pc:docMk/>
          <pc:sldMk cId="4230973034" sldId="280"/>
        </pc:sldMkLst>
      </pc:sldChg>
      <pc:sldChg chg="del">
        <pc:chgData name="Christopher Potter" userId="24ad2ef8db5e8a45" providerId="LiveId" clId="{10AB9FE2-9012-46EF-B18A-C87D5526F6EE}" dt="2026-06-08T12:26:17.933" v="11" actId="47"/>
        <pc:sldMkLst>
          <pc:docMk/>
          <pc:sldMk cId="921645131" sldId="281"/>
        </pc:sldMkLst>
      </pc:sldChg>
      <pc:sldChg chg="modSp add mod">
        <pc:chgData name="Christopher Potter" userId="24ad2ef8db5e8a45" providerId="LiveId" clId="{10AB9FE2-9012-46EF-B18A-C87D5526F6EE}" dt="2026-06-08T12:56:12.071" v="649" actId="6549"/>
        <pc:sldMkLst>
          <pc:docMk/>
          <pc:sldMk cId="1814888535" sldId="281"/>
        </pc:sldMkLst>
        <pc:spChg chg="mod">
          <ac:chgData name="Christopher Potter" userId="24ad2ef8db5e8a45" providerId="LiveId" clId="{10AB9FE2-9012-46EF-B18A-C87D5526F6EE}" dt="2026-06-08T12:56:06.160" v="644" actId="20577"/>
          <ac:spMkLst>
            <pc:docMk/>
            <pc:sldMk cId="1814888535" sldId="281"/>
            <ac:spMk id="2" creationId="{156D6C14-63C4-171B-161D-428D4A30CB8B}"/>
          </ac:spMkLst>
        </pc:spChg>
        <pc:spChg chg="mod">
          <ac:chgData name="Christopher Potter" userId="24ad2ef8db5e8a45" providerId="LiveId" clId="{10AB9FE2-9012-46EF-B18A-C87D5526F6EE}" dt="2026-06-08T12:56:12.071" v="649" actId="6549"/>
          <ac:spMkLst>
            <pc:docMk/>
            <pc:sldMk cId="1814888535" sldId="281"/>
            <ac:spMk id="5" creationId="{02383528-BDF7-551F-1552-C145497C1306}"/>
          </ac:spMkLst>
        </pc:spChg>
      </pc:sldChg>
      <pc:sldChg chg="del">
        <pc:chgData name="Christopher Potter" userId="24ad2ef8db5e8a45" providerId="LiveId" clId="{10AB9FE2-9012-46EF-B18A-C87D5526F6EE}" dt="2026-06-08T12:26:17.933" v="11" actId="47"/>
        <pc:sldMkLst>
          <pc:docMk/>
          <pc:sldMk cId="2323176093" sldId="282"/>
        </pc:sldMkLst>
      </pc:sldChg>
      <pc:sldChg chg="modSp add mod">
        <pc:chgData name="Christopher Potter" userId="24ad2ef8db5e8a45" providerId="LiveId" clId="{10AB9FE2-9012-46EF-B18A-C87D5526F6EE}" dt="2026-06-08T12:56:34.640" v="657" actId="6549"/>
        <pc:sldMkLst>
          <pc:docMk/>
          <pc:sldMk cId="3603590563" sldId="282"/>
        </pc:sldMkLst>
        <pc:spChg chg="mod">
          <ac:chgData name="Christopher Potter" userId="24ad2ef8db5e8a45" providerId="LiveId" clId="{10AB9FE2-9012-46EF-B18A-C87D5526F6EE}" dt="2026-06-08T12:56:29.453" v="653" actId="20577"/>
          <ac:spMkLst>
            <pc:docMk/>
            <pc:sldMk cId="3603590563" sldId="282"/>
            <ac:spMk id="2" creationId="{F21B84A8-2BBF-5ABB-B881-954CFD891FAE}"/>
          </ac:spMkLst>
        </pc:spChg>
        <pc:spChg chg="mod">
          <ac:chgData name="Christopher Potter" userId="24ad2ef8db5e8a45" providerId="LiveId" clId="{10AB9FE2-9012-46EF-B18A-C87D5526F6EE}" dt="2026-06-08T12:56:34.640" v="657" actId="6549"/>
          <ac:spMkLst>
            <pc:docMk/>
            <pc:sldMk cId="3603590563" sldId="282"/>
            <ac:spMk id="5" creationId="{BFC76E44-890B-D75C-5752-019D999E1644}"/>
          </ac:spMkLst>
        </pc:spChg>
      </pc:sldChg>
      <pc:sldChg chg="modSp add mod">
        <pc:chgData name="Christopher Potter" userId="24ad2ef8db5e8a45" providerId="LiveId" clId="{10AB9FE2-9012-46EF-B18A-C87D5526F6EE}" dt="2026-06-08T12:57:03.958" v="666" actId="6549"/>
        <pc:sldMkLst>
          <pc:docMk/>
          <pc:sldMk cId="257081716" sldId="283"/>
        </pc:sldMkLst>
        <pc:spChg chg="mod">
          <ac:chgData name="Christopher Potter" userId="24ad2ef8db5e8a45" providerId="LiveId" clId="{10AB9FE2-9012-46EF-B18A-C87D5526F6EE}" dt="2026-06-08T12:56:53.508" v="661" actId="20577"/>
          <ac:spMkLst>
            <pc:docMk/>
            <pc:sldMk cId="257081716" sldId="283"/>
            <ac:spMk id="2" creationId="{900E4BAE-3026-1812-2B22-0D8143A45B14}"/>
          </ac:spMkLst>
        </pc:spChg>
        <pc:spChg chg="mod">
          <ac:chgData name="Christopher Potter" userId="24ad2ef8db5e8a45" providerId="LiveId" clId="{10AB9FE2-9012-46EF-B18A-C87D5526F6EE}" dt="2026-06-08T12:57:03.958" v="666" actId="6549"/>
          <ac:spMkLst>
            <pc:docMk/>
            <pc:sldMk cId="257081716" sldId="283"/>
            <ac:spMk id="5" creationId="{B2B4996C-2F9A-A138-4456-F87DC199F116}"/>
          </ac:spMkLst>
        </pc:spChg>
      </pc:sldChg>
      <pc:sldChg chg="del">
        <pc:chgData name="Christopher Potter" userId="24ad2ef8db5e8a45" providerId="LiveId" clId="{10AB9FE2-9012-46EF-B18A-C87D5526F6EE}" dt="2026-06-08T12:26:17.933" v="11" actId="47"/>
        <pc:sldMkLst>
          <pc:docMk/>
          <pc:sldMk cId="949538996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Probability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08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42BC2-18C1-7BAF-EBB7-E15BDCB9E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sometric six sided die showing 4 5 and 1 sides">
            <a:extLst>
              <a:ext uri="{FF2B5EF4-FFF2-40B4-BE49-F238E27FC236}">
                <a16:creationId xmlns:a16="http://schemas.microsoft.com/office/drawing/2014/main" id="{8D3BE635-8E69-9E8D-5066-DC90E1A0D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31" y="1317171"/>
            <a:ext cx="4223657" cy="422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831F2E-1D1B-9982-DC0A-516D97AE1A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fair six-sided die is rolled.</a:t>
            </a:r>
          </a:p>
          <a:p>
            <a:r>
              <a:rPr lang="en-GB" sz="4400" dirty="0"/>
              <a:t>Find the probability of rolling a four.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B7FCB05-4E75-7F0D-C223-DF31004C186A}"/>
                  </a:ext>
                </a:extLst>
              </p:cNvPr>
              <p:cNvSpPr/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B7FCB05-4E75-7F0D-C223-DF31004C1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02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63AF3-7CE2-B664-E3D6-FB6B84810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sometric six sided die showing 4 5 and 1 sides">
            <a:extLst>
              <a:ext uri="{FF2B5EF4-FFF2-40B4-BE49-F238E27FC236}">
                <a16:creationId xmlns:a16="http://schemas.microsoft.com/office/drawing/2014/main" id="{2A339018-ECD8-ED83-E5EB-0481760CA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31" y="1317171"/>
            <a:ext cx="4223657" cy="422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732773-87F3-BC69-19F9-42DAFD7610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fair six-sided die is rolled.</a:t>
            </a:r>
          </a:p>
          <a:p>
            <a:r>
              <a:rPr lang="en-GB" sz="4400" dirty="0"/>
              <a:t>Find the probability of rolling a 5 or 6.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AF78875-E2CC-940E-4A22-85A812750698}"/>
                  </a:ext>
                </a:extLst>
              </p:cNvPr>
              <p:cNvSpPr/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AF78875-E2CC-940E-4A22-85A8127506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72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0D1FD-3AEA-7F6B-C0B9-81C97347B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sometric six sided die showing 4 5 and 1 sides">
            <a:extLst>
              <a:ext uri="{FF2B5EF4-FFF2-40B4-BE49-F238E27FC236}">
                <a16:creationId xmlns:a16="http://schemas.microsoft.com/office/drawing/2014/main" id="{AECC2724-19B0-F0A4-6E44-DA27C0057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31" y="1317171"/>
            <a:ext cx="4223657" cy="422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61421D-DBAF-1585-7F5F-9F7D5217D9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fair six-sided die is rolled.</a:t>
            </a:r>
          </a:p>
          <a:p>
            <a:r>
              <a:rPr lang="en-GB" sz="4400" dirty="0"/>
              <a:t>Find the probability of not rolling a 2.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07C44C6-1661-2270-2E50-697D3A347D0B}"/>
                  </a:ext>
                </a:extLst>
              </p:cNvPr>
              <p:cNvSpPr/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07C44C6-1661-2270-2E50-697D3A347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35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398FD-8169-6871-AB2B-79D8DBF84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2E439D-0CC7-0538-A29F-D0C3782DD5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fair twenty-sided die is rolled.</a:t>
            </a:r>
          </a:p>
          <a:p>
            <a:r>
              <a:rPr lang="en-GB" sz="4400" dirty="0"/>
              <a:t>Find the probability of rolling a number less than 10.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D7BF82C-6B9A-BC40-FE19-1C35DA285AA4}"/>
                  </a:ext>
                </a:extLst>
              </p:cNvPr>
              <p:cNvSpPr/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D7BF82C-6B9A-BC40-FE19-1C35DA285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sometric d20 line drawing with digits on visible faces">
            <a:extLst>
              <a:ext uri="{FF2B5EF4-FFF2-40B4-BE49-F238E27FC236}">
                <a16:creationId xmlns:a16="http://schemas.microsoft.com/office/drawing/2014/main" id="{BE22137A-391C-C1CA-A6B0-EE3E4E031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422">
            <a:off x="5926918" y="1375313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3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75868-880B-AAC7-B42A-79057CF8F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C26EA4-823C-0C67-1CAF-BD962B765C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fair twenty-sided die is rolled.</a:t>
            </a:r>
          </a:p>
          <a:p>
            <a:r>
              <a:rPr lang="en-GB" sz="4400" dirty="0"/>
              <a:t>Find the probability of rolling a prime number.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59CD9A3-1251-B2E0-9A2E-7F30D1106314}"/>
                  </a:ext>
                </a:extLst>
              </p:cNvPr>
              <p:cNvSpPr/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59CD9A3-1251-B2E0-9A2E-7F30D1106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sometric d20 line drawing with digits on visible faces">
            <a:extLst>
              <a:ext uri="{FF2B5EF4-FFF2-40B4-BE49-F238E27FC236}">
                <a16:creationId xmlns:a16="http://schemas.microsoft.com/office/drawing/2014/main" id="{5C9B5C43-3A8E-7CEE-C79B-A9AD45CCB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422">
            <a:off x="5926918" y="1375313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55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75922-8C3A-F5C5-EC88-59CC89FC1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F542DE-FDC4-3113-ABEA-460534D825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fair twenty-sided die is rolled.</a:t>
            </a:r>
          </a:p>
          <a:p>
            <a:r>
              <a:rPr lang="en-GB" sz="4400" dirty="0"/>
              <a:t>Find the probability of rolling a multiple of three.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DB45A1C-DEF8-ADB0-5CE8-2C339D32D334}"/>
                  </a:ext>
                </a:extLst>
              </p:cNvPr>
              <p:cNvSpPr/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DB45A1C-DEF8-ADB0-5CE8-2C339D32D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sometric d20 line drawing with digits on visible faces">
            <a:extLst>
              <a:ext uri="{FF2B5EF4-FFF2-40B4-BE49-F238E27FC236}">
                <a16:creationId xmlns:a16="http://schemas.microsoft.com/office/drawing/2014/main" id="{CE51A891-E981-35C5-F04C-4E3114A0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422">
            <a:off x="5926918" y="1375313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2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393D9-AF0F-195E-700D-1163CC39C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80F411-D826-2F5D-E50C-B37ACB0473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fair twenty-sided die is rolled.</a:t>
            </a:r>
          </a:p>
          <a:p>
            <a:r>
              <a:rPr lang="en-GB" sz="4400" dirty="0"/>
              <a:t>Find the probability of rolling a factor of 360.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A93F28-611F-24B6-DD7A-20AEE2A94C43}"/>
                  </a:ext>
                </a:extLst>
              </p:cNvPr>
              <p:cNvSpPr/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A93F28-611F-24B6-DD7A-20AEE2A94C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sometric d20 line drawing with digits on visible faces">
            <a:extLst>
              <a:ext uri="{FF2B5EF4-FFF2-40B4-BE49-F238E27FC236}">
                <a16:creationId xmlns:a16="http://schemas.microsoft.com/office/drawing/2014/main" id="{DD2DC889-07E3-F95B-AE0C-2DDCC98D8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422">
            <a:off x="5926918" y="1375313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72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A76C6-97F2-4E07-C798-87428F980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70D8A4-7E05-CA7B-16A2-F4B12E1D4F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class of 30 students has 18 girls.</a:t>
            </a:r>
          </a:p>
          <a:p>
            <a:r>
              <a:rPr lang="en-GB" sz="4400" dirty="0"/>
              <a:t>A student is chosen at random.</a:t>
            </a:r>
          </a:p>
          <a:p>
            <a:r>
              <a:rPr lang="en-GB" sz="4400" dirty="0"/>
              <a:t>What is the probability it is a boy?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0523ED1-C35F-25ED-1F2A-5BB55294E294}"/>
                  </a:ext>
                </a:extLst>
              </p:cNvPr>
              <p:cNvSpPr/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0523ED1-C35F-25ED-1F2A-5BB55294E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2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34B0A-2FFE-1DAD-E961-9B1706868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D7BA4D-6265-9C23-B9FE-9E499480965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raffle has 50 tickets.</a:t>
            </a:r>
          </a:p>
          <a:p>
            <a:r>
              <a:rPr lang="en-GB" sz="4400" dirty="0"/>
              <a:t>You buy 4.</a:t>
            </a:r>
          </a:p>
          <a:p>
            <a:r>
              <a:rPr lang="en-GB" sz="4400" dirty="0"/>
              <a:t>What is the probability your ticket is chosen?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3E24144-42A7-3DCB-8C10-183B896B6C75}"/>
                  </a:ext>
                </a:extLst>
              </p:cNvPr>
              <p:cNvSpPr/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3E24144-42A7-3DCB-8C10-183B896B6C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9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B43BA-EA61-E2C5-AE92-E2655276E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6D6C14-63C4-171B-161D-428D4A30CB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bag contains 9 counters: 2 are purple.</a:t>
            </a:r>
          </a:p>
          <a:p>
            <a:r>
              <a:rPr lang="en-GB" sz="4400" dirty="0"/>
              <a:t>What is the probability of </a:t>
            </a:r>
            <a:r>
              <a:rPr lang="en-GB" sz="4400" i="1" dirty="0"/>
              <a:t>not</a:t>
            </a:r>
            <a:r>
              <a:rPr lang="en-GB" sz="4400" dirty="0"/>
              <a:t> picking a purple counter?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383528-BDF7-551F-1552-C145497C1306}"/>
                  </a:ext>
                </a:extLst>
              </p:cNvPr>
              <p:cNvSpPr/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383528-BDF7-551F-1552-C145497C13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88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BB62A-5935-2FB8-1482-1DF661A33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FF265D-AF98-93DB-DF64-179A54BFBE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Calculate the probability of choosing a red counter from the bag.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F796CD-0B00-C016-C23B-EAC33A7C36DD}"/>
                  </a:ext>
                </a:extLst>
              </p:cNvPr>
              <p:cNvSpPr/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F796CD-0B00-C016-C23B-EAC33A7C3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imple sack outline">
            <a:extLst>
              <a:ext uri="{FF2B5EF4-FFF2-40B4-BE49-F238E27FC236}">
                <a16:creationId xmlns:a16="http://schemas.microsoft.com/office/drawing/2014/main" id="{A8A98BAD-DB08-0D23-3A89-75B6AA7CA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49" y="969334"/>
            <a:ext cx="4948539" cy="49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DC61DA8-89BB-A3D1-BFCD-5FBB644BA4AE}"/>
              </a:ext>
            </a:extLst>
          </p:cNvPr>
          <p:cNvSpPr/>
          <p:nvPr/>
        </p:nvSpPr>
        <p:spPr>
          <a:xfrm>
            <a:off x="6453885" y="2889000"/>
            <a:ext cx="540000" cy="540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034EFF-960A-84FB-A858-F7778040D8FC}"/>
              </a:ext>
            </a:extLst>
          </p:cNvPr>
          <p:cNvSpPr/>
          <p:nvPr/>
        </p:nvSpPr>
        <p:spPr>
          <a:xfrm>
            <a:off x="6453885" y="3687805"/>
            <a:ext cx="540000" cy="540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DBEE8F-E074-047E-24F1-13703A8E9344}"/>
              </a:ext>
            </a:extLst>
          </p:cNvPr>
          <p:cNvSpPr txBox="1"/>
          <p:nvPr/>
        </p:nvSpPr>
        <p:spPr>
          <a:xfrm>
            <a:off x="7228766" y="2805057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×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102C9A-F3A5-DA8D-DA17-B093CFA3F906}"/>
              </a:ext>
            </a:extLst>
          </p:cNvPr>
          <p:cNvSpPr txBox="1"/>
          <p:nvPr/>
        </p:nvSpPr>
        <p:spPr>
          <a:xfrm>
            <a:off x="7228765" y="3603862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× 3</a:t>
            </a:r>
          </a:p>
        </p:txBody>
      </p:sp>
    </p:spTree>
    <p:extLst>
      <p:ext uri="{BB962C8B-B14F-4D97-AF65-F5344CB8AC3E}">
        <p14:creationId xmlns:p14="http://schemas.microsoft.com/office/powerpoint/2010/main" val="9315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1C508-2C00-D9C9-4FA7-3D933983D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1B84A8-2BBF-5ABB-B881-954CFD891F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spinner has 4 equal sections:</a:t>
            </a:r>
          </a:p>
          <a:p>
            <a:r>
              <a:rPr lang="en-GB" sz="4400" dirty="0"/>
              <a:t>red, red, blue, yellow. </a:t>
            </a:r>
          </a:p>
          <a:p>
            <a:r>
              <a:rPr lang="en-GB" sz="4400" dirty="0"/>
              <a:t>What is the probability of landing on red?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FC76E44-890B-D75C-5752-019D999E1644}"/>
                  </a:ext>
                </a:extLst>
              </p:cNvPr>
              <p:cNvSpPr/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FC76E44-890B-D75C-5752-019D999E16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59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C831E-AA40-B547-8E76-B7AE3D69F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0E4BAE-3026-1812-2B22-0D8143A45B1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card is chosen from a set of 10 cards labelled A to J.</a:t>
            </a:r>
          </a:p>
          <a:p>
            <a:r>
              <a:rPr lang="en-GB" sz="4400" dirty="0"/>
              <a:t>What is the probability of choosing a vowel?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2B4996C-2F9A-A138-4456-F87DC199F116}"/>
                  </a:ext>
                </a:extLst>
              </p:cNvPr>
              <p:cNvSpPr/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2B4996C-2F9A-A138-4456-F87DC199F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8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68EC1-CAC3-7990-03EC-905F5E251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17F3CB-DBB8-CAF6-DA56-400C7FE87EE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Calculate the probability of choosing a red counter from the bag.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DD3A106-8C65-05DD-F36D-B21D7226BF03}"/>
                  </a:ext>
                </a:extLst>
              </p:cNvPr>
              <p:cNvSpPr/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DD3A106-8C65-05DD-F36D-B21D7226BF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imple sack outline">
            <a:extLst>
              <a:ext uri="{FF2B5EF4-FFF2-40B4-BE49-F238E27FC236}">
                <a16:creationId xmlns:a16="http://schemas.microsoft.com/office/drawing/2014/main" id="{0BE824CE-CAB9-7CA1-8C2B-D270BFB54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49" y="969334"/>
            <a:ext cx="4948539" cy="49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1A51822-EAE5-7391-3341-98C5BBB6E4F2}"/>
              </a:ext>
            </a:extLst>
          </p:cNvPr>
          <p:cNvSpPr/>
          <p:nvPr/>
        </p:nvSpPr>
        <p:spPr>
          <a:xfrm>
            <a:off x="6453885" y="2889000"/>
            <a:ext cx="540000" cy="540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5629D3-A51B-185D-DAA2-A0CF079DA26D}"/>
              </a:ext>
            </a:extLst>
          </p:cNvPr>
          <p:cNvSpPr/>
          <p:nvPr/>
        </p:nvSpPr>
        <p:spPr>
          <a:xfrm>
            <a:off x="6453885" y="3687805"/>
            <a:ext cx="540000" cy="540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29B108-02B0-0C1E-D39C-4DC9CC86CFB3}"/>
              </a:ext>
            </a:extLst>
          </p:cNvPr>
          <p:cNvSpPr txBox="1"/>
          <p:nvPr/>
        </p:nvSpPr>
        <p:spPr>
          <a:xfrm>
            <a:off x="7228766" y="2805057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×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7B21C2-1E85-2D5A-D7CB-EED67D6D63B6}"/>
              </a:ext>
            </a:extLst>
          </p:cNvPr>
          <p:cNvSpPr txBox="1"/>
          <p:nvPr/>
        </p:nvSpPr>
        <p:spPr>
          <a:xfrm>
            <a:off x="7228765" y="3603862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× 3</a:t>
            </a:r>
          </a:p>
        </p:txBody>
      </p:sp>
    </p:spTree>
    <p:extLst>
      <p:ext uri="{BB962C8B-B14F-4D97-AF65-F5344CB8AC3E}">
        <p14:creationId xmlns:p14="http://schemas.microsoft.com/office/powerpoint/2010/main" val="297192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DAFA3-9BF3-8072-DBE3-EED327A59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5456CD-5EFB-B25E-C69A-BB2F694863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Calculate the probability of choosing a red counter from the bag.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6C0FC64-E4A8-F2A8-3857-F8D65D2D5A7B}"/>
                  </a:ext>
                </a:extLst>
              </p:cNvPr>
              <p:cNvSpPr/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6C0FC64-E4A8-F2A8-3857-F8D65D2D5A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imple sack outline">
            <a:extLst>
              <a:ext uri="{FF2B5EF4-FFF2-40B4-BE49-F238E27FC236}">
                <a16:creationId xmlns:a16="http://schemas.microsoft.com/office/drawing/2014/main" id="{BC5AF1D8-19A5-EADB-BA86-0C26C22C6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49" y="969334"/>
            <a:ext cx="4948539" cy="49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FE8E7FE-C5CE-6268-B79F-20C75D9884D2}"/>
              </a:ext>
            </a:extLst>
          </p:cNvPr>
          <p:cNvSpPr/>
          <p:nvPr/>
        </p:nvSpPr>
        <p:spPr>
          <a:xfrm>
            <a:off x="6453885" y="2889000"/>
            <a:ext cx="540000" cy="540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F77DE5-92C0-9C45-6947-EB4B84C4577D}"/>
              </a:ext>
            </a:extLst>
          </p:cNvPr>
          <p:cNvSpPr/>
          <p:nvPr/>
        </p:nvSpPr>
        <p:spPr>
          <a:xfrm>
            <a:off x="6453885" y="3687805"/>
            <a:ext cx="540000" cy="540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7DDA92-010E-61D7-958F-E0E374539DA1}"/>
              </a:ext>
            </a:extLst>
          </p:cNvPr>
          <p:cNvSpPr txBox="1"/>
          <p:nvPr/>
        </p:nvSpPr>
        <p:spPr>
          <a:xfrm>
            <a:off x="7228766" y="2805057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×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FE3FB-CACD-A206-1396-63EC3C8A20C1}"/>
              </a:ext>
            </a:extLst>
          </p:cNvPr>
          <p:cNvSpPr txBox="1"/>
          <p:nvPr/>
        </p:nvSpPr>
        <p:spPr>
          <a:xfrm>
            <a:off x="7228765" y="3603862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× 5</a:t>
            </a:r>
          </a:p>
        </p:txBody>
      </p:sp>
    </p:spTree>
    <p:extLst>
      <p:ext uri="{BB962C8B-B14F-4D97-AF65-F5344CB8AC3E}">
        <p14:creationId xmlns:p14="http://schemas.microsoft.com/office/powerpoint/2010/main" val="15245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B528B-944C-A79D-BFEF-62D03ABAC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C9ABB9-8A34-99BE-30FA-453E3D0F95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Calculate the probability of choosing a blue counter from the bag.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190F063-DEEB-1B60-943B-A5979A460CBE}"/>
                  </a:ext>
                </a:extLst>
              </p:cNvPr>
              <p:cNvSpPr/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190F063-DEEB-1B60-943B-A5979A460C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imple sack outline">
            <a:extLst>
              <a:ext uri="{FF2B5EF4-FFF2-40B4-BE49-F238E27FC236}">
                <a16:creationId xmlns:a16="http://schemas.microsoft.com/office/drawing/2014/main" id="{FD74B33D-AEF9-88D1-6883-AD8D07305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49" y="969334"/>
            <a:ext cx="4948539" cy="49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AB0D8DF-0104-7289-DFDE-FB77A4FDAC85}"/>
              </a:ext>
            </a:extLst>
          </p:cNvPr>
          <p:cNvSpPr/>
          <p:nvPr/>
        </p:nvSpPr>
        <p:spPr>
          <a:xfrm>
            <a:off x="6453885" y="2889000"/>
            <a:ext cx="468000" cy="468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9AB708-121D-3415-BDDA-945C06088556}"/>
              </a:ext>
            </a:extLst>
          </p:cNvPr>
          <p:cNvSpPr/>
          <p:nvPr/>
        </p:nvSpPr>
        <p:spPr>
          <a:xfrm>
            <a:off x="6453885" y="3601222"/>
            <a:ext cx="468000" cy="468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F8A36B-EEDB-8B58-79F4-9B19DA708D61}"/>
              </a:ext>
            </a:extLst>
          </p:cNvPr>
          <p:cNvSpPr txBox="1"/>
          <p:nvPr/>
        </p:nvSpPr>
        <p:spPr>
          <a:xfrm>
            <a:off x="7228766" y="2805057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×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6A4A6E-956D-28E0-7A15-F4172CA5AEBF}"/>
              </a:ext>
            </a:extLst>
          </p:cNvPr>
          <p:cNvSpPr txBox="1"/>
          <p:nvPr/>
        </p:nvSpPr>
        <p:spPr>
          <a:xfrm>
            <a:off x="7228765" y="3517279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× 5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C8BE5B0-E70D-1C33-62CE-0F48B28E5D5A}"/>
              </a:ext>
            </a:extLst>
          </p:cNvPr>
          <p:cNvSpPr/>
          <p:nvPr/>
        </p:nvSpPr>
        <p:spPr>
          <a:xfrm>
            <a:off x="6453885" y="4313444"/>
            <a:ext cx="468000" cy="46800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748887-6340-0FE7-1601-3AC763FFBB20}"/>
              </a:ext>
            </a:extLst>
          </p:cNvPr>
          <p:cNvSpPr txBox="1"/>
          <p:nvPr/>
        </p:nvSpPr>
        <p:spPr>
          <a:xfrm>
            <a:off x="7228765" y="4229501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× 3</a:t>
            </a:r>
          </a:p>
        </p:txBody>
      </p:sp>
    </p:spTree>
    <p:extLst>
      <p:ext uri="{BB962C8B-B14F-4D97-AF65-F5344CB8AC3E}">
        <p14:creationId xmlns:p14="http://schemas.microsoft.com/office/powerpoint/2010/main" val="68025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07D2A-6FC6-16F2-B59A-4476B879E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FD7BFD-ED90-B542-9D13-32CB8D4FDA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Calculate the probability of choosing a blue or red counter from the bag.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BDBBA32-4D6E-6A7C-4436-28930206262D}"/>
                  </a:ext>
                </a:extLst>
              </p:cNvPr>
              <p:cNvSpPr/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BDBBA32-4D6E-6A7C-4436-2893020626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imple sack outline">
            <a:extLst>
              <a:ext uri="{FF2B5EF4-FFF2-40B4-BE49-F238E27FC236}">
                <a16:creationId xmlns:a16="http://schemas.microsoft.com/office/drawing/2014/main" id="{49460D76-6C9D-A9F3-A6E5-CA2EF5335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49" y="969334"/>
            <a:ext cx="4948539" cy="49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F378320-38EA-18EA-2034-85461A6E3DD7}"/>
              </a:ext>
            </a:extLst>
          </p:cNvPr>
          <p:cNvSpPr/>
          <p:nvPr/>
        </p:nvSpPr>
        <p:spPr>
          <a:xfrm>
            <a:off x="6453885" y="2889000"/>
            <a:ext cx="468000" cy="468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6A51B7-DECB-2933-5BA4-1E13A5AD0B88}"/>
              </a:ext>
            </a:extLst>
          </p:cNvPr>
          <p:cNvSpPr/>
          <p:nvPr/>
        </p:nvSpPr>
        <p:spPr>
          <a:xfrm>
            <a:off x="6453885" y="3601222"/>
            <a:ext cx="468000" cy="468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E4C10-3A65-D283-3995-6C4FCC303608}"/>
              </a:ext>
            </a:extLst>
          </p:cNvPr>
          <p:cNvSpPr txBox="1"/>
          <p:nvPr/>
        </p:nvSpPr>
        <p:spPr>
          <a:xfrm>
            <a:off x="7228766" y="2805057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×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E3228-8F3B-15E1-9575-DC94A0925ADD}"/>
              </a:ext>
            </a:extLst>
          </p:cNvPr>
          <p:cNvSpPr txBox="1"/>
          <p:nvPr/>
        </p:nvSpPr>
        <p:spPr>
          <a:xfrm>
            <a:off x="7228765" y="3517279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× 2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191B4C1-9404-52C8-2BAB-2D6087AF291A}"/>
              </a:ext>
            </a:extLst>
          </p:cNvPr>
          <p:cNvSpPr/>
          <p:nvPr/>
        </p:nvSpPr>
        <p:spPr>
          <a:xfrm>
            <a:off x="6453885" y="4313444"/>
            <a:ext cx="468000" cy="46800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B3898-80A0-1E35-89C2-71BCB14DEC63}"/>
              </a:ext>
            </a:extLst>
          </p:cNvPr>
          <p:cNvSpPr txBox="1"/>
          <p:nvPr/>
        </p:nvSpPr>
        <p:spPr>
          <a:xfrm>
            <a:off x="7228765" y="4229501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× 4</a:t>
            </a:r>
          </a:p>
        </p:txBody>
      </p:sp>
    </p:spTree>
    <p:extLst>
      <p:ext uri="{BB962C8B-B14F-4D97-AF65-F5344CB8AC3E}">
        <p14:creationId xmlns:p14="http://schemas.microsoft.com/office/powerpoint/2010/main" val="42878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0F83B-3EA1-A38A-C10C-9887F9A0C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mple sack outline">
            <a:extLst>
              <a:ext uri="{FF2B5EF4-FFF2-40B4-BE49-F238E27FC236}">
                <a16:creationId xmlns:a16="http://schemas.microsoft.com/office/drawing/2014/main" id="{9F6D1589-10E2-3D64-08EC-A59DA187E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49" y="969334"/>
            <a:ext cx="4948539" cy="49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B1E4053E-E13B-1E75-6F74-7CD6006891E3}"/>
              </a:ext>
            </a:extLst>
          </p:cNvPr>
          <p:cNvSpPr/>
          <p:nvPr/>
        </p:nvSpPr>
        <p:spPr>
          <a:xfrm>
            <a:off x="6381885" y="2799982"/>
            <a:ext cx="612000" cy="612000"/>
          </a:xfrm>
          <a:prstGeom prst="star5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944640-B521-8F9D-CF93-3CCE267685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Calculate the probability of choosing a red counter from the bag.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59B5FF7-C0D3-1987-22DC-3802D5F50A34}"/>
                  </a:ext>
                </a:extLst>
              </p:cNvPr>
              <p:cNvSpPr/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59B5FF7-C0D3-1987-22DC-3802D5F50A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F6E0A20D-450C-3C2B-9840-8427A511F344}"/>
              </a:ext>
            </a:extLst>
          </p:cNvPr>
          <p:cNvSpPr/>
          <p:nvPr/>
        </p:nvSpPr>
        <p:spPr>
          <a:xfrm>
            <a:off x="6453885" y="3601222"/>
            <a:ext cx="468000" cy="468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714AD-043D-2CEC-DDE7-963DBA06A45E}"/>
              </a:ext>
            </a:extLst>
          </p:cNvPr>
          <p:cNvSpPr txBox="1"/>
          <p:nvPr/>
        </p:nvSpPr>
        <p:spPr>
          <a:xfrm>
            <a:off x="7228766" y="2805057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× 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955AD5-E68C-9624-E898-6F4F8A8F81FB}"/>
              </a:ext>
            </a:extLst>
          </p:cNvPr>
          <p:cNvSpPr txBox="1"/>
          <p:nvPr/>
        </p:nvSpPr>
        <p:spPr>
          <a:xfrm>
            <a:off x="7228765" y="3517279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×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3CC090-FBC4-18ED-C323-D724B054751C}"/>
              </a:ext>
            </a:extLst>
          </p:cNvPr>
          <p:cNvSpPr txBox="1"/>
          <p:nvPr/>
        </p:nvSpPr>
        <p:spPr>
          <a:xfrm>
            <a:off x="7228765" y="4136766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× 4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4BEDD018-EA08-8CC8-6716-1DE5B8630EBD}"/>
              </a:ext>
            </a:extLst>
          </p:cNvPr>
          <p:cNvSpPr/>
          <p:nvPr/>
        </p:nvSpPr>
        <p:spPr>
          <a:xfrm>
            <a:off x="6417885" y="4220709"/>
            <a:ext cx="540000" cy="540000"/>
          </a:xfrm>
          <a:prstGeom prst="triangl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5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ABF94-AA74-50B2-B974-1A26C5D95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mple sack outline">
            <a:extLst>
              <a:ext uri="{FF2B5EF4-FFF2-40B4-BE49-F238E27FC236}">
                <a16:creationId xmlns:a16="http://schemas.microsoft.com/office/drawing/2014/main" id="{0EB6E3DE-ED33-8EF9-298C-A27ECB0E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49" y="969334"/>
            <a:ext cx="4948539" cy="49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5BDC699E-542F-A820-24D8-D6C02710438A}"/>
              </a:ext>
            </a:extLst>
          </p:cNvPr>
          <p:cNvSpPr/>
          <p:nvPr/>
        </p:nvSpPr>
        <p:spPr>
          <a:xfrm>
            <a:off x="6381885" y="2799982"/>
            <a:ext cx="612000" cy="612000"/>
          </a:xfrm>
          <a:prstGeom prst="star5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BF569B-A83D-86D2-6674-91D383DCC8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Calculate the probability of choosing a star counter from the bag.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59C9A06-7A08-AA4B-E6DB-66EEE973BC37}"/>
                  </a:ext>
                </a:extLst>
              </p:cNvPr>
              <p:cNvSpPr/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59C9A06-7A08-AA4B-E6DB-66EEE973BC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4E8A63C2-E687-F9D7-9F12-2850ADEDA053}"/>
              </a:ext>
            </a:extLst>
          </p:cNvPr>
          <p:cNvSpPr/>
          <p:nvPr/>
        </p:nvSpPr>
        <p:spPr>
          <a:xfrm>
            <a:off x="6453885" y="3601222"/>
            <a:ext cx="468000" cy="468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3DD22-578B-7DED-16DC-2FFD771695A0}"/>
              </a:ext>
            </a:extLst>
          </p:cNvPr>
          <p:cNvSpPr txBox="1"/>
          <p:nvPr/>
        </p:nvSpPr>
        <p:spPr>
          <a:xfrm>
            <a:off x="7228766" y="2805057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× 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F1662-50D4-E3C9-6D7C-496A746D57B2}"/>
              </a:ext>
            </a:extLst>
          </p:cNvPr>
          <p:cNvSpPr txBox="1"/>
          <p:nvPr/>
        </p:nvSpPr>
        <p:spPr>
          <a:xfrm>
            <a:off x="7228765" y="3517279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×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D87D9-895F-82F2-BBF2-36BA478E1EE7}"/>
              </a:ext>
            </a:extLst>
          </p:cNvPr>
          <p:cNvSpPr txBox="1"/>
          <p:nvPr/>
        </p:nvSpPr>
        <p:spPr>
          <a:xfrm>
            <a:off x="7228765" y="4136766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× 4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8FB3D2-E8B2-DD44-FEF2-C7118C1AA53E}"/>
              </a:ext>
            </a:extLst>
          </p:cNvPr>
          <p:cNvSpPr/>
          <p:nvPr/>
        </p:nvSpPr>
        <p:spPr>
          <a:xfrm>
            <a:off x="6417885" y="4220709"/>
            <a:ext cx="540000" cy="540000"/>
          </a:xfrm>
          <a:prstGeom prst="triangl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0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DA45A-AC9E-369E-00EC-07A444E9A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mple sack outline">
            <a:extLst>
              <a:ext uri="{FF2B5EF4-FFF2-40B4-BE49-F238E27FC236}">
                <a16:creationId xmlns:a16="http://schemas.microsoft.com/office/drawing/2014/main" id="{E120CCA8-C16A-EEC4-7256-5A183C8B2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49" y="969334"/>
            <a:ext cx="4948539" cy="49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12A10E20-1E20-BD9B-C39B-ACA85D94FBEF}"/>
              </a:ext>
            </a:extLst>
          </p:cNvPr>
          <p:cNvSpPr/>
          <p:nvPr/>
        </p:nvSpPr>
        <p:spPr>
          <a:xfrm>
            <a:off x="6381885" y="2799982"/>
            <a:ext cx="612000" cy="612000"/>
          </a:xfrm>
          <a:prstGeom prst="star5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4892D4-14FD-8A51-A063-61D1635E9F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Calculate the probability of choosing a blue counter from the bag.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E776DB2-CF29-587C-736F-6C4BE4B16A79}"/>
                  </a:ext>
                </a:extLst>
              </p:cNvPr>
              <p:cNvSpPr/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E776DB2-CF29-587C-736F-6C4BE4B16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3910457"/>
                <a:ext cx="1692922" cy="264642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17BD1536-6649-6DB2-E80B-719072A737C6}"/>
              </a:ext>
            </a:extLst>
          </p:cNvPr>
          <p:cNvSpPr/>
          <p:nvPr/>
        </p:nvSpPr>
        <p:spPr>
          <a:xfrm>
            <a:off x="6453885" y="3601222"/>
            <a:ext cx="468000" cy="468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BAD7F5-BC9A-65FD-F76D-9CF152574205}"/>
              </a:ext>
            </a:extLst>
          </p:cNvPr>
          <p:cNvSpPr txBox="1"/>
          <p:nvPr/>
        </p:nvSpPr>
        <p:spPr>
          <a:xfrm>
            <a:off x="7228766" y="2805057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× 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9741F7-2AEA-4E5D-59E1-9C91ACCD8196}"/>
              </a:ext>
            </a:extLst>
          </p:cNvPr>
          <p:cNvSpPr txBox="1"/>
          <p:nvPr/>
        </p:nvSpPr>
        <p:spPr>
          <a:xfrm>
            <a:off x="7228765" y="3517279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×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19B2CF-D4E7-582C-84C7-42F31DC7D48D}"/>
              </a:ext>
            </a:extLst>
          </p:cNvPr>
          <p:cNvSpPr txBox="1"/>
          <p:nvPr/>
        </p:nvSpPr>
        <p:spPr>
          <a:xfrm>
            <a:off x="7228765" y="4136766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× 4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C64C3B4-F935-5850-DC08-C5E3B6484A40}"/>
              </a:ext>
            </a:extLst>
          </p:cNvPr>
          <p:cNvSpPr/>
          <p:nvPr/>
        </p:nvSpPr>
        <p:spPr>
          <a:xfrm>
            <a:off x="6417885" y="4220709"/>
            <a:ext cx="540000" cy="540000"/>
          </a:xfrm>
          <a:prstGeom prst="triangl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98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316</TotalTime>
  <Words>391</Words>
  <Application>Microsoft Office PowerPoint</Application>
  <PresentationFormat>Widescreen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10</cp:revision>
  <dcterms:created xsi:type="dcterms:W3CDTF">2026-05-15T17:39:16Z</dcterms:created>
  <dcterms:modified xsi:type="dcterms:W3CDTF">2026-06-08T12:57:09Z</dcterms:modified>
</cp:coreProperties>
</file>