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">
      <pc:chgData name="Christopher Potter" userId="24ad2ef8db5e8a45" providerId="LiveId" clId="{10AB9FE2-9012-46EF-B18A-C87D5526F6EE}" dt="2026-06-05T13:43:23.233" v="451" actId="6549"/>
      <pc:docMkLst>
        <pc:docMk/>
      </pc:docMkLst>
      <pc:sldChg chg="addSp delSp modSp mod">
        <pc:chgData name="Christopher Potter" userId="24ad2ef8db5e8a45" providerId="LiveId" clId="{10AB9FE2-9012-46EF-B18A-C87D5526F6EE}" dt="2026-06-05T08:48:55.390" v="51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5T08:47:07.460" v="7" actId="403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5T08:48:55.390" v="51" actId="6549"/>
          <ac:spMkLst>
            <pc:docMk/>
            <pc:sldMk cId="2091781012" sldId="263"/>
            <ac:spMk id="3" creationId="{CC75043C-992F-C1FA-95C6-A1316B68AAB7}"/>
          </ac:spMkLst>
        </pc:spChg>
        <pc:spChg chg="add mod">
          <ac:chgData name="Christopher Potter" userId="24ad2ef8db5e8a45" providerId="LiveId" clId="{10AB9FE2-9012-46EF-B18A-C87D5526F6EE}" dt="2026-06-05T08:48:51.401" v="49" actId="6549"/>
          <ac:spMkLst>
            <pc:docMk/>
            <pc:sldMk cId="2091781012" sldId="263"/>
            <ac:spMk id="6" creationId="{150FDAF1-89D3-984E-307C-31EEF90F90B3}"/>
          </ac:spMkLst>
        </pc:spChg>
        <pc:graphicFrameChg chg="del mod">
          <ac:chgData name="Christopher Potter" userId="24ad2ef8db5e8a45" providerId="LiveId" clId="{10AB9FE2-9012-46EF-B18A-C87D5526F6EE}" dt="2026-06-05T08:47:02.494" v="3" actId="478"/>
          <ac:graphicFrameMkLst>
            <pc:docMk/>
            <pc:sldMk cId="2091781012" sldId="263"/>
            <ac:graphicFrameMk id="4" creationId="{D3B37087-528B-0753-AEC5-81E4B9DCE843}"/>
          </ac:graphicFrameMkLst>
        </pc:graphicFrame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427114774" sldId="264"/>
        </pc:sldMkLst>
      </pc:sldChg>
      <pc:sldChg chg="modSp add">
        <pc:chgData name="Christopher Potter" userId="24ad2ef8db5e8a45" providerId="LiveId" clId="{10AB9FE2-9012-46EF-B18A-C87D5526F6EE}" dt="2026-06-05T10:30:11.956" v="91" actId="6549"/>
        <pc:sldMkLst>
          <pc:docMk/>
          <pc:sldMk cId="3689066174" sldId="264"/>
        </pc:sldMkLst>
        <pc:spChg chg="mod">
          <ac:chgData name="Christopher Potter" userId="24ad2ef8db5e8a45" providerId="LiveId" clId="{10AB9FE2-9012-46EF-B18A-C87D5526F6EE}" dt="2026-06-05T10:30:11.956" v="91" actId="6549"/>
          <ac:spMkLst>
            <pc:docMk/>
            <pc:sldMk cId="3689066174" sldId="264"/>
            <ac:spMk id="3" creationId="{3BC6C9E5-4BC2-F7FD-2DCE-43B737595DC8}"/>
          </ac:spMkLst>
        </pc:spChg>
        <pc:spChg chg="mod">
          <ac:chgData name="Christopher Potter" userId="24ad2ef8db5e8a45" providerId="LiveId" clId="{10AB9FE2-9012-46EF-B18A-C87D5526F6EE}" dt="2026-06-05T10:30:08.646" v="85" actId="6549"/>
          <ac:spMkLst>
            <pc:docMk/>
            <pc:sldMk cId="3689066174" sldId="264"/>
            <ac:spMk id="6" creationId="{76AFD3E2-72FF-C576-7DDC-E3ECEAD037FE}"/>
          </ac:spMkLst>
        </pc:spChg>
      </pc:sldChg>
      <pc:sldChg chg="modSp add">
        <pc:chgData name="Christopher Potter" userId="24ad2ef8db5e8a45" providerId="LiveId" clId="{10AB9FE2-9012-46EF-B18A-C87D5526F6EE}" dt="2026-06-05T10:30:27.296" v="107" actId="6549"/>
        <pc:sldMkLst>
          <pc:docMk/>
          <pc:sldMk cId="2183637933" sldId="265"/>
        </pc:sldMkLst>
        <pc:spChg chg="mod">
          <ac:chgData name="Christopher Potter" userId="24ad2ef8db5e8a45" providerId="LiveId" clId="{10AB9FE2-9012-46EF-B18A-C87D5526F6EE}" dt="2026-06-05T10:30:27.296" v="107" actId="6549"/>
          <ac:spMkLst>
            <pc:docMk/>
            <pc:sldMk cId="2183637933" sldId="265"/>
            <ac:spMk id="3" creationId="{BA5AC9EF-3F3F-19E5-0B8F-6F524C7590CE}"/>
          </ac:spMkLst>
        </pc:spChg>
        <pc:spChg chg="mod">
          <ac:chgData name="Christopher Potter" userId="24ad2ef8db5e8a45" providerId="LiveId" clId="{10AB9FE2-9012-46EF-B18A-C87D5526F6EE}" dt="2026-06-05T10:30:21.443" v="100" actId="6549"/>
          <ac:spMkLst>
            <pc:docMk/>
            <pc:sldMk cId="2183637933" sldId="265"/>
            <ac:spMk id="6" creationId="{F03A5FE9-5C4D-E328-FDB0-3C2FC463D9CA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3489844893" sldId="265"/>
        </pc:sldMkLst>
      </pc:sldChg>
      <pc:sldChg chg="modSp add">
        <pc:chgData name="Christopher Potter" userId="24ad2ef8db5e8a45" providerId="LiveId" clId="{10AB9FE2-9012-46EF-B18A-C87D5526F6EE}" dt="2026-06-05T10:30:45.986" v="126" actId="20577"/>
        <pc:sldMkLst>
          <pc:docMk/>
          <pc:sldMk cId="2713729101" sldId="266"/>
        </pc:sldMkLst>
        <pc:spChg chg="mod">
          <ac:chgData name="Christopher Potter" userId="24ad2ef8db5e8a45" providerId="LiveId" clId="{10AB9FE2-9012-46EF-B18A-C87D5526F6EE}" dt="2026-06-05T10:30:45.986" v="126" actId="20577"/>
          <ac:spMkLst>
            <pc:docMk/>
            <pc:sldMk cId="2713729101" sldId="266"/>
            <ac:spMk id="3" creationId="{C3DFCECE-54C6-2050-597A-629F950A98EC}"/>
          </ac:spMkLst>
        </pc:spChg>
        <pc:spChg chg="mod">
          <ac:chgData name="Christopher Potter" userId="24ad2ef8db5e8a45" providerId="LiveId" clId="{10AB9FE2-9012-46EF-B18A-C87D5526F6EE}" dt="2026-06-05T10:30:42.247" v="123" actId="6549"/>
          <ac:spMkLst>
            <pc:docMk/>
            <pc:sldMk cId="2713729101" sldId="266"/>
            <ac:spMk id="6" creationId="{CB346FF9-052A-6A5D-BDBF-BEFD9F2964EA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3664300278" sldId="266"/>
        </pc:sldMkLst>
      </pc:sldChg>
      <pc:sldChg chg="modSp add">
        <pc:chgData name="Christopher Potter" userId="24ad2ef8db5e8a45" providerId="LiveId" clId="{10AB9FE2-9012-46EF-B18A-C87D5526F6EE}" dt="2026-06-05T10:31:19.367" v="145" actId="6549"/>
        <pc:sldMkLst>
          <pc:docMk/>
          <pc:sldMk cId="1718056599" sldId="267"/>
        </pc:sldMkLst>
        <pc:spChg chg="mod">
          <ac:chgData name="Christopher Potter" userId="24ad2ef8db5e8a45" providerId="LiveId" clId="{10AB9FE2-9012-46EF-B18A-C87D5526F6EE}" dt="2026-06-05T10:31:19.367" v="145" actId="6549"/>
          <ac:spMkLst>
            <pc:docMk/>
            <pc:sldMk cId="1718056599" sldId="267"/>
            <ac:spMk id="3" creationId="{EF821FFB-1BDF-E5FC-1E3C-5949D0CFD777}"/>
          </ac:spMkLst>
        </pc:spChg>
        <pc:spChg chg="mod">
          <ac:chgData name="Christopher Potter" userId="24ad2ef8db5e8a45" providerId="LiveId" clId="{10AB9FE2-9012-46EF-B18A-C87D5526F6EE}" dt="2026-06-05T10:31:16.801" v="142" actId="6549"/>
          <ac:spMkLst>
            <pc:docMk/>
            <pc:sldMk cId="1718056599" sldId="267"/>
            <ac:spMk id="6" creationId="{59E0FB03-F1DB-DF29-2823-2D39EDC06F5A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2049046190" sldId="267"/>
        </pc:sldMkLst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269048667" sldId="268"/>
        </pc:sldMkLst>
      </pc:sldChg>
      <pc:sldChg chg="modSp add">
        <pc:chgData name="Christopher Potter" userId="24ad2ef8db5e8a45" providerId="LiveId" clId="{10AB9FE2-9012-46EF-B18A-C87D5526F6EE}" dt="2026-06-05T10:31:43.153" v="165" actId="6549"/>
        <pc:sldMkLst>
          <pc:docMk/>
          <pc:sldMk cId="1607071464" sldId="268"/>
        </pc:sldMkLst>
        <pc:spChg chg="mod">
          <ac:chgData name="Christopher Potter" userId="24ad2ef8db5e8a45" providerId="LiveId" clId="{10AB9FE2-9012-46EF-B18A-C87D5526F6EE}" dt="2026-06-05T10:31:43.153" v="165" actId="6549"/>
          <ac:spMkLst>
            <pc:docMk/>
            <pc:sldMk cId="1607071464" sldId="268"/>
            <ac:spMk id="3" creationId="{9EA8D207-B48E-BF6D-2541-C68B992B2F41}"/>
          </ac:spMkLst>
        </pc:spChg>
        <pc:spChg chg="mod">
          <ac:chgData name="Christopher Potter" userId="24ad2ef8db5e8a45" providerId="LiveId" clId="{10AB9FE2-9012-46EF-B18A-C87D5526F6EE}" dt="2026-06-05T10:31:38.213" v="158" actId="6549"/>
          <ac:spMkLst>
            <pc:docMk/>
            <pc:sldMk cId="1607071464" sldId="268"/>
            <ac:spMk id="6" creationId="{62D5D877-195F-D6BB-9A2C-AC37296FC53A}"/>
          </ac:spMkLst>
        </pc:spChg>
      </pc:sldChg>
      <pc:sldChg chg="modSp add mod">
        <pc:chgData name="Christopher Potter" userId="24ad2ef8db5e8a45" providerId="LiveId" clId="{10AB9FE2-9012-46EF-B18A-C87D5526F6EE}" dt="2026-06-05T13:43:23.233" v="451" actId="6549"/>
        <pc:sldMkLst>
          <pc:docMk/>
          <pc:sldMk cId="511517092" sldId="269"/>
        </pc:sldMkLst>
        <pc:spChg chg="mod">
          <ac:chgData name="Christopher Potter" userId="24ad2ef8db5e8a45" providerId="LiveId" clId="{10AB9FE2-9012-46EF-B18A-C87D5526F6EE}" dt="2026-06-05T10:32:24.676" v="178" actId="12788"/>
          <ac:spMkLst>
            <pc:docMk/>
            <pc:sldMk cId="511517092" sldId="269"/>
            <ac:spMk id="2" creationId="{0855EF4E-2501-716E-7134-7A8046E270AC}"/>
          </ac:spMkLst>
        </pc:spChg>
        <pc:spChg chg="mod">
          <ac:chgData name="Christopher Potter" userId="24ad2ef8db5e8a45" providerId="LiveId" clId="{10AB9FE2-9012-46EF-B18A-C87D5526F6EE}" dt="2026-06-05T10:37:52.437" v="181" actId="6549"/>
          <ac:spMkLst>
            <pc:docMk/>
            <pc:sldMk cId="511517092" sldId="269"/>
            <ac:spMk id="3" creationId="{BB430641-373E-A2DD-FB92-76D04848FC64}"/>
          </ac:spMkLst>
        </pc:spChg>
        <pc:spChg chg="mod">
          <ac:chgData name="Christopher Potter" userId="24ad2ef8db5e8a45" providerId="LiveId" clId="{10AB9FE2-9012-46EF-B18A-C87D5526F6EE}" dt="2026-06-05T13:43:23.233" v="451" actId="6549"/>
          <ac:spMkLst>
            <pc:docMk/>
            <pc:sldMk cId="511517092" sldId="269"/>
            <ac:spMk id="6" creationId="{875A8895-CD53-A428-8A3A-DE3802D4CF3D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822296444" sldId="269"/>
        </pc:sldMkLst>
      </pc:sldChg>
      <pc:sldChg chg="modSp add">
        <pc:chgData name="Christopher Potter" userId="24ad2ef8db5e8a45" providerId="LiveId" clId="{10AB9FE2-9012-46EF-B18A-C87D5526F6EE}" dt="2026-06-05T10:38:26.765" v="203" actId="6549"/>
        <pc:sldMkLst>
          <pc:docMk/>
          <pc:sldMk cId="368545501" sldId="270"/>
        </pc:sldMkLst>
        <pc:spChg chg="mod">
          <ac:chgData name="Christopher Potter" userId="24ad2ef8db5e8a45" providerId="LiveId" clId="{10AB9FE2-9012-46EF-B18A-C87D5526F6EE}" dt="2026-06-05T10:38:26.765" v="203" actId="6549"/>
          <ac:spMkLst>
            <pc:docMk/>
            <pc:sldMk cId="368545501" sldId="270"/>
            <ac:spMk id="3" creationId="{D5C9F549-0530-B237-3E12-19C83CA6B5BD}"/>
          </ac:spMkLst>
        </pc:spChg>
        <pc:spChg chg="mod">
          <ac:chgData name="Christopher Potter" userId="24ad2ef8db5e8a45" providerId="LiveId" clId="{10AB9FE2-9012-46EF-B18A-C87D5526F6EE}" dt="2026-06-05T10:38:22.347" v="197" actId="6549"/>
          <ac:spMkLst>
            <pc:docMk/>
            <pc:sldMk cId="368545501" sldId="270"/>
            <ac:spMk id="6" creationId="{FC489F7B-371C-8142-2038-CE66350B6BF3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2978929596" sldId="270"/>
        </pc:sldMkLst>
      </pc:sldChg>
      <pc:sldChg chg="modSp add">
        <pc:chgData name="Christopher Potter" userId="24ad2ef8db5e8a45" providerId="LiveId" clId="{10AB9FE2-9012-46EF-B18A-C87D5526F6EE}" dt="2026-06-05T10:38:58.025" v="221" actId="6549"/>
        <pc:sldMkLst>
          <pc:docMk/>
          <pc:sldMk cId="918714232" sldId="271"/>
        </pc:sldMkLst>
        <pc:spChg chg="mod">
          <ac:chgData name="Christopher Potter" userId="24ad2ef8db5e8a45" providerId="LiveId" clId="{10AB9FE2-9012-46EF-B18A-C87D5526F6EE}" dt="2026-06-05T10:38:58.025" v="221" actId="6549"/>
          <ac:spMkLst>
            <pc:docMk/>
            <pc:sldMk cId="918714232" sldId="271"/>
            <ac:spMk id="3" creationId="{ABFE9D2F-833A-FFCF-1EA6-E86CF3C2B13F}"/>
          </ac:spMkLst>
        </pc:spChg>
        <pc:spChg chg="mod">
          <ac:chgData name="Christopher Potter" userId="24ad2ef8db5e8a45" providerId="LiveId" clId="{10AB9FE2-9012-46EF-B18A-C87D5526F6EE}" dt="2026-06-05T10:38:53.258" v="215" actId="6549"/>
          <ac:spMkLst>
            <pc:docMk/>
            <pc:sldMk cId="918714232" sldId="271"/>
            <ac:spMk id="6" creationId="{760BCFE1-E12A-88AA-D66C-DD618102D5DB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4004830614" sldId="271"/>
        </pc:sldMkLst>
      </pc:sldChg>
      <pc:sldChg chg="modSp add">
        <pc:chgData name="Christopher Potter" userId="24ad2ef8db5e8a45" providerId="LiveId" clId="{10AB9FE2-9012-46EF-B18A-C87D5526F6EE}" dt="2026-06-05T10:39:29.875" v="243" actId="6549"/>
        <pc:sldMkLst>
          <pc:docMk/>
          <pc:sldMk cId="424401607" sldId="272"/>
        </pc:sldMkLst>
        <pc:spChg chg="mod">
          <ac:chgData name="Christopher Potter" userId="24ad2ef8db5e8a45" providerId="LiveId" clId="{10AB9FE2-9012-46EF-B18A-C87D5526F6EE}" dt="2026-06-05T10:39:29.875" v="243" actId="6549"/>
          <ac:spMkLst>
            <pc:docMk/>
            <pc:sldMk cId="424401607" sldId="272"/>
            <ac:spMk id="3" creationId="{4A023C29-ECB9-CC39-608C-27CFCA094503}"/>
          </ac:spMkLst>
        </pc:spChg>
        <pc:spChg chg="mod">
          <ac:chgData name="Christopher Potter" userId="24ad2ef8db5e8a45" providerId="LiveId" clId="{10AB9FE2-9012-46EF-B18A-C87D5526F6EE}" dt="2026-06-05T10:39:21.212" v="234" actId="6549"/>
          <ac:spMkLst>
            <pc:docMk/>
            <pc:sldMk cId="424401607" sldId="272"/>
            <ac:spMk id="6" creationId="{42D93991-8036-2522-110C-C3D960BD29B7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2541717968" sldId="272"/>
        </pc:sldMkLst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1218531892" sldId="273"/>
        </pc:sldMkLst>
      </pc:sldChg>
      <pc:sldChg chg="modSp add">
        <pc:chgData name="Christopher Potter" userId="24ad2ef8db5e8a45" providerId="LiveId" clId="{10AB9FE2-9012-46EF-B18A-C87D5526F6EE}" dt="2026-06-05T10:53:33.096" v="263" actId="6549"/>
        <pc:sldMkLst>
          <pc:docMk/>
          <pc:sldMk cId="1304985908" sldId="273"/>
        </pc:sldMkLst>
        <pc:spChg chg="mod">
          <ac:chgData name="Christopher Potter" userId="24ad2ef8db5e8a45" providerId="LiveId" clId="{10AB9FE2-9012-46EF-B18A-C87D5526F6EE}" dt="2026-06-05T10:53:33.096" v="263" actId="6549"/>
          <ac:spMkLst>
            <pc:docMk/>
            <pc:sldMk cId="1304985908" sldId="273"/>
            <ac:spMk id="3" creationId="{908BCB6F-7BA7-D04C-891B-96D0A967DB7F}"/>
          </ac:spMkLst>
        </pc:spChg>
        <pc:spChg chg="mod">
          <ac:chgData name="Christopher Potter" userId="24ad2ef8db5e8a45" providerId="LiveId" clId="{10AB9FE2-9012-46EF-B18A-C87D5526F6EE}" dt="2026-06-05T10:53:27.977" v="257" actId="6549"/>
          <ac:spMkLst>
            <pc:docMk/>
            <pc:sldMk cId="1304985908" sldId="273"/>
            <ac:spMk id="6" creationId="{F044E8BC-BE88-E297-3898-BAFA00E9C446}"/>
          </ac:spMkLst>
        </pc:spChg>
      </pc:sldChg>
      <pc:sldChg chg="modSp add">
        <pc:chgData name="Christopher Potter" userId="24ad2ef8db5e8a45" providerId="LiveId" clId="{10AB9FE2-9012-46EF-B18A-C87D5526F6EE}" dt="2026-06-05T10:54:03.378" v="281" actId="6549"/>
        <pc:sldMkLst>
          <pc:docMk/>
          <pc:sldMk cId="1200886168" sldId="274"/>
        </pc:sldMkLst>
        <pc:spChg chg="mod">
          <ac:chgData name="Christopher Potter" userId="24ad2ef8db5e8a45" providerId="LiveId" clId="{10AB9FE2-9012-46EF-B18A-C87D5526F6EE}" dt="2026-06-05T10:54:03.378" v="281" actId="6549"/>
          <ac:spMkLst>
            <pc:docMk/>
            <pc:sldMk cId="1200886168" sldId="274"/>
            <ac:spMk id="3" creationId="{9666788B-1D35-6B67-7697-6BDD1A0A40D3}"/>
          </ac:spMkLst>
        </pc:spChg>
        <pc:spChg chg="mod">
          <ac:chgData name="Christopher Potter" userId="24ad2ef8db5e8a45" providerId="LiveId" clId="{10AB9FE2-9012-46EF-B18A-C87D5526F6EE}" dt="2026-06-05T10:53:58.107" v="274" actId="6549"/>
          <ac:spMkLst>
            <pc:docMk/>
            <pc:sldMk cId="1200886168" sldId="274"/>
            <ac:spMk id="6" creationId="{50F51638-BD4C-9886-D057-7FF6A59D2F3C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1221066115" sldId="274"/>
        </pc:sldMkLst>
      </pc:sldChg>
      <pc:sldChg chg="modSp add">
        <pc:chgData name="Christopher Potter" userId="24ad2ef8db5e8a45" providerId="LiveId" clId="{10AB9FE2-9012-46EF-B18A-C87D5526F6EE}" dt="2026-06-05T10:54:34.980" v="299" actId="6549"/>
        <pc:sldMkLst>
          <pc:docMk/>
          <pc:sldMk cId="587280591" sldId="275"/>
        </pc:sldMkLst>
        <pc:spChg chg="mod">
          <ac:chgData name="Christopher Potter" userId="24ad2ef8db5e8a45" providerId="LiveId" clId="{10AB9FE2-9012-46EF-B18A-C87D5526F6EE}" dt="2026-06-05T10:54:34.980" v="299" actId="6549"/>
          <ac:spMkLst>
            <pc:docMk/>
            <pc:sldMk cId="587280591" sldId="275"/>
            <ac:spMk id="3" creationId="{60CFED68-E119-CA21-6C02-A5871DE48F39}"/>
          </ac:spMkLst>
        </pc:spChg>
        <pc:spChg chg="mod">
          <ac:chgData name="Christopher Potter" userId="24ad2ef8db5e8a45" providerId="LiveId" clId="{10AB9FE2-9012-46EF-B18A-C87D5526F6EE}" dt="2026-06-05T10:54:30.736" v="295" actId="6549"/>
          <ac:spMkLst>
            <pc:docMk/>
            <pc:sldMk cId="587280591" sldId="275"/>
            <ac:spMk id="6" creationId="{43AAE893-696C-BED2-1E86-E21832A0D926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3125894962" sldId="275"/>
        </pc:sldMkLst>
      </pc:sldChg>
      <pc:sldChg chg="modSp add mod">
        <pc:chgData name="Christopher Potter" userId="24ad2ef8db5e8a45" providerId="LiveId" clId="{10AB9FE2-9012-46EF-B18A-C87D5526F6EE}" dt="2026-06-05T11:02:53.070" v="327" actId="6549"/>
        <pc:sldMkLst>
          <pc:docMk/>
          <pc:sldMk cId="4115240535" sldId="276"/>
        </pc:sldMkLst>
        <pc:spChg chg="mod">
          <ac:chgData name="Christopher Potter" userId="24ad2ef8db5e8a45" providerId="LiveId" clId="{10AB9FE2-9012-46EF-B18A-C87D5526F6EE}" dt="2026-06-05T11:02:29.089" v="320" actId="12788"/>
          <ac:spMkLst>
            <pc:docMk/>
            <pc:sldMk cId="4115240535" sldId="276"/>
            <ac:spMk id="2" creationId="{431CAB0D-32F1-5FFA-4F4E-C7A27EA65D5B}"/>
          </ac:spMkLst>
        </pc:spChg>
        <pc:spChg chg="mod">
          <ac:chgData name="Christopher Potter" userId="24ad2ef8db5e8a45" providerId="LiveId" clId="{10AB9FE2-9012-46EF-B18A-C87D5526F6EE}" dt="2026-06-05T11:02:53.070" v="327" actId="6549"/>
          <ac:spMkLst>
            <pc:docMk/>
            <pc:sldMk cId="4115240535" sldId="276"/>
            <ac:spMk id="3" creationId="{89569512-69D3-540E-C6C6-790069893C73}"/>
          </ac:spMkLst>
        </pc:spChg>
        <pc:spChg chg="mod">
          <ac:chgData name="Christopher Potter" userId="24ad2ef8db5e8a45" providerId="LiveId" clId="{10AB9FE2-9012-46EF-B18A-C87D5526F6EE}" dt="2026-06-05T11:02:29.089" v="320" actId="12788"/>
          <ac:spMkLst>
            <pc:docMk/>
            <pc:sldMk cId="4115240535" sldId="276"/>
            <ac:spMk id="6" creationId="{A531B8F7-6B89-EC4D-ED1B-508873EA902C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4228619178" sldId="276"/>
        </pc:sldMkLst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1166660407" sldId="277"/>
        </pc:sldMkLst>
      </pc:sldChg>
      <pc:sldChg chg="modSp add">
        <pc:chgData name="Christopher Potter" userId="24ad2ef8db5e8a45" providerId="LiveId" clId="{10AB9FE2-9012-46EF-B18A-C87D5526F6EE}" dt="2026-06-05T11:04:00.905" v="346" actId="6549"/>
        <pc:sldMkLst>
          <pc:docMk/>
          <pc:sldMk cId="1580845283" sldId="277"/>
        </pc:sldMkLst>
        <pc:spChg chg="mod">
          <ac:chgData name="Christopher Potter" userId="24ad2ef8db5e8a45" providerId="LiveId" clId="{10AB9FE2-9012-46EF-B18A-C87D5526F6EE}" dt="2026-06-05T11:04:00.905" v="346" actId="6549"/>
          <ac:spMkLst>
            <pc:docMk/>
            <pc:sldMk cId="1580845283" sldId="277"/>
            <ac:spMk id="3" creationId="{B67F383F-075E-7781-C72B-3AAF96BD1EBD}"/>
          </ac:spMkLst>
        </pc:spChg>
        <pc:spChg chg="mod">
          <ac:chgData name="Christopher Potter" userId="24ad2ef8db5e8a45" providerId="LiveId" clId="{10AB9FE2-9012-46EF-B18A-C87D5526F6EE}" dt="2026-06-05T11:03:57.906" v="344" actId="6549"/>
          <ac:spMkLst>
            <pc:docMk/>
            <pc:sldMk cId="1580845283" sldId="277"/>
            <ac:spMk id="6" creationId="{5B9B4580-92AB-4FCD-C63E-B1C661B127A8}"/>
          </ac:spMkLst>
        </pc:spChg>
      </pc:sldChg>
      <pc:sldChg chg="modSp add mod">
        <pc:chgData name="Christopher Potter" userId="24ad2ef8db5e8a45" providerId="LiveId" clId="{10AB9FE2-9012-46EF-B18A-C87D5526F6EE}" dt="2026-06-05T11:04:28.048" v="368" actId="6549"/>
        <pc:sldMkLst>
          <pc:docMk/>
          <pc:sldMk cId="1423658856" sldId="278"/>
        </pc:sldMkLst>
        <pc:spChg chg="mod">
          <ac:chgData name="Christopher Potter" userId="24ad2ef8db5e8a45" providerId="LiveId" clId="{10AB9FE2-9012-46EF-B18A-C87D5526F6EE}" dt="2026-06-05T11:04:21.826" v="363" actId="12788"/>
          <ac:spMkLst>
            <pc:docMk/>
            <pc:sldMk cId="1423658856" sldId="278"/>
            <ac:spMk id="2" creationId="{E7552FCA-92B6-69CD-C32A-E1C8CC6957D2}"/>
          </ac:spMkLst>
        </pc:spChg>
        <pc:spChg chg="mod">
          <ac:chgData name="Christopher Potter" userId="24ad2ef8db5e8a45" providerId="LiveId" clId="{10AB9FE2-9012-46EF-B18A-C87D5526F6EE}" dt="2026-06-05T11:04:28.048" v="368" actId="6549"/>
          <ac:spMkLst>
            <pc:docMk/>
            <pc:sldMk cId="1423658856" sldId="278"/>
            <ac:spMk id="3" creationId="{6B5F3D69-E1C1-E552-0A11-63B806855F99}"/>
          </ac:spMkLst>
        </pc:spChg>
        <pc:spChg chg="mod">
          <ac:chgData name="Christopher Potter" userId="24ad2ef8db5e8a45" providerId="LiveId" clId="{10AB9FE2-9012-46EF-B18A-C87D5526F6EE}" dt="2026-06-05T11:04:21.826" v="363" actId="12788"/>
          <ac:spMkLst>
            <pc:docMk/>
            <pc:sldMk cId="1423658856" sldId="278"/>
            <ac:spMk id="6" creationId="{5F568B08-C45E-96D4-09EF-F28CD6C5C0AC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2110252832" sldId="278"/>
        </pc:sldMkLst>
      </pc:sldChg>
      <pc:sldChg chg="modSp add">
        <pc:chgData name="Christopher Potter" userId="24ad2ef8db5e8a45" providerId="LiveId" clId="{10AB9FE2-9012-46EF-B18A-C87D5526F6EE}" dt="2026-06-05T11:04:52.617" v="391" actId="6549"/>
        <pc:sldMkLst>
          <pc:docMk/>
          <pc:sldMk cId="298591590" sldId="279"/>
        </pc:sldMkLst>
        <pc:spChg chg="mod">
          <ac:chgData name="Christopher Potter" userId="24ad2ef8db5e8a45" providerId="LiveId" clId="{10AB9FE2-9012-46EF-B18A-C87D5526F6EE}" dt="2026-06-05T11:04:52.617" v="391" actId="6549"/>
          <ac:spMkLst>
            <pc:docMk/>
            <pc:sldMk cId="298591590" sldId="279"/>
            <ac:spMk id="3" creationId="{5B803F9E-630B-6D7C-86D2-2D6B077FBD2D}"/>
          </ac:spMkLst>
        </pc:spChg>
        <pc:spChg chg="mod">
          <ac:chgData name="Christopher Potter" userId="24ad2ef8db5e8a45" providerId="LiveId" clId="{10AB9FE2-9012-46EF-B18A-C87D5526F6EE}" dt="2026-06-05T11:04:47.486" v="384" actId="6549"/>
          <ac:spMkLst>
            <pc:docMk/>
            <pc:sldMk cId="298591590" sldId="279"/>
            <ac:spMk id="6" creationId="{C91D4FB9-938F-9E6E-FBC7-E0FB9F96CF4C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2292201314" sldId="279"/>
        </pc:sldMkLst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1041702397" sldId="280"/>
        </pc:sldMkLst>
      </pc:sldChg>
      <pc:sldChg chg="modSp add mod">
        <pc:chgData name="Christopher Potter" userId="24ad2ef8db5e8a45" providerId="LiveId" clId="{10AB9FE2-9012-46EF-B18A-C87D5526F6EE}" dt="2026-06-05T11:05:29.976" v="412" actId="6549"/>
        <pc:sldMkLst>
          <pc:docMk/>
          <pc:sldMk cId="1282705723" sldId="280"/>
        </pc:sldMkLst>
        <pc:spChg chg="mod">
          <ac:chgData name="Christopher Potter" userId="24ad2ef8db5e8a45" providerId="LiveId" clId="{10AB9FE2-9012-46EF-B18A-C87D5526F6EE}" dt="2026-06-05T11:05:19.946" v="409" actId="12788"/>
          <ac:spMkLst>
            <pc:docMk/>
            <pc:sldMk cId="1282705723" sldId="280"/>
            <ac:spMk id="2" creationId="{F5E0A6A3-5E28-B91C-A3D3-4F3B63FA30FC}"/>
          </ac:spMkLst>
        </pc:spChg>
        <pc:spChg chg="mod">
          <ac:chgData name="Christopher Potter" userId="24ad2ef8db5e8a45" providerId="LiveId" clId="{10AB9FE2-9012-46EF-B18A-C87D5526F6EE}" dt="2026-06-05T11:05:29.976" v="412" actId="6549"/>
          <ac:spMkLst>
            <pc:docMk/>
            <pc:sldMk cId="1282705723" sldId="280"/>
            <ac:spMk id="3" creationId="{D287F071-9D2C-C15E-D93B-AA93210086DE}"/>
          </ac:spMkLst>
        </pc:spChg>
        <pc:spChg chg="mod">
          <ac:chgData name="Christopher Potter" userId="24ad2ef8db5e8a45" providerId="LiveId" clId="{10AB9FE2-9012-46EF-B18A-C87D5526F6EE}" dt="2026-06-05T11:05:19.946" v="409" actId="12788"/>
          <ac:spMkLst>
            <pc:docMk/>
            <pc:sldMk cId="1282705723" sldId="280"/>
            <ac:spMk id="6" creationId="{DB35B746-CB69-318C-A8F9-C0BA4183AFC8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526072996" sldId="281"/>
        </pc:sldMkLst>
      </pc:sldChg>
      <pc:sldChg chg="modSp add">
        <pc:chgData name="Christopher Potter" userId="24ad2ef8db5e8a45" providerId="LiveId" clId="{10AB9FE2-9012-46EF-B18A-C87D5526F6EE}" dt="2026-06-05T11:05:49.187" v="432" actId="6549"/>
        <pc:sldMkLst>
          <pc:docMk/>
          <pc:sldMk cId="1691596588" sldId="281"/>
        </pc:sldMkLst>
        <pc:spChg chg="mod">
          <ac:chgData name="Christopher Potter" userId="24ad2ef8db5e8a45" providerId="LiveId" clId="{10AB9FE2-9012-46EF-B18A-C87D5526F6EE}" dt="2026-06-05T11:05:49.187" v="432" actId="6549"/>
          <ac:spMkLst>
            <pc:docMk/>
            <pc:sldMk cId="1691596588" sldId="281"/>
            <ac:spMk id="3" creationId="{05E766CB-F888-AFCE-045F-A7A694F278EA}"/>
          </ac:spMkLst>
        </pc:spChg>
        <pc:spChg chg="mod">
          <ac:chgData name="Christopher Potter" userId="24ad2ef8db5e8a45" providerId="LiveId" clId="{10AB9FE2-9012-46EF-B18A-C87D5526F6EE}" dt="2026-06-05T11:05:44.841" v="426" actId="6549"/>
          <ac:spMkLst>
            <pc:docMk/>
            <pc:sldMk cId="1691596588" sldId="281"/>
            <ac:spMk id="6" creationId="{E0BE2DEE-280F-E3C4-884E-73F3AF26DD84}"/>
          </ac:spMkLst>
        </pc:spChg>
      </pc:sldChg>
      <pc:sldChg chg="modSp add">
        <pc:chgData name="Christopher Potter" userId="24ad2ef8db5e8a45" providerId="LiveId" clId="{10AB9FE2-9012-46EF-B18A-C87D5526F6EE}" dt="2026-06-05T11:06:03.135" v="450" actId="6549"/>
        <pc:sldMkLst>
          <pc:docMk/>
          <pc:sldMk cId="342623176" sldId="282"/>
        </pc:sldMkLst>
        <pc:spChg chg="mod">
          <ac:chgData name="Christopher Potter" userId="24ad2ef8db5e8a45" providerId="LiveId" clId="{10AB9FE2-9012-46EF-B18A-C87D5526F6EE}" dt="2026-06-05T11:06:03.135" v="450" actId="6549"/>
          <ac:spMkLst>
            <pc:docMk/>
            <pc:sldMk cId="342623176" sldId="282"/>
            <ac:spMk id="3" creationId="{FAD111C8-2C49-A413-C723-35187B4F799A}"/>
          </ac:spMkLst>
        </pc:spChg>
        <pc:spChg chg="mod">
          <ac:chgData name="Christopher Potter" userId="24ad2ef8db5e8a45" providerId="LiveId" clId="{10AB9FE2-9012-46EF-B18A-C87D5526F6EE}" dt="2026-06-05T11:05:59.007" v="442" actId="6549"/>
          <ac:spMkLst>
            <pc:docMk/>
            <pc:sldMk cId="342623176" sldId="282"/>
            <ac:spMk id="6" creationId="{6423D9DA-B15A-4698-B02B-EE82580664DD}"/>
          </ac:spMkLst>
        </pc:spChg>
      </pc:sldChg>
      <pc:sldChg chg="del">
        <pc:chgData name="Christopher Potter" userId="24ad2ef8db5e8a45" providerId="LiveId" clId="{10AB9FE2-9012-46EF-B18A-C87D5526F6EE}" dt="2026-06-05T08:46:54.626" v="0" actId="47"/>
        <pc:sldMkLst>
          <pc:docMk/>
          <pc:sldMk cId="2618048859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9248-A838-5355-8CBD-B9C56049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386-BC14-D043-D9E5-D01BA2D2B97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5F013-8913-3773-55D8-2229D1362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B0CDD-993A-0180-4DB4-D3AD36D9D045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05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EB7AB-294E-7521-E9F1-BB2C596A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932CF-AD3B-B11B-96C0-2E504C5B579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FE9D2F-833A-FFCF-1EA6-E86CF3C2B13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FE9D2F-833A-FFCF-1EA6-E86CF3C2B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0BCFE1-E12A-88AA-D66C-DD618102D5DB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+0.4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0BCFE1-E12A-88AA-D66C-DD618102D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7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ED74-A553-91AD-E6F8-8046D0876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8C557E-E01F-A759-E914-8351A9E4BE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023C29-ECB9-CC39-608C-27CFCA09450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=−4.4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023C29-ECB9-CC39-608C-27CFCA094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D93991-8036-2522-110C-C3D960BD29B7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+2.1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=−6.9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D93991-8036-2522-110C-C3D960BD2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D4B91-535B-256B-8CC2-36A29DB8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A9F9BD-A102-8A96-DED2-C007F6F38F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8BCB6F-7BA7-D04C-891B-96D0A967DB7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8BCB6F-7BA7-D04C-891B-96D0A967D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44E8BC-BE88-E297-3898-BAFA00E9C446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−1.8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44E8BC-BE88-E297-3898-BAFA00E9C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9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7A789-F3A0-6839-E6F7-3BD7FDEF1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062B35-88AA-2B1A-ACF0-863814D9B0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666788B-1D35-6B67-7697-6BDD1A0A40D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666788B-1D35-6B67-7697-6BDD1A0A4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51638-BD4C-9886-D057-7FF6A59D2F3C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+1.4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=2.8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51638-BD4C-9886-D057-7FF6A59D2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8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6302E-E94E-BCD1-6908-58039A70D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E9FC8-ACE0-095E-9BA7-C5E85766C0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CFED68-E119-CA21-6C02-A5871DE48F3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=6.3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CFED68-E119-CA21-6C02-A5871DE48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AAE893-696C-BED2-1E86-E21832A0D926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−1.5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AAE893-696C-BED2-1E86-E21832A0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2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775A7-02F9-8CF7-2C3C-4F4CC5862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CAB0D-32F1-5FFA-4F4E-C7A27EA65D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569512-69D3-540E-C6C6-790069893C7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=−2.7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569512-69D3-540E-C6C6-790069893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31B8F7-6B89-EC4D-ED1B-508873EA902C}"/>
                  </a:ext>
                </a:extLst>
              </p:cNvPr>
              <p:cNvSpPr txBox="1"/>
              <p:nvPr/>
            </p:nvSpPr>
            <p:spPr>
              <a:xfrm>
                <a:off x="937889" y="1000941"/>
                <a:ext cx="842233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+0.5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=−30</m:t>
                      </m:r>
                      <m:r>
                        <a:rPr lang="en-GB" sz="7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31B8F7-6B89-EC4D-ED1B-508873EA9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89" y="1000941"/>
                <a:ext cx="8422335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2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693CE-8344-0B3A-7655-60C7385F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604425-4AA9-5CF8-247C-97C2B87A6F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7F383F-075E-7781-C72B-3AAF96BD1EB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7F383F-075E-7781-C72B-3AAF96BD1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9B4580-92AB-4FCD-C63E-B1C661B127A8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−0.8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=15.6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9B4580-92AB-4FCD-C63E-B1C661B12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8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1693C-D4AD-9780-9D5D-B2956D77C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52FCA-92B6-69CD-C32A-E1C8CC6957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5F3D69-E1C1-E552-0A11-63B806855F9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=−1.3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5F3D69-E1C1-E552-0A11-63B806855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568B08-C45E-96D4-09EF-F28CD6C5C0AC}"/>
                  </a:ext>
                </a:extLst>
              </p:cNvPr>
              <p:cNvSpPr txBox="1"/>
              <p:nvPr/>
            </p:nvSpPr>
            <p:spPr>
              <a:xfrm>
                <a:off x="1154802" y="1000941"/>
                <a:ext cx="798850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+3.2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568B08-C45E-96D4-09EF-F28CD6C5C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2" y="1000941"/>
                <a:ext cx="7988509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6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B1C38-1D80-0BA8-6B59-CB8C33A4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EC3B3-BAE0-4496-D6E0-2C2BE90FBC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803F9E-630B-6D7C-86D2-2D6B077FBD2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803F9E-630B-6D7C-86D2-2D6B077FB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1D4FB9-938F-9E6E-FBC7-E0FB9F96CF4C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1D4FB9-938F-9E6E-FBC7-E0FB9F96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3A88A-D155-4C11-AF55-E9E179743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0A6A3-5E28-B91C-A3D3-4F3B63FA30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87F071-9D2C-C15E-D93B-AA93210086D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=−3.8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87F071-9D2C-C15E-D93B-AA9321008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5B746-CB69-318C-A8F9-C0BA4183AFC8}"/>
                  </a:ext>
                </a:extLst>
              </p:cNvPr>
              <p:cNvSpPr txBox="1"/>
              <p:nvPr/>
            </p:nvSpPr>
            <p:spPr>
              <a:xfrm>
                <a:off x="1186886" y="1000941"/>
                <a:ext cx="79243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+4.5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=−29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5B746-CB69-318C-A8F9-C0BA4183A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86" y="1000941"/>
                <a:ext cx="792434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0FDAF1-89D3-984E-307C-31EEF90F90B3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=32.8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0FDAF1-89D3-984E-307C-31EEF90F9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EDD8F-7225-DA4B-4B5A-FCD12D51F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B0895-7FDA-8F63-0433-AD21989D30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E766CB-F888-AFCE-045F-A7A694F278E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E766CB-F888-AFCE-045F-A7A694F27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BE2DEE-280F-E3C4-884E-73F3AF26DD84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BE2DEE-280F-E3C4-884E-73F3AF26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5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C442E-291A-8195-E9D8-D1BADD20E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BF426-749F-B62D-31DF-581C288C7D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D111C8-2C49-A413-C723-35187B4F799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=−2.4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D111C8-2C49-A413-C723-35187B4F7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23D9DA-B15A-4698-B02B-EE82580664DD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+5.2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23D9DA-B15A-4698-B02B-EE8258066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D7D7F-81B3-C00F-08E4-1AD4C85EC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FD5B-D37A-13C6-83A2-F766E31D8F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C6C9E5-4BC2-F7FD-2DCE-43B737595DC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=8.4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C6C9E5-4BC2-F7FD-2DCE-43B737595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FD3E2-72FF-C576-7DDC-E3ECEAD037FE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=19.2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FD3E2-72FF-C576-7DDC-E3ECEAD0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06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5EE2-C262-8703-5801-365CFE01E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25B4CE-4B7E-24CA-384D-8D68D6E041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5AC9EF-3F3F-19E5-0B8F-6F524C7590C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=−2.2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5AC9EF-3F3F-19E5-0B8F-6F524C759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3A5FE9-5C4D-E328-FDB0-3C2FC463D9CA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=−17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3A5FE9-5C4D-E328-FDB0-3C2FC463D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6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2D0F7-19E2-7BE4-CD87-78D3ECB87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AD02E1-9FFA-7F9F-FBEC-CE5A3A16E4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DFCECE-54C6-2050-597A-629F950A98E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DFCECE-54C6-2050-597A-629F950A9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346FF9-052A-6A5D-BDBF-BEFD9F2964EA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−1.5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346FF9-052A-6A5D-BDBF-BEFD9F296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7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553E-19F5-5B6D-6E49-CFE4F64AC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DF0E84-42E0-0F84-B82E-2D74D4305C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821FFB-1BDF-E5FC-1E3C-5949D0CFD77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=−1.6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821FFB-1BDF-E5FC-1E3C-5949D0CFD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E0FB03-F1DB-DF29-2823-2D39EDC06F5A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+0.4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=−7.2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E0FB03-F1DB-DF29-2823-2D39EDC06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0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3041E-A962-53FC-4503-A578C6D40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74E89-FA19-7AAC-F3EB-A5A3882C35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A8D207-B48E-BF6D-2541-C68B992B2F4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=2.75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A8D207-B48E-BF6D-2541-C68B992B2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D5D877-195F-D6BB-9A2C-AC37296FC53A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−1.5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D5D877-195F-D6BB-9A2C-AC37296FC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0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7996A-D88B-8E47-2877-AA16D42B8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55EF4E-2501-716E-7134-7A8046E270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430641-373E-A2DD-FB92-76D04848FC6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=−3.3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430641-373E-A2DD-FB92-76D04848F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5A8895-CD53-A428-8A3A-DE3802D4CF3D}"/>
                  </a:ext>
                </a:extLst>
              </p:cNvPr>
              <p:cNvSpPr txBox="1"/>
              <p:nvPr/>
            </p:nvSpPr>
            <p:spPr>
              <a:xfrm>
                <a:off x="860780" y="1000941"/>
                <a:ext cx="857655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=−22.4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5A8895-CD53-A428-8A3A-DE3802D4C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80" y="1000941"/>
                <a:ext cx="857655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51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08EFB-46C6-28B3-1E2F-C138EEF94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DA2F43-6F55-10AB-9CD1-0CB1E1ECE8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C9F549-0530-B237-3E12-19C83CA6B5B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C9F549-0530-B237-3E12-19C83CA6B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489F7B-371C-8142-2038-CE66350B6BF3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−1.6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489F7B-371C-8142-2038-CE66350B6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162</TotalTime>
  <Words>200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2026-05-15T17:39:16Z</dcterms:created>
  <dcterms:modified xsi:type="dcterms:W3CDTF">2026-06-05T13:43:36Z</dcterms:modified>
</cp:coreProperties>
</file>