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5T11:58:06.461" v="543" actId="6549"/>
      <pc:docMkLst>
        <pc:docMk/>
      </pc:docMkLst>
      <pc:sldChg chg="setBg">
        <pc:chgData name="Christopher Potter" userId="24ad2ef8db5e8a45" providerId="LiveId" clId="{10AB9FE2-9012-46EF-B18A-C87D5526F6EE}" dt="2026-06-05T11:52:40.006" v="530"/>
        <pc:sldMkLst>
          <pc:docMk/>
          <pc:sldMk cId="1083552615" sldId="262"/>
        </pc:sldMkLst>
      </pc:sldChg>
      <pc:sldChg chg="modSp add del">
        <pc:chgData name="Christopher Potter" userId="24ad2ef8db5e8a45" providerId="LiveId" clId="{10AB9FE2-9012-46EF-B18A-C87D5526F6EE}" dt="2026-06-05T11:14:42.116" v="155" actId="6549"/>
        <pc:sldMkLst>
          <pc:docMk/>
          <pc:sldMk cId="3305734744" sldId="264"/>
        </pc:sldMkLst>
        <pc:spChg chg="mod">
          <ac:chgData name="Christopher Potter" userId="24ad2ef8db5e8a45" providerId="LiveId" clId="{10AB9FE2-9012-46EF-B18A-C87D5526F6EE}" dt="2026-06-05T11:14:42.116" v="155" actId="6549"/>
          <ac:spMkLst>
            <pc:docMk/>
            <pc:sldMk cId="3305734744" sldId="264"/>
            <ac:spMk id="3" creationId="{D44C3F96-2ABA-F414-E787-8BF05DB5339C}"/>
          </ac:spMkLst>
        </pc:spChg>
        <pc:spChg chg="mod">
          <ac:chgData name="Christopher Potter" userId="24ad2ef8db5e8a45" providerId="LiveId" clId="{10AB9FE2-9012-46EF-B18A-C87D5526F6EE}" dt="2026-06-05T11:14:39.063" v="153" actId="6549"/>
          <ac:spMkLst>
            <pc:docMk/>
            <pc:sldMk cId="3305734744" sldId="264"/>
            <ac:spMk id="6" creationId="{947A9F6A-E013-ED97-8C05-AB9C99214F18}"/>
          </ac:spMkLst>
        </pc:spChg>
      </pc:sldChg>
      <pc:sldChg chg="modSp add">
        <pc:chgData name="Christopher Potter" userId="24ad2ef8db5e8a45" providerId="LiveId" clId="{10AB9FE2-9012-46EF-B18A-C87D5526F6EE}" dt="2026-06-05T11:14:55.138" v="169" actId="6549"/>
        <pc:sldMkLst>
          <pc:docMk/>
          <pc:sldMk cId="863813135" sldId="265"/>
        </pc:sldMkLst>
        <pc:spChg chg="mod">
          <ac:chgData name="Christopher Potter" userId="24ad2ef8db5e8a45" providerId="LiveId" clId="{10AB9FE2-9012-46EF-B18A-C87D5526F6EE}" dt="2026-06-05T11:14:55.138" v="169" actId="6549"/>
          <ac:spMkLst>
            <pc:docMk/>
            <pc:sldMk cId="863813135" sldId="265"/>
            <ac:spMk id="3" creationId="{26383F77-F98A-79C7-3038-86A50FC2EDD6}"/>
          </ac:spMkLst>
        </pc:spChg>
        <pc:spChg chg="mod">
          <ac:chgData name="Christopher Potter" userId="24ad2ef8db5e8a45" providerId="LiveId" clId="{10AB9FE2-9012-46EF-B18A-C87D5526F6EE}" dt="2026-06-05T11:14:52.027" v="164" actId="6549"/>
          <ac:spMkLst>
            <pc:docMk/>
            <pc:sldMk cId="863813135" sldId="265"/>
            <ac:spMk id="6" creationId="{052D45D9-2E99-11BE-63F7-601A5C8FE087}"/>
          </ac:spMkLst>
        </pc:spChg>
      </pc:sldChg>
      <pc:sldChg chg="modSp add">
        <pc:chgData name="Christopher Potter" userId="24ad2ef8db5e8a45" providerId="LiveId" clId="{10AB9FE2-9012-46EF-B18A-C87D5526F6EE}" dt="2026-06-05T11:15:20.300" v="182" actId="6549"/>
        <pc:sldMkLst>
          <pc:docMk/>
          <pc:sldMk cId="2101241270" sldId="266"/>
        </pc:sldMkLst>
        <pc:spChg chg="mod">
          <ac:chgData name="Christopher Potter" userId="24ad2ef8db5e8a45" providerId="LiveId" clId="{10AB9FE2-9012-46EF-B18A-C87D5526F6EE}" dt="2026-06-05T11:15:20.300" v="182" actId="6549"/>
          <ac:spMkLst>
            <pc:docMk/>
            <pc:sldMk cId="2101241270" sldId="266"/>
            <ac:spMk id="3" creationId="{8F147BE0-7AE6-CA76-E78B-DE21627A9ED6}"/>
          </ac:spMkLst>
        </pc:spChg>
        <pc:spChg chg="mod">
          <ac:chgData name="Christopher Potter" userId="24ad2ef8db5e8a45" providerId="LiveId" clId="{10AB9FE2-9012-46EF-B18A-C87D5526F6EE}" dt="2026-06-05T11:15:17.830" v="180" actId="6549"/>
          <ac:spMkLst>
            <pc:docMk/>
            <pc:sldMk cId="2101241270" sldId="266"/>
            <ac:spMk id="6" creationId="{97469A91-9790-C078-DE33-469950F210B3}"/>
          </ac:spMkLst>
        </pc:spChg>
      </pc:sldChg>
      <pc:sldChg chg="modSp add">
        <pc:chgData name="Christopher Potter" userId="24ad2ef8db5e8a45" providerId="LiveId" clId="{10AB9FE2-9012-46EF-B18A-C87D5526F6EE}" dt="2026-06-05T11:15:44.557" v="198" actId="6549"/>
        <pc:sldMkLst>
          <pc:docMk/>
          <pc:sldMk cId="3006663461" sldId="267"/>
        </pc:sldMkLst>
        <pc:spChg chg="mod">
          <ac:chgData name="Christopher Potter" userId="24ad2ef8db5e8a45" providerId="LiveId" clId="{10AB9FE2-9012-46EF-B18A-C87D5526F6EE}" dt="2026-06-05T11:15:44.557" v="198" actId="6549"/>
          <ac:spMkLst>
            <pc:docMk/>
            <pc:sldMk cId="3006663461" sldId="267"/>
            <ac:spMk id="3" creationId="{B19B8F36-F2A4-F6C8-98B9-C4A1CDF48480}"/>
          </ac:spMkLst>
        </pc:spChg>
        <pc:spChg chg="mod">
          <ac:chgData name="Christopher Potter" userId="24ad2ef8db5e8a45" providerId="LiveId" clId="{10AB9FE2-9012-46EF-B18A-C87D5526F6EE}" dt="2026-06-05T11:15:42.357" v="196" actId="6549"/>
          <ac:spMkLst>
            <pc:docMk/>
            <pc:sldMk cId="3006663461" sldId="267"/>
            <ac:spMk id="6" creationId="{453D18D0-A0E3-9B87-3607-87B130DD4C31}"/>
          </ac:spMkLst>
        </pc:spChg>
      </pc:sldChg>
      <pc:sldChg chg="modSp add">
        <pc:chgData name="Christopher Potter" userId="24ad2ef8db5e8a45" providerId="LiveId" clId="{10AB9FE2-9012-46EF-B18A-C87D5526F6EE}" dt="2026-06-05T11:53:16.426" v="532" actId="6549"/>
        <pc:sldMkLst>
          <pc:docMk/>
          <pc:sldMk cId="1148390851" sldId="268"/>
        </pc:sldMkLst>
        <pc:spChg chg="mod">
          <ac:chgData name="Christopher Potter" userId="24ad2ef8db5e8a45" providerId="LiveId" clId="{10AB9FE2-9012-46EF-B18A-C87D5526F6EE}" dt="2026-06-05T11:53:16.426" v="532" actId="6549"/>
          <ac:spMkLst>
            <pc:docMk/>
            <pc:sldMk cId="1148390851" sldId="268"/>
            <ac:spMk id="3" creationId="{5EEC1420-5156-2951-313D-85D652053311}"/>
          </ac:spMkLst>
        </pc:spChg>
        <pc:spChg chg="mod">
          <ac:chgData name="Christopher Potter" userId="24ad2ef8db5e8a45" providerId="LiveId" clId="{10AB9FE2-9012-46EF-B18A-C87D5526F6EE}" dt="2026-06-05T11:16:08.376" v="212" actId="20577"/>
          <ac:spMkLst>
            <pc:docMk/>
            <pc:sldMk cId="1148390851" sldId="268"/>
            <ac:spMk id="6" creationId="{AE64105B-76B9-233F-5465-605F7E3D0323}"/>
          </ac:spMkLst>
        </pc:spChg>
      </pc:sldChg>
      <pc:sldChg chg="modSp add">
        <pc:chgData name="Christopher Potter" userId="24ad2ef8db5e8a45" providerId="LiveId" clId="{10AB9FE2-9012-46EF-B18A-C87D5526F6EE}" dt="2026-06-05T11:24:20.546" v="251" actId="6549"/>
        <pc:sldMkLst>
          <pc:docMk/>
          <pc:sldMk cId="3920248680" sldId="269"/>
        </pc:sldMkLst>
        <pc:spChg chg="mod">
          <ac:chgData name="Christopher Potter" userId="24ad2ef8db5e8a45" providerId="LiveId" clId="{10AB9FE2-9012-46EF-B18A-C87D5526F6EE}" dt="2026-06-05T11:24:20.546" v="251" actId="6549"/>
          <ac:spMkLst>
            <pc:docMk/>
            <pc:sldMk cId="3920248680" sldId="269"/>
            <ac:spMk id="3" creationId="{B3E9E856-BB7D-967C-DCF7-506DB0E68203}"/>
          </ac:spMkLst>
        </pc:spChg>
        <pc:spChg chg="mod">
          <ac:chgData name="Christopher Potter" userId="24ad2ef8db5e8a45" providerId="LiveId" clId="{10AB9FE2-9012-46EF-B18A-C87D5526F6EE}" dt="2026-06-05T11:24:09.631" v="249" actId="6549"/>
          <ac:spMkLst>
            <pc:docMk/>
            <pc:sldMk cId="3920248680" sldId="269"/>
            <ac:spMk id="6" creationId="{2E80F4F7-901C-E5F7-4397-F6B3B9D6448E}"/>
          </ac:spMkLst>
        </pc:spChg>
      </pc:sldChg>
      <pc:sldChg chg="add">
        <pc:chgData name="Christopher Potter" userId="24ad2ef8db5e8a45" providerId="LiveId" clId="{10AB9FE2-9012-46EF-B18A-C87D5526F6EE}" dt="2026-06-05T11:23:43.969" v="230" actId="2890"/>
        <pc:sldMkLst>
          <pc:docMk/>
          <pc:sldMk cId="838695923" sldId="270"/>
        </pc:sldMkLst>
      </pc:sldChg>
      <pc:sldChg chg="modSp add">
        <pc:chgData name="Christopher Potter" userId="24ad2ef8db5e8a45" providerId="LiveId" clId="{10AB9FE2-9012-46EF-B18A-C87D5526F6EE}" dt="2026-06-05T11:26:19.959" v="270" actId="6549"/>
        <pc:sldMkLst>
          <pc:docMk/>
          <pc:sldMk cId="12991507" sldId="271"/>
        </pc:sldMkLst>
        <pc:spChg chg="mod">
          <ac:chgData name="Christopher Potter" userId="24ad2ef8db5e8a45" providerId="LiveId" clId="{10AB9FE2-9012-46EF-B18A-C87D5526F6EE}" dt="2026-06-05T11:26:19.959" v="270" actId="6549"/>
          <ac:spMkLst>
            <pc:docMk/>
            <pc:sldMk cId="12991507" sldId="271"/>
            <ac:spMk id="3" creationId="{8EED7B75-7BC4-882C-3666-4A7BA77E19D4}"/>
          </ac:spMkLst>
        </pc:spChg>
        <pc:spChg chg="mod">
          <ac:chgData name="Christopher Potter" userId="24ad2ef8db5e8a45" providerId="LiveId" clId="{10AB9FE2-9012-46EF-B18A-C87D5526F6EE}" dt="2026-06-05T11:25:46.320" v="267" actId="6549"/>
          <ac:spMkLst>
            <pc:docMk/>
            <pc:sldMk cId="12991507" sldId="271"/>
            <ac:spMk id="6" creationId="{A20A748A-B311-D47C-23CE-EB88277021DB}"/>
          </ac:spMkLst>
        </pc:spChg>
      </pc:sldChg>
      <pc:sldChg chg="modSp add mod">
        <pc:chgData name="Christopher Potter" userId="24ad2ef8db5e8a45" providerId="LiveId" clId="{10AB9FE2-9012-46EF-B18A-C87D5526F6EE}" dt="2026-06-05T11:27:03.116" v="299" actId="6549"/>
        <pc:sldMkLst>
          <pc:docMk/>
          <pc:sldMk cId="3863389453" sldId="272"/>
        </pc:sldMkLst>
        <pc:spChg chg="mod">
          <ac:chgData name="Christopher Potter" userId="24ad2ef8db5e8a45" providerId="LiveId" clId="{10AB9FE2-9012-46EF-B18A-C87D5526F6EE}" dt="2026-06-05T11:27:03.116" v="299" actId="6549"/>
          <ac:spMkLst>
            <pc:docMk/>
            <pc:sldMk cId="3863389453" sldId="272"/>
            <ac:spMk id="3" creationId="{73B1821A-30A9-F0E2-FA38-C493B48E8CA4}"/>
          </ac:spMkLst>
        </pc:spChg>
        <pc:spChg chg="mod">
          <ac:chgData name="Christopher Potter" userId="24ad2ef8db5e8a45" providerId="LiveId" clId="{10AB9FE2-9012-46EF-B18A-C87D5526F6EE}" dt="2026-06-05T11:26:59.716" v="297" actId="14100"/>
          <ac:spMkLst>
            <pc:docMk/>
            <pc:sldMk cId="3863389453" sldId="272"/>
            <ac:spMk id="6" creationId="{AAD541E1-CB3D-498E-B187-489A7AE861B7}"/>
          </ac:spMkLst>
        </pc:spChg>
      </pc:sldChg>
      <pc:sldChg chg="add del">
        <pc:chgData name="Christopher Potter" userId="24ad2ef8db5e8a45" providerId="LiveId" clId="{10AB9FE2-9012-46EF-B18A-C87D5526F6EE}" dt="2026-06-05T11:28:26.950" v="304" actId="47"/>
        <pc:sldMkLst>
          <pc:docMk/>
          <pc:sldMk cId="1560315090" sldId="273"/>
        </pc:sldMkLst>
      </pc:sldChg>
      <pc:sldChg chg="add del ord">
        <pc:chgData name="Christopher Potter" userId="24ad2ef8db5e8a45" providerId="LiveId" clId="{10AB9FE2-9012-46EF-B18A-C87D5526F6EE}" dt="2026-06-05T11:28:36.697" v="308" actId="47"/>
        <pc:sldMkLst>
          <pc:docMk/>
          <pc:sldMk cId="820131682" sldId="274"/>
        </pc:sldMkLst>
      </pc:sldChg>
      <pc:sldChg chg="modSp add ord">
        <pc:chgData name="Christopher Potter" userId="24ad2ef8db5e8a45" providerId="LiveId" clId="{10AB9FE2-9012-46EF-B18A-C87D5526F6EE}" dt="2026-06-05T11:29:14.477" v="324" actId="6549"/>
        <pc:sldMkLst>
          <pc:docMk/>
          <pc:sldMk cId="1943366344" sldId="275"/>
        </pc:sldMkLst>
        <pc:spChg chg="mod">
          <ac:chgData name="Christopher Potter" userId="24ad2ef8db5e8a45" providerId="LiveId" clId="{10AB9FE2-9012-46EF-B18A-C87D5526F6EE}" dt="2026-06-05T11:29:14.477" v="324" actId="6549"/>
          <ac:spMkLst>
            <pc:docMk/>
            <pc:sldMk cId="1943366344" sldId="275"/>
            <ac:spMk id="3" creationId="{AD7A85FD-EBE1-DC79-6FD8-8842514A9392}"/>
          </ac:spMkLst>
        </pc:spChg>
        <pc:spChg chg="mod">
          <ac:chgData name="Christopher Potter" userId="24ad2ef8db5e8a45" providerId="LiveId" clId="{10AB9FE2-9012-46EF-B18A-C87D5526F6EE}" dt="2026-06-05T11:29:09.770" v="321" actId="6549"/>
          <ac:spMkLst>
            <pc:docMk/>
            <pc:sldMk cId="1943366344" sldId="275"/>
            <ac:spMk id="6" creationId="{F4EF6DDF-0ED3-A7B7-4F22-533A16F53CC8}"/>
          </ac:spMkLst>
        </pc:spChg>
      </pc:sldChg>
      <pc:sldChg chg="modSp add">
        <pc:chgData name="Christopher Potter" userId="24ad2ef8db5e8a45" providerId="LiveId" clId="{10AB9FE2-9012-46EF-B18A-C87D5526F6EE}" dt="2026-06-05T11:30:30.320" v="337" actId="6549"/>
        <pc:sldMkLst>
          <pc:docMk/>
          <pc:sldMk cId="2060713535" sldId="276"/>
        </pc:sldMkLst>
        <pc:spChg chg="mod">
          <ac:chgData name="Christopher Potter" userId="24ad2ef8db5e8a45" providerId="LiveId" clId="{10AB9FE2-9012-46EF-B18A-C87D5526F6EE}" dt="2026-06-05T11:30:30.320" v="337" actId="6549"/>
          <ac:spMkLst>
            <pc:docMk/>
            <pc:sldMk cId="2060713535" sldId="276"/>
            <ac:spMk id="3" creationId="{3FA30FF3-B5D1-209D-D35B-6C5DBEE984DC}"/>
          </ac:spMkLst>
        </pc:spChg>
        <pc:spChg chg="mod">
          <ac:chgData name="Christopher Potter" userId="24ad2ef8db5e8a45" providerId="LiveId" clId="{10AB9FE2-9012-46EF-B18A-C87D5526F6EE}" dt="2026-06-05T11:30:27.820" v="334" actId="6549"/>
          <ac:spMkLst>
            <pc:docMk/>
            <pc:sldMk cId="2060713535" sldId="276"/>
            <ac:spMk id="6" creationId="{D1B4F0B1-CEB0-BC9F-7403-DAA1ABB5648A}"/>
          </ac:spMkLst>
        </pc:spChg>
      </pc:sldChg>
      <pc:sldChg chg="modSp add">
        <pc:chgData name="Christopher Potter" userId="24ad2ef8db5e8a45" providerId="LiveId" clId="{10AB9FE2-9012-46EF-B18A-C87D5526F6EE}" dt="2026-06-05T11:34:04.796" v="354" actId="6549"/>
        <pc:sldMkLst>
          <pc:docMk/>
          <pc:sldMk cId="3228471701" sldId="277"/>
        </pc:sldMkLst>
        <pc:spChg chg="mod">
          <ac:chgData name="Christopher Potter" userId="24ad2ef8db5e8a45" providerId="LiveId" clId="{10AB9FE2-9012-46EF-B18A-C87D5526F6EE}" dt="2026-06-05T11:34:04.796" v="354" actId="6549"/>
          <ac:spMkLst>
            <pc:docMk/>
            <pc:sldMk cId="3228471701" sldId="277"/>
            <ac:spMk id="3" creationId="{3AF4D57A-09E3-2298-EC54-79405B176513}"/>
          </ac:spMkLst>
        </pc:spChg>
        <pc:spChg chg="mod">
          <ac:chgData name="Christopher Potter" userId="24ad2ef8db5e8a45" providerId="LiveId" clId="{10AB9FE2-9012-46EF-B18A-C87D5526F6EE}" dt="2026-06-05T11:33:43.227" v="349" actId="20577"/>
          <ac:spMkLst>
            <pc:docMk/>
            <pc:sldMk cId="3228471701" sldId="277"/>
            <ac:spMk id="6" creationId="{ECB828DA-BF8A-9A58-3662-05E50446CB3E}"/>
          </ac:spMkLst>
        </pc:spChg>
      </pc:sldChg>
      <pc:sldChg chg="modSp add">
        <pc:chgData name="Christopher Potter" userId="24ad2ef8db5e8a45" providerId="LiveId" clId="{10AB9FE2-9012-46EF-B18A-C87D5526F6EE}" dt="2026-06-05T11:37:13.266" v="374" actId="6549"/>
        <pc:sldMkLst>
          <pc:docMk/>
          <pc:sldMk cId="2572273500" sldId="278"/>
        </pc:sldMkLst>
        <pc:spChg chg="mod">
          <ac:chgData name="Christopher Potter" userId="24ad2ef8db5e8a45" providerId="LiveId" clId="{10AB9FE2-9012-46EF-B18A-C87D5526F6EE}" dt="2026-06-05T11:37:13.266" v="374" actId="6549"/>
          <ac:spMkLst>
            <pc:docMk/>
            <pc:sldMk cId="2572273500" sldId="278"/>
            <ac:spMk id="3" creationId="{901EB527-3E02-17AB-0524-6D013D084C9D}"/>
          </ac:spMkLst>
        </pc:spChg>
        <pc:spChg chg="mod">
          <ac:chgData name="Christopher Potter" userId="24ad2ef8db5e8a45" providerId="LiveId" clId="{10AB9FE2-9012-46EF-B18A-C87D5526F6EE}" dt="2026-06-05T11:37:05.996" v="371" actId="20577"/>
          <ac:spMkLst>
            <pc:docMk/>
            <pc:sldMk cId="2572273500" sldId="278"/>
            <ac:spMk id="6" creationId="{A1281199-8C0F-0A8F-623A-66CB1617F389}"/>
          </ac:spMkLst>
        </pc:spChg>
      </pc:sldChg>
      <pc:sldChg chg="modSp add">
        <pc:chgData name="Christopher Potter" userId="24ad2ef8db5e8a45" providerId="LiveId" clId="{10AB9FE2-9012-46EF-B18A-C87D5526F6EE}" dt="2026-06-05T11:40:09.147" v="397" actId="6549"/>
        <pc:sldMkLst>
          <pc:docMk/>
          <pc:sldMk cId="3222295151" sldId="279"/>
        </pc:sldMkLst>
        <pc:spChg chg="mod">
          <ac:chgData name="Christopher Potter" userId="24ad2ef8db5e8a45" providerId="LiveId" clId="{10AB9FE2-9012-46EF-B18A-C87D5526F6EE}" dt="2026-06-05T11:40:09.147" v="397" actId="6549"/>
          <ac:spMkLst>
            <pc:docMk/>
            <pc:sldMk cId="3222295151" sldId="279"/>
            <ac:spMk id="3" creationId="{395CC282-F0A4-9FFA-5BCF-5F95447DE4DA}"/>
          </ac:spMkLst>
        </pc:spChg>
        <pc:spChg chg="mod">
          <ac:chgData name="Christopher Potter" userId="24ad2ef8db5e8a45" providerId="LiveId" clId="{10AB9FE2-9012-46EF-B18A-C87D5526F6EE}" dt="2026-06-05T11:38:50.147" v="395" actId="20577"/>
          <ac:spMkLst>
            <pc:docMk/>
            <pc:sldMk cId="3222295151" sldId="279"/>
            <ac:spMk id="6" creationId="{003CA12C-BFF7-3959-C662-0399724C4348}"/>
          </ac:spMkLst>
        </pc:spChg>
      </pc:sldChg>
      <pc:sldChg chg="modSp add">
        <pc:chgData name="Christopher Potter" userId="24ad2ef8db5e8a45" providerId="LiveId" clId="{10AB9FE2-9012-46EF-B18A-C87D5526F6EE}" dt="2026-06-05T11:40:40.468" v="416" actId="6549"/>
        <pc:sldMkLst>
          <pc:docMk/>
          <pc:sldMk cId="1380081790" sldId="280"/>
        </pc:sldMkLst>
        <pc:spChg chg="mod">
          <ac:chgData name="Christopher Potter" userId="24ad2ef8db5e8a45" providerId="LiveId" clId="{10AB9FE2-9012-46EF-B18A-C87D5526F6EE}" dt="2026-06-05T11:40:40.468" v="416" actId="6549"/>
          <ac:spMkLst>
            <pc:docMk/>
            <pc:sldMk cId="1380081790" sldId="280"/>
            <ac:spMk id="3" creationId="{F2CAA01A-DEA7-CAD7-7445-9C9C942F6368}"/>
          </ac:spMkLst>
        </pc:spChg>
        <pc:spChg chg="mod">
          <ac:chgData name="Christopher Potter" userId="24ad2ef8db5e8a45" providerId="LiveId" clId="{10AB9FE2-9012-46EF-B18A-C87D5526F6EE}" dt="2026-06-05T11:40:37.498" v="413" actId="6549"/>
          <ac:spMkLst>
            <pc:docMk/>
            <pc:sldMk cId="1380081790" sldId="280"/>
            <ac:spMk id="6" creationId="{2370B155-461E-1F97-2CB8-E877C3716A1E}"/>
          </ac:spMkLst>
        </pc:spChg>
      </pc:sldChg>
      <pc:sldChg chg="modSp add">
        <pc:chgData name="Christopher Potter" userId="24ad2ef8db5e8a45" providerId="LiveId" clId="{10AB9FE2-9012-46EF-B18A-C87D5526F6EE}" dt="2026-06-05T11:41:03.140" v="430" actId="6549"/>
        <pc:sldMkLst>
          <pc:docMk/>
          <pc:sldMk cId="2138077429" sldId="281"/>
        </pc:sldMkLst>
        <pc:spChg chg="mod">
          <ac:chgData name="Christopher Potter" userId="24ad2ef8db5e8a45" providerId="LiveId" clId="{10AB9FE2-9012-46EF-B18A-C87D5526F6EE}" dt="2026-06-05T11:41:03.140" v="430" actId="6549"/>
          <ac:spMkLst>
            <pc:docMk/>
            <pc:sldMk cId="2138077429" sldId="281"/>
            <ac:spMk id="3" creationId="{C97288C0-6105-B04F-F215-9B4785A49F90}"/>
          </ac:spMkLst>
        </pc:spChg>
        <pc:spChg chg="mod">
          <ac:chgData name="Christopher Potter" userId="24ad2ef8db5e8a45" providerId="LiveId" clId="{10AB9FE2-9012-46EF-B18A-C87D5526F6EE}" dt="2026-06-05T11:40:57.611" v="427" actId="6549"/>
          <ac:spMkLst>
            <pc:docMk/>
            <pc:sldMk cId="2138077429" sldId="281"/>
            <ac:spMk id="6" creationId="{35BFB87B-DA8D-E68C-6EBD-D42B2671367B}"/>
          </ac:spMkLst>
        </pc:spChg>
      </pc:sldChg>
      <pc:sldChg chg="modSp add">
        <pc:chgData name="Christopher Potter" userId="24ad2ef8db5e8a45" providerId="LiveId" clId="{10AB9FE2-9012-46EF-B18A-C87D5526F6EE}" dt="2026-06-05T11:41:23.308" v="451" actId="6549"/>
        <pc:sldMkLst>
          <pc:docMk/>
          <pc:sldMk cId="164815201" sldId="282"/>
        </pc:sldMkLst>
        <pc:spChg chg="mod">
          <ac:chgData name="Christopher Potter" userId="24ad2ef8db5e8a45" providerId="LiveId" clId="{10AB9FE2-9012-46EF-B18A-C87D5526F6EE}" dt="2026-06-05T11:41:09.320" v="434" actId="6549"/>
          <ac:spMkLst>
            <pc:docMk/>
            <pc:sldMk cId="164815201" sldId="282"/>
            <ac:spMk id="3" creationId="{6ECB7FF4-2185-C89F-A986-E7A339316BDB}"/>
          </ac:spMkLst>
        </pc:spChg>
        <pc:spChg chg="mod">
          <ac:chgData name="Christopher Potter" userId="24ad2ef8db5e8a45" providerId="LiveId" clId="{10AB9FE2-9012-46EF-B18A-C87D5526F6EE}" dt="2026-06-05T11:41:23.308" v="451" actId="6549"/>
          <ac:spMkLst>
            <pc:docMk/>
            <pc:sldMk cId="164815201" sldId="282"/>
            <ac:spMk id="6" creationId="{8B03A50D-B20E-E9E6-0CCB-52B04A4401DB}"/>
          </ac:spMkLst>
        </pc:spChg>
      </pc:sldChg>
      <pc:sldChg chg="modSp add">
        <pc:chgData name="Christopher Potter" userId="24ad2ef8db5e8a45" providerId="LiveId" clId="{10AB9FE2-9012-46EF-B18A-C87D5526F6EE}" dt="2026-06-05T11:58:06.461" v="543" actId="6549"/>
        <pc:sldMkLst>
          <pc:docMk/>
          <pc:sldMk cId="1947681345" sldId="283"/>
        </pc:sldMkLst>
        <pc:spChg chg="mod">
          <ac:chgData name="Christopher Potter" userId="24ad2ef8db5e8a45" providerId="LiveId" clId="{10AB9FE2-9012-46EF-B18A-C87D5526F6EE}" dt="2026-06-05T11:58:06.461" v="543" actId="6549"/>
          <ac:spMkLst>
            <pc:docMk/>
            <pc:sldMk cId="1947681345" sldId="283"/>
            <ac:spMk id="3" creationId="{51454323-CCCD-B004-444A-A8FFC71483A8}"/>
          </ac:spMkLst>
        </pc:spChg>
        <pc:spChg chg="mod">
          <ac:chgData name="Christopher Potter" userId="24ad2ef8db5e8a45" providerId="LiveId" clId="{10AB9FE2-9012-46EF-B18A-C87D5526F6EE}" dt="2026-06-05T11:57:56.552" v="541" actId="6549"/>
          <ac:spMkLst>
            <pc:docMk/>
            <pc:sldMk cId="1947681345" sldId="283"/>
            <ac:spMk id="6" creationId="{BA24F008-470E-13AB-5C5D-685A05D32608}"/>
          </ac:spMkLst>
        </pc:spChg>
      </pc:sldChg>
      <pc:sldChg chg="modSp add mod ord">
        <pc:chgData name="Christopher Potter" userId="24ad2ef8db5e8a45" providerId="LiveId" clId="{10AB9FE2-9012-46EF-B18A-C87D5526F6EE}" dt="2026-06-05T11:48:56.749" v="499" actId="6549"/>
        <pc:sldMkLst>
          <pc:docMk/>
          <pc:sldMk cId="3206991215" sldId="284"/>
        </pc:sldMkLst>
        <pc:spChg chg="mod">
          <ac:chgData name="Christopher Potter" userId="24ad2ef8db5e8a45" providerId="LiveId" clId="{10AB9FE2-9012-46EF-B18A-C87D5526F6EE}" dt="2026-06-05T11:48:56.749" v="499" actId="6549"/>
          <ac:spMkLst>
            <pc:docMk/>
            <pc:sldMk cId="3206991215" sldId="284"/>
            <ac:spMk id="3" creationId="{6D3A6C17-31F4-7148-FCC9-EC2530DFE9E2}"/>
          </ac:spMkLst>
        </pc:spChg>
        <pc:spChg chg="mod">
          <ac:chgData name="Christopher Potter" userId="24ad2ef8db5e8a45" providerId="LiveId" clId="{10AB9FE2-9012-46EF-B18A-C87D5526F6EE}" dt="2026-06-05T11:47:59.692" v="497" actId="14100"/>
          <ac:spMkLst>
            <pc:docMk/>
            <pc:sldMk cId="3206991215" sldId="284"/>
            <ac:spMk id="6" creationId="{F40C40FD-74D8-39AE-E195-B0AB7331374B}"/>
          </ac:spMkLst>
        </pc:spChg>
      </pc:sldChg>
      <pc:sldChg chg="modSp add">
        <pc:chgData name="Christopher Potter" userId="24ad2ef8db5e8a45" providerId="LiveId" clId="{10AB9FE2-9012-46EF-B18A-C87D5526F6EE}" dt="2026-06-05T11:51:42.190" v="529" actId="6549"/>
        <pc:sldMkLst>
          <pc:docMk/>
          <pc:sldMk cId="4035828020" sldId="285"/>
        </pc:sldMkLst>
        <pc:spChg chg="mod">
          <ac:chgData name="Christopher Potter" userId="24ad2ef8db5e8a45" providerId="LiveId" clId="{10AB9FE2-9012-46EF-B18A-C87D5526F6EE}" dt="2026-06-05T11:51:42.190" v="529" actId="6549"/>
          <ac:spMkLst>
            <pc:docMk/>
            <pc:sldMk cId="4035828020" sldId="285"/>
            <ac:spMk id="3" creationId="{EE6795ED-7A26-F8A1-FC71-ECE19BC9484D}"/>
          </ac:spMkLst>
        </pc:spChg>
        <pc:spChg chg="mod">
          <ac:chgData name="Christopher Potter" userId="24ad2ef8db5e8a45" providerId="LiveId" clId="{10AB9FE2-9012-46EF-B18A-C87D5526F6EE}" dt="2026-06-05T11:50:59.927" v="525" actId="6549"/>
          <ac:spMkLst>
            <pc:docMk/>
            <pc:sldMk cId="4035828020" sldId="285"/>
            <ac:spMk id="6" creationId="{B337696F-BB67-3282-885F-26C032BFC0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05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A2552-676E-F57F-B2AD-B992E618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23B85-BB60-7486-148C-E42FBD8E69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B1821A-30A9-F0E2-FA38-C493B48E8CA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B1821A-30A9-F0E2-FA38-C493B48E8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D541E1-CB3D-498E-B187-489A7AE861B7}"/>
                  </a:ext>
                </a:extLst>
              </p:cNvPr>
              <p:cNvSpPr txBox="1"/>
              <p:nvPr/>
            </p:nvSpPr>
            <p:spPr>
              <a:xfrm>
                <a:off x="390525" y="939386"/>
                <a:ext cx="9517063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−17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D541E1-CB3D-498E-B187-489A7AE8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9386"/>
                <a:ext cx="9517063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3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3E01-526C-6949-E2D3-712507E5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C2BB7-B6CF-A79B-D305-BB37D58169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7A85FD-EBE1-DC79-6FD8-8842514A939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7A85FD-EBE1-DC79-6FD8-8842514A9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F6DDF-0ED3-A7B7-4F22-533A16F53CC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9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F6DDF-0ED3-A7B7-4F22-533A16F5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9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3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7F63E-36BB-A605-675D-AF35C78F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0F2B9-4CD5-56BF-2D78-8B30942727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A30FF3-B5D1-209D-D35B-6C5DBEE984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A30FF3-B5D1-209D-D35B-6C5DBEE98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B4F0B1-CEB0-BC9F-7403-DAA1ABB5648A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B4F0B1-CEB0-BC9F-7403-DAA1ABB5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7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F1A35-4582-2BF1-9F9F-DC09528C1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DB372-7823-D2F1-92CD-E9E35D1103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F4D57A-09E3-2298-EC54-79405B17651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F4D57A-09E3-2298-EC54-79405B176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B828DA-BF8A-9A58-3662-05E50446CB3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B828DA-BF8A-9A58-3662-05E50446C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4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D131-E6AC-30DA-F54E-6E3F76A6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FB3AE4-01A0-E690-86FA-6CD91D2A17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1EB527-3E02-17AB-0524-6D013D084C9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1EB527-3E02-17AB-0524-6D013D084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281199-8C0F-0A8F-623A-66CB1617F38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281199-8C0F-0A8F-623A-66CB1617F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2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475E9-2024-9127-85A2-469B5DB4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2E134C-2BA5-D83D-897D-1DD22DAF51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5CC282-F0A4-9FFA-5BCF-5F95447DE4D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5CC282-F0A4-9FFA-5BCF-5F95447DE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CA12C-BFF7-3959-C662-0399724C434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9+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CA12C-BFF7-3959-C662-0399724C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2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62C1-284B-483F-DF18-5C4C83FD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FC6ADB-0942-92EC-8262-AD722B7D60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CAA01A-DEA7-CAD7-7445-9C9C942F63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CAA01A-DEA7-CAD7-7445-9C9C942F6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70B155-461E-1F97-2CB8-E877C3716A1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70B155-461E-1F97-2CB8-E877C371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0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24DF-B1D9-C2EC-4501-94ABAC7D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081016-0F62-A786-975C-6C5B8ED85D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7288C0-6105-B04F-F215-9B4785A49F9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7288C0-6105-B04F-F215-9B4785A49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FB87B-DA8D-E68C-6EBD-D42B2671367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62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+7)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FB87B-DA8D-E68C-6EBD-D42B2671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62845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0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5AA61-E603-464E-A21C-C397410AB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2A9BC5-A1FA-B7C4-C904-F28F927D33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CB7FF4-2185-C89F-A986-E7A339316BD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CB7FF4-2185-C89F-A986-E7A339316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03A50D-B20E-E9E6-0CCB-52B04A4401D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03A50D-B20E-E9E6-0CCB-52B04A440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57924-1C00-3D8A-6504-E642A4662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899F5-1CB3-B268-944B-F2F5AA540B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454323-CCCD-B004-444A-A8FFC71483A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454323-CCCD-B004-444A-A8FFC7148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24F008-470E-13AB-5C5D-685A05D3260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24F008-470E-13AB-5C5D-685A05D3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8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6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C928-D26D-98D9-5E17-230444CC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64196-D063-E2BC-F6A2-381A16F4E3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C3F96-2ABA-F414-E787-8BF05DB533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C3F96-2ABA-F414-E787-8BF05DB5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7A9F6A-E013-ED97-8C05-AB9C99214F1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2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7A9F6A-E013-ED97-8C05-AB9C9921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27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96760-0809-D6AF-BF08-FC4A1F5F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03F9A-4C6C-6A99-C8E5-5E7A5F7ADC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3A6C17-31F4-7148-FCC9-EC2530DFE9E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3A6C17-31F4-7148-FCC9-EC2530DFE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C40FD-74D8-39AE-E195-B0AB7331374B}"/>
                  </a:ext>
                </a:extLst>
              </p:cNvPr>
              <p:cNvSpPr txBox="1"/>
              <p:nvPr/>
            </p:nvSpPr>
            <p:spPr>
              <a:xfrm>
                <a:off x="390525" y="939386"/>
                <a:ext cx="9517063" cy="2655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26−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10−5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C40FD-74D8-39AE-E195-B0AB73313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9386"/>
                <a:ext cx="9517063" cy="265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22C0C-C0F6-08A9-6B98-85D39D77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D59BF6-2C40-4D52-1DD8-11817FA2D5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6795ED-7A26-F8A1-FC71-ECE19BC9484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6795ED-7A26-F8A1-FC71-ECE19BC94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7696F-BB67-3282-885F-26C032BFC014}"/>
                  </a:ext>
                </a:extLst>
              </p:cNvPr>
              <p:cNvSpPr txBox="1"/>
              <p:nvPr/>
            </p:nvSpPr>
            <p:spPr>
              <a:xfrm>
                <a:off x="390525" y="939386"/>
                <a:ext cx="9517063" cy="266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7696F-BB67-3282-885F-26C032BFC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9386"/>
                <a:ext cx="9517063" cy="266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2D71E-26D8-8925-BDBB-31008B03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F908D-84B9-9AF3-E954-EB76ECFEE5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383F77-F98A-79C7-3038-86A50FC2EDD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383F77-F98A-79C7-3038-86A50FC2E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D45D9-2E99-11BE-63F7-601A5C8FE087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5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D45D9-2E99-11BE-63F7-601A5C8FE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8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FEAF9-801A-BEC1-CC6C-B08B156C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CD0BF-2409-66AF-57DD-C1E2CBCCE4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147BE0-7AE6-CA76-E78B-DE21627A9ED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147BE0-7AE6-CA76-E78B-DE21627A9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69A91-9790-C078-DE33-469950F210B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5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69A91-9790-C078-DE33-469950F21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2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5FA5-11D4-239C-D85D-74AA03744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6EE2FB-20ED-1DDD-6A13-AF7FDB84DC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9B8F36-F2A4-F6C8-98B9-C4A1CDF4848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9B8F36-F2A4-F6C8-98B9-C4A1CDF48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3D18D0-A0E3-9B87-3607-87B130DD4C31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3D18D0-A0E3-9B87-3607-87B130DD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6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43E5-1EB7-FE92-6608-CEB96040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DFDAB-6D1D-2A66-C6A2-BB29550AA6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EC1420-5156-2951-313D-85D6520533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EC1420-5156-2951-313D-85D65205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64105B-76B9-233F-5465-605F7E3D032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64105B-76B9-233F-5465-605F7E3D0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39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6176D-F9BB-5430-E500-479C3BB62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E7E2AD-03A6-ADDE-5ECF-DD35C78590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E9E856-BB7D-967C-DCF7-506DB0E682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E9E856-BB7D-967C-DCF7-506DB0E68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80F4F7-901C-E5F7-4397-F6B3B9D6448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80F4F7-901C-E5F7-4397-F6B3B9D64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2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9C6B6-3A72-0B41-F0A9-8B7628294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9D3A2-2594-016E-B5A4-9A2B175217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9BFFFA-8080-70F5-15A1-1665218DD58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9BFFFA-8080-70F5-15A1-1665218DD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7460C-E97C-A6CC-5057-B922C7E297D6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7460C-E97C-A6CC-5057-B922C7E2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36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C1C81-F154-B293-21F5-7E6376DAA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9B5B4-8E17-9C4F-462D-BEF95CF00D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ED7B75-7BC4-882C-3666-4A7BA77E19D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ED7B75-7BC4-882C-3666-4A7BA77E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0A748A-B311-D47C-23CE-EB88277021D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2659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+15</m:t>
                          </m:r>
                        </m:num>
                        <m:den>
                          <m:r>
                            <a:rPr lang="en-GB" sz="8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0A748A-B311-D47C-23CE-EB882770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2659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299</TotalTime>
  <Words>183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2026-05-15T17:39:16Z</dcterms:created>
  <dcterms:modified xsi:type="dcterms:W3CDTF">2026-06-05T11:58:42Z</dcterms:modified>
</cp:coreProperties>
</file>