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5" r:id="rId3"/>
    <p:sldId id="264" r:id="rId4"/>
    <p:sldId id="265" r:id="rId5"/>
    <p:sldId id="266" r:id="rId6"/>
    <p:sldId id="267" r:id="rId7"/>
    <p:sldId id="268" r:id="rId8"/>
    <p:sldId id="284" r:id="rId9"/>
    <p:sldId id="270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5T13:25:55.679" v="488"/>
      <pc:docMkLst>
        <pc:docMk/>
      </pc:docMkLst>
      <pc:sldChg chg="setBg">
        <pc:chgData name="Christopher Potter" userId="24ad2ef8db5e8a45" providerId="LiveId" clId="{10AB9FE2-9012-46EF-B18A-C87D5526F6EE}" dt="2026-06-05T13:25:55.679" v="488"/>
        <pc:sldMkLst>
          <pc:docMk/>
          <pc:sldMk cId="1083552615" sldId="262"/>
        </pc:sldMkLst>
      </pc:sldChg>
      <pc:sldChg chg="modSp mod">
        <pc:chgData name="Christopher Potter" userId="24ad2ef8db5e8a45" providerId="LiveId" clId="{10AB9FE2-9012-46EF-B18A-C87D5526F6EE}" dt="2026-06-05T12:56:00.629" v="198" actId="255"/>
        <pc:sldMkLst>
          <pc:docMk/>
          <pc:sldMk cId="3305734744" sldId="264"/>
        </pc:sldMkLst>
        <pc:spChg chg="mod">
          <ac:chgData name="Christopher Potter" userId="24ad2ef8db5e8a45" providerId="LiveId" clId="{10AB9FE2-9012-46EF-B18A-C87D5526F6EE}" dt="2026-06-05T12:56:00.629" v="198" actId="255"/>
          <ac:spMkLst>
            <pc:docMk/>
            <pc:sldMk cId="3305734744" sldId="264"/>
            <ac:spMk id="2" creationId="{11664196-D063-E2BC-F6A2-381A16F4E32B}"/>
          </ac:spMkLst>
        </pc:spChg>
        <pc:spChg chg="mod">
          <ac:chgData name="Christopher Potter" userId="24ad2ef8db5e8a45" providerId="LiveId" clId="{10AB9FE2-9012-46EF-B18A-C87D5526F6EE}" dt="2026-06-05T12:38:55.729" v="14" actId="6549"/>
          <ac:spMkLst>
            <pc:docMk/>
            <pc:sldMk cId="3305734744" sldId="264"/>
            <ac:spMk id="3" creationId="{D44C3F96-2ABA-F414-E787-8BF05DB5339C}"/>
          </ac:spMkLst>
        </pc:spChg>
        <pc:spChg chg="mod">
          <ac:chgData name="Christopher Potter" userId="24ad2ef8db5e8a45" providerId="LiveId" clId="{10AB9FE2-9012-46EF-B18A-C87D5526F6EE}" dt="2026-06-05T12:38:52.270" v="11" actId="6549"/>
          <ac:spMkLst>
            <pc:docMk/>
            <pc:sldMk cId="3305734744" sldId="264"/>
            <ac:spMk id="6" creationId="{947A9F6A-E013-ED97-8C05-AB9C99214F18}"/>
          </ac:spMkLst>
        </pc:spChg>
      </pc:sldChg>
      <pc:sldChg chg="modSp add mod">
        <pc:chgData name="Christopher Potter" userId="24ad2ef8db5e8a45" providerId="LiveId" clId="{10AB9FE2-9012-46EF-B18A-C87D5526F6EE}" dt="2026-06-05T12:55:54.280" v="197" actId="255"/>
        <pc:sldMkLst>
          <pc:docMk/>
          <pc:sldMk cId="240335913" sldId="265"/>
        </pc:sldMkLst>
        <pc:spChg chg="mod">
          <ac:chgData name="Christopher Potter" userId="24ad2ef8db5e8a45" providerId="LiveId" clId="{10AB9FE2-9012-46EF-B18A-C87D5526F6EE}" dt="2026-06-05T12:55:54.280" v="197" actId="255"/>
          <ac:spMkLst>
            <pc:docMk/>
            <pc:sldMk cId="240335913" sldId="265"/>
            <ac:spMk id="2" creationId="{28A18E87-5767-5B2D-AA22-6D118529FCFF}"/>
          </ac:spMkLst>
        </pc:spChg>
        <pc:spChg chg="mod">
          <ac:chgData name="Christopher Potter" userId="24ad2ef8db5e8a45" providerId="LiveId" clId="{10AB9FE2-9012-46EF-B18A-C87D5526F6EE}" dt="2026-06-05T12:41:36.729" v="50" actId="6549"/>
          <ac:spMkLst>
            <pc:docMk/>
            <pc:sldMk cId="240335913" sldId="265"/>
            <ac:spMk id="3" creationId="{A3739E83-EBD1-1B1B-3B9B-00A2960D7F79}"/>
          </ac:spMkLst>
        </pc:spChg>
        <pc:spChg chg="mod">
          <ac:chgData name="Christopher Potter" userId="24ad2ef8db5e8a45" providerId="LiveId" clId="{10AB9FE2-9012-46EF-B18A-C87D5526F6EE}" dt="2026-06-05T12:41:31.719" v="47" actId="6549"/>
          <ac:spMkLst>
            <pc:docMk/>
            <pc:sldMk cId="240335913" sldId="265"/>
            <ac:spMk id="6" creationId="{83D3478A-673E-2AE5-3D07-FC9300111D9D}"/>
          </ac:spMkLst>
        </pc:spChg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863813135" sldId="265"/>
        </pc:sldMkLst>
      </pc:sldChg>
      <pc:sldChg chg="modSp add mod">
        <pc:chgData name="Christopher Potter" userId="24ad2ef8db5e8a45" providerId="LiveId" clId="{10AB9FE2-9012-46EF-B18A-C87D5526F6EE}" dt="2026-06-05T12:55:47.759" v="196" actId="255"/>
        <pc:sldMkLst>
          <pc:docMk/>
          <pc:sldMk cId="133885893" sldId="266"/>
        </pc:sldMkLst>
        <pc:spChg chg="mod">
          <ac:chgData name="Christopher Potter" userId="24ad2ef8db5e8a45" providerId="LiveId" clId="{10AB9FE2-9012-46EF-B18A-C87D5526F6EE}" dt="2026-06-05T12:55:47.759" v="196" actId="255"/>
          <ac:spMkLst>
            <pc:docMk/>
            <pc:sldMk cId="133885893" sldId="266"/>
            <ac:spMk id="2" creationId="{599D03A2-8765-918A-3397-5358763F743B}"/>
          </ac:spMkLst>
        </pc:spChg>
        <pc:spChg chg="mod">
          <ac:chgData name="Christopher Potter" userId="24ad2ef8db5e8a45" providerId="LiveId" clId="{10AB9FE2-9012-46EF-B18A-C87D5526F6EE}" dt="2026-06-05T12:43:32.209" v="77" actId="6549"/>
          <ac:spMkLst>
            <pc:docMk/>
            <pc:sldMk cId="133885893" sldId="266"/>
            <ac:spMk id="3" creationId="{B88CA3AF-2405-2F06-E486-3FD6FFC507A8}"/>
          </ac:spMkLst>
        </pc:spChg>
        <pc:spChg chg="mod">
          <ac:chgData name="Christopher Potter" userId="24ad2ef8db5e8a45" providerId="LiveId" clId="{10AB9FE2-9012-46EF-B18A-C87D5526F6EE}" dt="2026-06-05T12:44:14.240" v="83" actId="20577"/>
          <ac:spMkLst>
            <pc:docMk/>
            <pc:sldMk cId="133885893" sldId="266"/>
            <ac:spMk id="6" creationId="{99386317-62DC-5967-777F-A7A13A6AF1FB}"/>
          </ac:spMkLst>
        </pc:spChg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2101241270" sldId="266"/>
        </pc:sldMkLst>
      </pc:sldChg>
      <pc:sldChg chg="modSp add mod">
        <pc:chgData name="Christopher Potter" userId="24ad2ef8db5e8a45" providerId="LiveId" clId="{10AB9FE2-9012-46EF-B18A-C87D5526F6EE}" dt="2026-06-05T12:55:41.349" v="195" actId="255"/>
        <pc:sldMkLst>
          <pc:docMk/>
          <pc:sldMk cId="1434185660" sldId="267"/>
        </pc:sldMkLst>
        <pc:spChg chg="mod">
          <ac:chgData name="Christopher Potter" userId="24ad2ef8db5e8a45" providerId="LiveId" clId="{10AB9FE2-9012-46EF-B18A-C87D5526F6EE}" dt="2026-06-05T12:55:41.349" v="195" actId="255"/>
          <ac:spMkLst>
            <pc:docMk/>
            <pc:sldMk cId="1434185660" sldId="267"/>
            <ac:spMk id="2" creationId="{78A70F3E-5985-65E9-F598-1F4858970E62}"/>
          </ac:spMkLst>
        </pc:spChg>
        <pc:spChg chg="mod">
          <ac:chgData name="Christopher Potter" userId="24ad2ef8db5e8a45" providerId="LiveId" clId="{10AB9FE2-9012-46EF-B18A-C87D5526F6EE}" dt="2026-06-05T12:45:59.930" v="106" actId="20577"/>
          <ac:spMkLst>
            <pc:docMk/>
            <pc:sldMk cId="1434185660" sldId="267"/>
            <ac:spMk id="3" creationId="{5C26D619-172D-A2DE-BF4D-B46F0EF8889B}"/>
          </ac:spMkLst>
        </pc:spChg>
        <pc:spChg chg="mod">
          <ac:chgData name="Christopher Potter" userId="24ad2ef8db5e8a45" providerId="LiveId" clId="{10AB9FE2-9012-46EF-B18A-C87D5526F6EE}" dt="2026-06-05T12:45:57.169" v="105" actId="6549"/>
          <ac:spMkLst>
            <pc:docMk/>
            <pc:sldMk cId="1434185660" sldId="267"/>
            <ac:spMk id="6" creationId="{2267AE3C-3B0C-D8AA-902A-1A5A002F57E5}"/>
          </ac:spMkLst>
        </pc:spChg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3006663461" sldId="267"/>
        </pc:sldMkLst>
      </pc:sldChg>
      <pc:sldChg chg="modSp add mod">
        <pc:chgData name="Christopher Potter" userId="24ad2ef8db5e8a45" providerId="LiveId" clId="{10AB9FE2-9012-46EF-B18A-C87D5526F6EE}" dt="2026-06-05T12:55:34.471" v="194" actId="255"/>
        <pc:sldMkLst>
          <pc:docMk/>
          <pc:sldMk cId="608982791" sldId="268"/>
        </pc:sldMkLst>
        <pc:spChg chg="mod">
          <ac:chgData name="Christopher Potter" userId="24ad2ef8db5e8a45" providerId="LiveId" clId="{10AB9FE2-9012-46EF-B18A-C87D5526F6EE}" dt="2026-06-05T12:55:34.471" v="194" actId="255"/>
          <ac:spMkLst>
            <pc:docMk/>
            <pc:sldMk cId="608982791" sldId="268"/>
            <ac:spMk id="2" creationId="{1BF24FB9-7B14-5AAC-7D93-4FF1B6B594B1}"/>
          </ac:spMkLst>
        </pc:spChg>
        <pc:spChg chg="mod">
          <ac:chgData name="Christopher Potter" userId="24ad2ef8db5e8a45" providerId="LiveId" clId="{10AB9FE2-9012-46EF-B18A-C87D5526F6EE}" dt="2026-06-05T12:48:53.889" v="126"/>
          <ac:spMkLst>
            <pc:docMk/>
            <pc:sldMk cId="608982791" sldId="268"/>
            <ac:spMk id="3" creationId="{34825310-D6B0-C567-188A-11298DF86902}"/>
          </ac:spMkLst>
        </pc:spChg>
        <pc:spChg chg="mod">
          <ac:chgData name="Christopher Potter" userId="24ad2ef8db5e8a45" providerId="LiveId" clId="{10AB9FE2-9012-46EF-B18A-C87D5526F6EE}" dt="2026-06-05T12:47:37" v="117" actId="6549"/>
          <ac:spMkLst>
            <pc:docMk/>
            <pc:sldMk cId="608982791" sldId="268"/>
            <ac:spMk id="6" creationId="{E5C42717-2158-30AC-A2B0-425CD5C0952A}"/>
          </ac:spMkLst>
        </pc:spChg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1148390851" sldId="268"/>
        </pc:sldMkLst>
      </pc:sldChg>
      <pc:sldChg chg="add del">
        <pc:chgData name="Christopher Potter" userId="24ad2ef8db5e8a45" providerId="LiveId" clId="{10AB9FE2-9012-46EF-B18A-C87D5526F6EE}" dt="2026-06-05T12:48:56.776" v="127" actId="47"/>
        <pc:sldMkLst>
          <pc:docMk/>
          <pc:sldMk cId="2800439685" sldId="269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3920248680" sldId="269"/>
        </pc:sldMkLst>
      </pc:sldChg>
      <pc:sldChg chg="modSp add mod">
        <pc:chgData name="Christopher Potter" userId="24ad2ef8db5e8a45" providerId="LiveId" clId="{10AB9FE2-9012-46EF-B18A-C87D5526F6EE}" dt="2026-06-05T12:56:21.886" v="205" actId="6549"/>
        <pc:sldMkLst>
          <pc:docMk/>
          <pc:sldMk cId="807301427" sldId="270"/>
        </pc:sldMkLst>
        <pc:spChg chg="mod">
          <ac:chgData name="Christopher Potter" userId="24ad2ef8db5e8a45" providerId="LiveId" clId="{10AB9FE2-9012-46EF-B18A-C87D5526F6EE}" dt="2026-06-05T12:55:26.279" v="193" actId="403"/>
          <ac:spMkLst>
            <pc:docMk/>
            <pc:sldMk cId="807301427" sldId="270"/>
            <ac:spMk id="2" creationId="{0944C9B1-7A66-839B-8A5D-7DA60DC53553}"/>
          </ac:spMkLst>
        </pc:spChg>
        <pc:spChg chg="mod">
          <ac:chgData name="Christopher Potter" userId="24ad2ef8db5e8a45" providerId="LiveId" clId="{10AB9FE2-9012-46EF-B18A-C87D5526F6EE}" dt="2026-06-05T12:54:55.654" v="181" actId="6549"/>
          <ac:spMkLst>
            <pc:docMk/>
            <pc:sldMk cId="807301427" sldId="270"/>
            <ac:spMk id="3" creationId="{3E4FA207-E1A9-CC2D-71A4-3AB064BF8311}"/>
          </ac:spMkLst>
        </pc:spChg>
        <pc:spChg chg="mod">
          <ac:chgData name="Christopher Potter" userId="24ad2ef8db5e8a45" providerId="LiveId" clId="{10AB9FE2-9012-46EF-B18A-C87D5526F6EE}" dt="2026-06-05T12:56:21.886" v="205" actId="6549"/>
          <ac:spMkLst>
            <pc:docMk/>
            <pc:sldMk cId="807301427" sldId="270"/>
            <ac:spMk id="6" creationId="{E5A57F94-CFCD-710B-C8E8-845EFABA93B9}"/>
          </ac:spMkLst>
        </pc:spChg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838695923" sldId="270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12991507" sldId="271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362909784" sldId="271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1766660562" sldId="272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3863389453" sldId="272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214526241" sldId="273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3597667735" sldId="274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953164040" sldId="275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1943366344" sldId="275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1679255357" sldId="276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2060713535" sldId="276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671390007" sldId="277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3228471701" sldId="277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185098876" sldId="278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2572273500" sldId="278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957614184" sldId="279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3222295151" sldId="279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1380081790" sldId="280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3496555269" sldId="280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2138077429" sldId="281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3909793086" sldId="281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164815201" sldId="282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1287581677" sldId="282"/>
        </pc:sldMkLst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1947681345" sldId="283"/>
        </pc:sldMkLst>
      </pc:sldChg>
      <pc:sldChg chg="add del">
        <pc:chgData name="Christopher Potter" userId="24ad2ef8db5e8a45" providerId="LiveId" clId="{10AB9FE2-9012-46EF-B18A-C87D5526F6EE}" dt="2026-06-05T12:54:10.409" v="171" actId="47"/>
        <pc:sldMkLst>
          <pc:docMk/>
          <pc:sldMk cId="2128252547" sldId="283"/>
        </pc:sldMkLst>
      </pc:sldChg>
      <pc:sldChg chg="modSp add mod">
        <pc:chgData name="Christopher Potter" userId="24ad2ef8db5e8a45" providerId="LiveId" clId="{10AB9FE2-9012-46EF-B18A-C87D5526F6EE}" dt="2026-06-05T12:55:04.939" v="186" actId="403"/>
        <pc:sldMkLst>
          <pc:docMk/>
          <pc:sldMk cId="923006334" sldId="284"/>
        </pc:sldMkLst>
        <pc:spChg chg="mod">
          <ac:chgData name="Christopher Potter" userId="24ad2ef8db5e8a45" providerId="LiveId" clId="{10AB9FE2-9012-46EF-B18A-C87D5526F6EE}" dt="2026-06-05T12:55:04.939" v="186" actId="403"/>
          <ac:spMkLst>
            <pc:docMk/>
            <pc:sldMk cId="923006334" sldId="284"/>
            <ac:spMk id="2" creationId="{19EE0AF6-DDB7-C447-EE2E-3B9EEE0BB2C3}"/>
          </ac:spMkLst>
        </pc:spChg>
        <pc:spChg chg="mod">
          <ac:chgData name="Christopher Potter" userId="24ad2ef8db5e8a45" providerId="LiveId" clId="{10AB9FE2-9012-46EF-B18A-C87D5526F6EE}" dt="2026-06-05T12:53:20.464" v="165" actId="6549"/>
          <ac:spMkLst>
            <pc:docMk/>
            <pc:sldMk cId="923006334" sldId="284"/>
            <ac:spMk id="3" creationId="{E968A850-1C9A-7C7C-2168-49AE94B3FE03}"/>
          </ac:spMkLst>
        </pc:spChg>
        <pc:spChg chg="mod">
          <ac:chgData name="Christopher Potter" userId="24ad2ef8db5e8a45" providerId="LiveId" clId="{10AB9FE2-9012-46EF-B18A-C87D5526F6EE}" dt="2026-06-05T12:53:28.978" v="170" actId="6549"/>
          <ac:spMkLst>
            <pc:docMk/>
            <pc:sldMk cId="923006334" sldId="284"/>
            <ac:spMk id="6" creationId="{C045370D-E3EB-4E9D-0777-8482D7DADE9B}"/>
          </ac:spMkLst>
        </pc:spChg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3206991215" sldId="284"/>
        </pc:sldMkLst>
      </pc:sldChg>
      <pc:sldChg chg="modSp add ord">
        <pc:chgData name="Christopher Potter" userId="24ad2ef8db5e8a45" providerId="LiveId" clId="{10AB9FE2-9012-46EF-B18A-C87D5526F6EE}" dt="2026-06-05T12:57:59.359" v="228"/>
        <pc:sldMkLst>
          <pc:docMk/>
          <pc:sldMk cId="885986834" sldId="285"/>
        </pc:sldMkLst>
        <pc:spChg chg="mod">
          <ac:chgData name="Christopher Potter" userId="24ad2ef8db5e8a45" providerId="LiveId" clId="{10AB9FE2-9012-46EF-B18A-C87D5526F6EE}" dt="2026-06-05T12:57:52.569" v="226" actId="6549"/>
          <ac:spMkLst>
            <pc:docMk/>
            <pc:sldMk cId="885986834" sldId="285"/>
            <ac:spMk id="3" creationId="{43B51BC6-71FF-91B5-F491-4D258640270D}"/>
          </ac:spMkLst>
        </pc:spChg>
        <pc:spChg chg="mod">
          <ac:chgData name="Christopher Potter" userId="24ad2ef8db5e8a45" providerId="LiveId" clId="{10AB9FE2-9012-46EF-B18A-C87D5526F6EE}" dt="2026-06-05T12:57:49.933" v="224" actId="20577"/>
          <ac:spMkLst>
            <pc:docMk/>
            <pc:sldMk cId="885986834" sldId="285"/>
            <ac:spMk id="6" creationId="{C4172936-0315-D093-6DAC-10E888CA71FD}"/>
          </ac:spMkLst>
        </pc:spChg>
      </pc:sldChg>
      <pc:sldChg chg="del">
        <pc:chgData name="Christopher Potter" userId="24ad2ef8db5e8a45" providerId="LiveId" clId="{10AB9FE2-9012-46EF-B18A-C87D5526F6EE}" dt="2026-06-05T12:35:34.304" v="0" actId="47"/>
        <pc:sldMkLst>
          <pc:docMk/>
          <pc:sldMk cId="4035828020" sldId="285"/>
        </pc:sldMkLst>
      </pc:sldChg>
      <pc:sldChg chg="modSp add">
        <pc:chgData name="Christopher Potter" userId="24ad2ef8db5e8a45" providerId="LiveId" clId="{10AB9FE2-9012-46EF-B18A-C87D5526F6EE}" dt="2026-06-05T12:59:18.784" v="242" actId="20577"/>
        <pc:sldMkLst>
          <pc:docMk/>
          <pc:sldMk cId="3776235531" sldId="286"/>
        </pc:sldMkLst>
        <pc:spChg chg="mod">
          <ac:chgData name="Christopher Potter" userId="24ad2ef8db5e8a45" providerId="LiveId" clId="{10AB9FE2-9012-46EF-B18A-C87D5526F6EE}" dt="2026-06-05T12:59:18.784" v="242" actId="20577"/>
          <ac:spMkLst>
            <pc:docMk/>
            <pc:sldMk cId="3776235531" sldId="286"/>
            <ac:spMk id="3" creationId="{61B51539-403C-6992-5F76-CBA45D9480AE}"/>
          </ac:spMkLst>
        </pc:spChg>
        <pc:spChg chg="mod">
          <ac:chgData name="Christopher Potter" userId="24ad2ef8db5e8a45" providerId="LiveId" clId="{10AB9FE2-9012-46EF-B18A-C87D5526F6EE}" dt="2026-06-05T12:59:00.620" v="240" actId="6549"/>
          <ac:spMkLst>
            <pc:docMk/>
            <pc:sldMk cId="3776235531" sldId="286"/>
            <ac:spMk id="6" creationId="{E5C57D6C-D5BE-1CD7-C67B-D3848CF51774}"/>
          </ac:spMkLst>
        </pc:spChg>
      </pc:sldChg>
      <pc:sldChg chg="modSp add">
        <pc:chgData name="Christopher Potter" userId="24ad2ef8db5e8a45" providerId="LiveId" clId="{10AB9FE2-9012-46EF-B18A-C87D5526F6EE}" dt="2026-06-05T13:01:17.751" v="263" actId="20577"/>
        <pc:sldMkLst>
          <pc:docMk/>
          <pc:sldMk cId="4062901967" sldId="287"/>
        </pc:sldMkLst>
        <pc:spChg chg="mod">
          <ac:chgData name="Christopher Potter" userId="24ad2ef8db5e8a45" providerId="LiveId" clId="{10AB9FE2-9012-46EF-B18A-C87D5526F6EE}" dt="2026-06-05T13:01:17.751" v="263" actId="20577"/>
          <ac:spMkLst>
            <pc:docMk/>
            <pc:sldMk cId="4062901967" sldId="287"/>
            <ac:spMk id="3" creationId="{F913492C-7372-10CA-FC42-A71DEFD21B53}"/>
          </ac:spMkLst>
        </pc:spChg>
        <pc:spChg chg="mod">
          <ac:chgData name="Christopher Potter" userId="24ad2ef8db5e8a45" providerId="LiveId" clId="{10AB9FE2-9012-46EF-B18A-C87D5526F6EE}" dt="2026-06-05T13:01:02.205" v="262" actId="6549"/>
          <ac:spMkLst>
            <pc:docMk/>
            <pc:sldMk cId="4062901967" sldId="287"/>
            <ac:spMk id="6" creationId="{A7625DA7-A9D3-F5A1-38AD-D2FFBF2D9EDA}"/>
          </ac:spMkLst>
        </pc:spChg>
      </pc:sldChg>
      <pc:sldChg chg="modSp add">
        <pc:chgData name="Christopher Potter" userId="24ad2ef8db5e8a45" providerId="LiveId" clId="{10AB9FE2-9012-46EF-B18A-C87D5526F6EE}" dt="2026-06-05T13:02:21.079" v="280" actId="6549"/>
        <pc:sldMkLst>
          <pc:docMk/>
          <pc:sldMk cId="3804583325" sldId="288"/>
        </pc:sldMkLst>
        <pc:spChg chg="mod">
          <ac:chgData name="Christopher Potter" userId="24ad2ef8db5e8a45" providerId="LiveId" clId="{10AB9FE2-9012-46EF-B18A-C87D5526F6EE}" dt="2026-06-05T13:02:21.079" v="280" actId="6549"/>
          <ac:spMkLst>
            <pc:docMk/>
            <pc:sldMk cId="3804583325" sldId="288"/>
            <ac:spMk id="3" creationId="{64161AE7-5272-E4E2-93F7-106C41283729}"/>
          </ac:spMkLst>
        </pc:spChg>
        <pc:spChg chg="mod">
          <ac:chgData name="Christopher Potter" userId="24ad2ef8db5e8a45" providerId="LiveId" clId="{10AB9FE2-9012-46EF-B18A-C87D5526F6EE}" dt="2026-06-05T13:02:16.857" v="278" actId="20577"/>
          <ac:spMkLst>
            <pc:docMk/>
            <pc:sldMk cId="3804583325" sldId="288"/>
            <ac:spMk id="6" creationId="{A33A7BFB-A70F-F025-3066-C131E46EA47C}"/>
          </ac:spMkLst>
        </pc:spChg>
      </pc:sldChg>
      <pc:sldChg chg="modSp add mod">
        <pc:chgData name="Christopher Potter" userId="24ad2ef8db5e8a45" providerId="LiveId" clId="{10AB9FE2-9012-46EF-B18A-C87D5526F6EE}" dt="2026-06-05T13:10:44.611" v="306" actId="21"/>
        <pc:sldMkLst>
          <pc:docMk/>
          <pc:sldMk cId="3549857081" sldId="289"/>
        </pc:sldMkLst>
        <pc:spChg chg="mod">
          <ac:chgData name="Christopher Potter" userId="24ad2ef8db5e8a45" providerId="LiveId" clId="{10AB9FE2-9012-46EF-B18A-C87D5526F6EE}" dt="2026-06-05T13:10:08.441" v="284" actId="6549"/>
          <ac:spMkLst>
            <pc:docMk/>
            <pc:sldMk cId="3549857081" sldId="289"/>
            <ac:spMk id="3" creationId="{59BCE828-2AEB-BC51-AC18-8EB252473F63}"/>
          </ac:spMkLst>
        </pc:spChg>
        <pc:spChg chg="mod">
          <ac:chgData name="Christopher Potter" userId="24ad2ef8db5e8a45" providerId="LiveId" clId="{10AB9FE2-9012-46EF-B18A-C87D5526F6EE}" dt="2026-06-05T13:10:44.611" v="306" actId="21"/>
          <ac:spMkLst>
            <pc:docMk/>
            <pc:sldMk cId="3549857081" sldId="289"/>
            <ac:spMk id="6" creationId="{3BCF14F0-BA5B-223C-60F7-08243E1C2C4B}"/>
          </ac:spMkLst>
        </pc:spChg>
      </pc:sldChg>
      <pc:sldChg chg="modSp add">
        <pc:chgData name="Christopher Potter" userId="24ad2ef8db5e8a45" providerId="LiveId" clId="{10AB9FE2-9012-46EF-B18A-C87D5526F6EE}" dt="2026-06-05T13:12:26.003" v="332" actId="6549"/>
        <pc:sldMkLst>
          <pc:docMk/>
          <pc:sldMk cId="1791415126" sldId="290"/>
        </pc:sldMkLst>
        <pc:spChg chg="mod">
          <ac:chgData name="Christopher Potter" userId="24ad2ef8db5e8a45" providerId="LiveId" clId="{10AB9FE2-9012-46EF-B18A-C87D5526F6EE}" dt="2026-06-05T13:11:53.949" v="324" actId="6549"/>
          <ac:spMkLst>
            <pc:docMk/>
            <pc:sldMk cId="1791415126" sldId="290"/>
            <ac:spMk id="3" creationId="{864070FE-C3D0-E3CF-D544-5AB0E95E6031}"/>
          </ac:spMkLst>
        </pc:spChg>
        <pc:spChg chg="mod">
          <ac:chgData name="Christopher Potter" userId="24ad2ef8db5e8a45" providerId="LiveId" clId="{10AB9FE2-9012-46EF-B18A-C87D5526F6EE}" dt="2026-06-05T13:12:26.003" v="332" actId="6549"/>
          <ac:spMkLst>
            <pc:docMk/>
            <pc:sldMk cId="1791415126" sldId="290"/>
            <ac:spMk id="6" creationId="{11C0DEE8-B04A-4259-AF6A-72B4C4B463D5}"/>
          </ac:spMkLst>
        </pc:spChg>
      </pc:sldChg>
      <pc:sldChg chg="modSp add">
        <pc:chgData name="Christopher Potter" userId="24ad2ef8db5e8a45" providerId="LiveId" clId="{10AB9FE2-9012-46EF-B18A-C87D5526F6EE}" dt="2026-06-05T13:15:56.265" v="363" actId="6549"/>
        <pc:sldMkLst>
          <pc:docMk/>
          <pc:sldMk cId="4160906415" sldId="291"/>
        </pc:sldMkLst>
        <pc:spChg chg="mod">
          <ac:chgData name="Christopher Potter" userId="24ad2ef8db5e8a45" providerId="LiveId" clId="{10AB9FE2-9012-46EF-B18A-C87D5526F6EE}" dt="2026-06-05T13:15:56.265" v="363" actId="6549"/>
          <ac:spMkLst>
            <pc:docMk/>
            <pc:sldMk cId="4160906415" sldId="291"/>
            <ac:spMk id="3" creationId="{D418049B-ED82-60C7-49D7-B6C48CD8D4C1}"/>
          </ac:spMkLst>
        </pc:spChg>
        <pc:spChg chg="mod">
          <ac:chgData name="Christopher Potter" userId="24ad2ef8db5e8a45" providerId="LiveId" clId="{10AB9FE2-9012-46EF-B18A-C87D5526F6EE}" dt="2026-06-05T13:15:37.931" v="358" actId="6549"/>
          <ac:spMkLst>
            <pc:docMk/>
            <pc:sldMk cId="4160906415" sldId="291"/>
            <ac:spMk id="6" creationId="{8391DF93-2F92-4CF9-8619-8A55BC172532}"/>
          </ac:spMkLst>
        </pc:spChg>
      </pc:sldChg>
      <pc:sldChg chg="modSp add">
        <pc:chgData name="Christopher Potter" userId="24ad2ef8db5e8a45" providerId="LiveId" clId="{10AB9FE2-9012-46EF-B18A-C87D5526F6EE}" dt="2026-06-05T13:17:02.888" v="380" actId="6549"/>
        <pc:sldMkLst>
          <pc:docMk/>
          <pc:sldMk cId="2325625842" sldId="292"/>
        </pc:sldMkLst>
        <pc:spChg chg="mod">
          <ac:chgData name="Christopher Potter" userId="24ad2ef8db5e8a45" providerId="LiveId" clId="{10AB9FE2-9012-46EF-B18A-C87D5526F6EE}" dt="2026-06-05T13:17:02.888" v="380" actId="6549"/>
          <ac:spMkLst>
            <pc:docMk/>
            <pc:sldMk cId="2325625842" sldId="292"/>
            <ac:spMk id="3" creationId="{6C5B6DB2-547C-C3AB-D7D1-24ECD6224CA6}"/>
          </ac:spMkLst>
        </pc:spChg>
        <pc:spChg chg="mod">
          <ac:chgData name="Christopher Potter" userId="24ad2ef8db5e8a45" providerId="LiveId" clId="{10AB9FE2-9012-46EF-B18A-C87D5526F6EE}" dt="2026-06-05T13:16:42.216" v="377" actId="6549"/>
          <ac:spMkLst>
            <pc:docMk/>
            <pc:sldMk cId="2325625842" sldId="292"/>
            <ac:spMk id="6" creationId="{35F7C0D9-F97B-4154-FCEC-674570D1590B}"/>
          </ac:spMkLst>
        </pc:spChg>
      </pc:sldChg>
      <pc:sldChg chg="modSp add">
        <pc:chgData name="Christopher Potter" userId="24ad2ef8db5e8a45" providerId="LiveId" clId="{10AB9FE2-9012-46EF-B18A-C87D5526F6EE}" dt="2026-06-05T13:20:09.554" v="409" actId="6549"/>
        <pc:sldMkLst>
          <pc:docMk/>
          <pc:sldMk cId="611695627" sldId="293"/>
        </pc:sldMkLst>
        <pc:spChg chg="mod">
          <ac:chgData name="Christopher Potter" userId="24ad2ef8db5e8a45" providerId="LiveId" clId="{10AB9FE2-9012-46EF-B18A-C87D5526F6EE}" dt="2026-06-05T13:20:09.554" v="409" actId="6549"/>
          <ac:spMkLst>
            <pc:docMk/>
            <pc:sldMk cId="611695627" sldId="293"/>
            <ac:spMk id="3" creationId="{8EAA5461-CC9B-7509-83A9-46934150535A}"/>
          </ac:spMkLst>
        </pc:spChg>
        <pc:spChg chg="mod">
          <ac:chgData name="Christopher Potter" userId="24ad2ef8db5e8a45" providerId="LiveId" clId="{10AB9FE2-9012-46EF-B18A-C87D5526F6EE}" dt="2026-06-05T13:18:57.729" v="397" actId="6549"/>
          <ac:spMkLst>
            <pc:docMk/>
            <pc:sldMk cId="611695627" sldId="293"/>
            <ac:spMk id="6" creationId="{88ED8651-1DB1-5534-4B60-70A82B14E4A6}"/>
          </ac:spMkLst>
        </pc:spChg>
      </pc:sldChg>
      <pc:sldChg chg="modSp add">
        <pc:chgData name="Christopher Potter" userId="24ad2ef8db5e8a45" providerId="LiveId" clId="{10AB9FE2-9012-46EF-B18A-C87D5526F6EE}" dt="2026-06-05T13:21:09.960" v="435" actId="6549"/>
        <pc:sldMkLst>
          <pc:docMk/>
          <pc:sldMk cId="1617587224" sldId="294"/>
        </pc:sldMkLst>
        <pc:spChg chg="mod">
          <ac:chgData name="Christopher Potter" userId="24ad2ef8db5e8a45" providerId="LiveId" clId="{10AB9FE2-9012-46EF-B18A-C87D5526F6EE}" dt="2026-06-05T13:21:09.960" v="435" actId="6549"/>
          <ac:spMkLst>
            <pc:docMk/>
            <pc:sldMk cId="1617587224" sldId="294"/>
            <ac:spMk id="3" creationId="{BBA166D8-45E9-04BA-6FAE-4393BA7C78CB}"/>
          </ac:spMkLst>
        </pc:spChg>
        <pc:spChg chg="mod">
          <ac:chgData name="Christopher Potter" userId="24ad2ef8db5e8a45" providerId="LiveId" clId="{10AB9FE2-9012-46EF-B18A-C87D5526F6EE}" dt="2026-06-05T13:20:52.204" v="431" actId="20577"/>
          <ac:spMkLst>
            <pc:docMk/>
            <pc:sldMk cId="1617587224" sldId="294"/>
            <ac:spMk id="6" creationId="{E15618EE-2DBB-0C50-CA0F-05841B15EF9F}"/>
          </ac:spMkLst>
        </pc:spChg>
      </pc:sldChg>
      <pc:sldChg chg="modSp add">
        <pc:chgData name="Christopher Potter" userId="24ad2ef8db5e8a45" providerId="LiveId" clId="{10AB9FE2-9012-46EF-B18A-C87D5526F6EE}" dt="2026-06-05T13:21:56.271" v="450" actId="20577"/>
        <pc:sldMkLst>
          <pc:docMk/>
          <pc:sldMk cId="3814059940" sldId="295"/>
        </pc:sldMkLst>
        <pc:spChg chg="mod">
          <ac:chgData name="Christopher Potter" userId="24ad2ef8db5e8a45" providerId="LiveId" clId="{10AB9FE2-9012-46EF-B18A-C87D5526F6EE}" dt="2026-06-05T13:21:56.271" v="450" actId="20577"/>
          <ac:spMkLst>
            <pc:docMk/>
            <pc:sldMk cId="3814059940" sldId="295"/>
            <ac:spMk id="3" creationId="{05C1997B-94DC-0A29-5F71-AE72441E5BC8}"/>
          </ac:spMkLst>
        </pc:spChg>
        <pc:spChg chg="mod">
          <ac:chgData name="Christopher Potter" userId="24ad2ef8db5e8a45" providerId="LiveId" clId="{10AB9FE2-9012-46EF-B18A-C87D5526F6EE}" dt="2026-06-05T13:21:53.488" v="449" actId="6549"/>
          <ac:spMkLst>
            <pc:docMk/>
            <pc:sldMk cId="3814059940" sldId="295"/>
            <ac:spMk id="6" creationId="{09977BE4-1C1D-61F6-A216-831E40716E37}"/>
          </ac:spMkLst>
        </pc:spChg>
      </pc:sldChg>
      <pc:sldChg chg="modSp add">
        <pc:chgData name="Christopher Potter" userId="24ad2ef8db5e8a45" providerId="LiveId" clId="{10AB9FE2-9012-46EF-B18A-C87D5526F6EE}" dt="2026-06-05T13:24:24.990" v="469" actId="20577"/>
        <pc:sldMkLst>
          <pc:docMk/>
          <pc:sldMk cId="4141302736" sldId="296"/>
        </pc:sldMkLst>
        <pc:spChg chg="mod">
          <ac:chgData name="Christopher Potter" userId="24ad2ef8db5e8a45" providerId="LiveId" clId="{10AB9FE2-9012-46EF-B18A-C87D5526F6EE}" dt="2026-06-05T13:24:24.990" v="469" actId="20577"/>
          <ac:spMkLst>
            <pc:docMk/>
            <pc:sldMk cId="4141302736" sldId="296"/>
            <ac:spMk id="3" creationId="{1FE6FCA7-9156-91EA-CC9E-90A0F6B97E1E}"/>
          </ac:spMkLst>
        </pc:spChg>
        <pc:spChg chg="mod">
          <ac:chgData name="Christopher Potter" userId="24ad2ef8db5e8a45" providerId="LiveId" clId="{10AB9FE2-9012-46EF-B18A-C87D5526F6EE}" dt="2026-06-05T13:24:07.302" v="467" actId="20577"/>
          <ac:spMkLst>
            <pc:docMk/>
            <pc:sldMk cId="4141302736" sldId="296"/>
            <ac:spMk id="6" creationId="{618F1FFF-39AC-0EE6-D2BF-8C9DDDF2D0BB}"/>
          </ac:spMkLst>
        </pc:spChg>
      </pc:sldChg>
      <pc:sldChg chg="modSp add">
        <pc:chgData name="Christopher Potter" userId="24ad2ef8db5e8a45" providerId="LiveId" clId="{10AB9FE2-9012-46EF-B18A-C87D5526F6EE}" dt="2026-06-05T13:25:26.410" v="487" actId="6549"/>
        <pc:sldMkLst>
          <pc:docMk/>
          <pc:sldMk cId="4034876660" sldId="297"/>
        </pc:sldMkLst>
        <pc:spChg chg="mod">
          <ac:chgData name="Christopher Potter" userId="24ad2ef8db5e8a45" providerId="LiveId" clId="{10AB9FE2-9012-46EF-B18A-C87D5526F6EE}" dt="2026-06-05T13:25:26.410" v="487" actId="6549"/>
          <ac:spMkLst>
            <pc:docMk/>
            <pc:sldMk cId="4034876660" sldId="297"/>
            <ac:spMk id="3" creationId="{4AC0C677-51C7-0422-6A90-F242DCD20C39}"/>
          </ac:spMkLst>
        </pc:spChg>
        <pc:spChg chg="mod">
          <ac:chgData name="Christopher Potter" userId="24ad2ef8db5e8a45" providerId="LiveId" clId="{10AB9FE2-9012-46EF-B18A-C87D5526F6EE}" dt="2026-06-05T13:25:22.689" v="484" actId="20577"/>
          <ac:spMkLst>
            <pc:docMk/>
            <pc:sldMk cId="4034876660" sldId="297"/>
            <ac:spMk id="6" creationId="{22FE80AF-AE77-1796-D137-5930D495AF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9248-A838-5355-8CBD-B9C56049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386-BC14-D043-D9E5-D01BA2D2B97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5F013-8913-3773-55D8-2229D1362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B0CDD-993A-0180-4DB4-D3AD36D9D045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05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6330F-A732-4FD9-EDF7-FD320E5D2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240D2D-04A7-55D4-67F3-48B30C2811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1B51539-403C-6992-5F76-CBA45D9480A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1B51539-403C-6992-5F76-CBA45D948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57D6C-D5BE-1CD7-C67B-D3848CF51774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+19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57D6C-D5BE-1CD7-C67B-D3848CF51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2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F97B1-7EBE-4084-1FE7-06310B3F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9B6491-799B-1043-37D3-79D2E27963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13492C-7372-10CA-FC42-A71DEFD21B5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13492C-7372-10CA-FC42-A71DEFD21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25DA7-A9D3-F5A1-38AD-D2FFBF2D9EDA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71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7(1−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25DA7-A9D3-F5A1-38AD-D2FFBF2D9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71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9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FCF92-561E-1CC1-574A-EA51EF2B7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50F9E5-5310-C917-3A58-4CB2551C6F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161AE7-5272-E4E2-93F7-106C4128372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161AE7-5272-E4E2-93F7-106C41283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A7BFB-A70F-F025-3066-C131E46EA47C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71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2−4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A7BFB-A70F-F025-3066-C131E46EA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71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5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7C13E-6D0A-2F7C-FB1C-F0F0E58B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97C6C-3E5D-385F-7CF8-1570D920D2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BCE828-2AEB-BC51-AC18-8EB252473F6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BCE828-2AEB-BC51-AC18-8EB252473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CF14F0-BA5B-223C-60F7-08243E1C2C4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21−2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CF14F0-BA5B-223C-60F7-08243E1C2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8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90804-DBE9-A463-FFED-7FF1EEF4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05C2D-59B0-6595-FBE6-4FA185E253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4070FE-C3D0-E3CF-D544-5AB0E95E603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4070FE-C3D0-E3CF-D544-5AB0E95E6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C0DEE8-B04A-4259-AF6A-72B4C4B463D5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+19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C0DEE8-B04A-4259-AF6A-72B4C4B46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4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A72D7-76B0-4A85-1C86-26D9C17F0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F8AC8-B08B-CDAC-28CC-8C4AA94647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18049B-ED82-60C7-49D7-B6C48CD8D4C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18049B-ED82-60C7-49D7-B6C48CD8D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91DF93-2F92-4CF9-8619-8A55BC172532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91DF93-2F92-4CF9-8619-8A55BC172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9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765AF-BD33-B7CB-A785-1627F93F3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9E8418-45CD-E634-C4F1-34C27F0EC9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5B6DB2-547C-C3AB-D7D1-24ECD6224CA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5B6DB2-547C-C3AB-D7D1-24ECD6224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F7C0D9-F97B-4154-FCEC-674570D1590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F7C0D9-F97B-4154-FCEC-674570D15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6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6A56D-D0A8-1C2F-4D02-047EFB8C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1D23E3-8315-034A-C77F-05A9D899B4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AA5461-CC9B-7509-83A9-46934150535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AA5461-CC9B-7509-83A9-469341505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ED8651-1DB1-5534-4B60-70A82B14E4A6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86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8.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ED8651-1DB1-5534-4B60-70A82B14E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86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C7E0-EDD6-6794-5ECA-4219CBD7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CF027E-0F9B-0CA2-F949-68E3BCB1E7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A166D8-45E9-04BA-6FAE-4393BA7C78C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A166D8-45E9-04BA-6FAE-4393BA7C7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5618EE-2DBB-0C50-CA0F-05841B15EF9F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2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−2 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5618EE-2DBB-0C50-CA0F-05841B15E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28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5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F1334-CB6A-AFC2-8DED-3308D5AB2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0D288-53E8-8FCC-DBA4-6740F1867C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C1997B-94DC-0A29-5F71-AE72441E5BC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C1997B-94DC-0A29-5F71-AE72441E5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977BE4-1C1D-61F6-A216-831E40716E37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2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−4 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5.5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977BE4-1C1D-61F6-A216-831E40716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28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0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A1AE2-2B5E-619F-0FEA-1DF76F3A5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F62ACA-10F7-B9F9-DC25-EACC72E132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B51BC6-71FF-91B5-F491-4D258640270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B51BC6-71FF-91B5-F491-4D258640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172936-0315-D093-6DAC-10E888CA71FD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172936-0315-D093-6DAC-10E888CA7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98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1B15F-4B62-5A1F-EA93-2940BAE4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8EC5F5-1CF0-D923-0E57-2F63DF149A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E6FCA7-9156-91EA-CC9E-90A0F6B97E1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E6FCA7-9156-91EA-CC9E-90A0F6B97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8F1FFF-39AC-0EE6-D2BF-8C9DDDF2D0B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2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−0.7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8F1FFF-39AC-0EE6-D2BF-8C9DDDF2D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28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3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7DCD-42B3-790D-A5D7-16D13E02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C4938-27F2-E348-8F68-45BDBED3E3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C0C677-51C7-0422-6A90-F242DCD20C3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C0C677-51C7-0422-6A90-F242DCD20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FE80AF-AE77-1796-D137-5930D495AF99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2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FE80AF-AE77-1796-D137-5930D495A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28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C928-D26D-98D9-5E17-230444CC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664196-D063-E2BC-F6A2-381A16F4E3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4C3F96-2ABA-F414-E787-8BF05DB5339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4C3F96-2ABA-F414-E787-8BF05DB53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7A9F6A-E013-ED97-8C05-AB9C99214F1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7A9F6A-E013-ED97-8C05-AB9C99214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7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6E85E-C134-1726-9D6B-AF51FF554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18E87-5767-5B2D-AA22-6D118529FC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739E83-EBD1-1B1B-3B9B-00A2960D7F7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739E83-EBD1-1B1B-3B9B-00A2960D7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3478A-673E-2AE5-3D07-FC9300111D9D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86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3478A-673E-2AE5-3D07-FC9300111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86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F36E9-FA5B-BE50-3EB0-668C7B773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D03A2-8765-918A-3397-5358763F74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8CA3AF-2405-2F06-E486-3FD6FFC507A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8CA3AF-2405-2F06-E486-3FD6FFC50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86317-62DC-5967-777F-A7A13A6AF1F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15−5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86317-62DC-5967-777F-A7A13A6AF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11036-D25F-25F0-B5D4-09467D2EA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A70F3E-5985-65E9-F598-1F4858970E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26D619-172D-A2DE-BF4D-B46F0EF8889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26D619-172D-A2DE-BF4D-B46F0EF88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67AE3C-3B0C-D8AA-902A-1A5A002F57E5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7−2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67AE3C-3B0C-D8AA-902A-1A5A002F5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1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6CB58-01FE-17EB-FFDA-757E66348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4FB9-7B14-5AAC-7D93-4FF1B6B594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825310-D6B0-C567-188A-11298DF8690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825310-D6B0-C567-188A-11298DF86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42717-2158-30AC-A2B0-425CD5C0952A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=8.5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42717-2158-30AC-A2B0-425CD5C09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9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F905C-238B-C09E-058F-24FC8232C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EE0AF6-DDB7-C447-EE2E-3B9EEE0BB2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68A850-1C9A-7C7C-2168-49AE94B3FE0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68A850-1C9A-7C7C-2168-49AE94B3F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45370D-E3EB-4E9D-0777-8482D7DADE9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+12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45370D-E3EB-4E9D-0777-8482D7DAD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0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B30B8-36EB-D34A-A1C3-080CD227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4C9B1-7A66-839B-8A5D-7DA60DC535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4FA207-E1A9-CC2D-71A4-3AB064BF831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4FA207-E1A9-CC2D-71A4-3AB064BF8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57F94-CFCD-710B-C8E8-845EFABA93B9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57F94-CFCD-710B-C8E8-845EFABA9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3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345</TotalTime>
  <Words>172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2026-05-15T17:39:16Z</dcterms:created>
  <dcterms:modified xsi:type="dcterms:W3CDTF">2026-06-05T13:26:00Z</dcterms:modified>
</cp:coreProperties>
</file>