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6" r:id="rId3"/>
    <p:sldId id="263" r:id="rId4"/>
    <p:sldId id="267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9" r:id="rId13"/>
    <p:sldId id="278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6-05T12:31:53.751" v="323" actId="6549"/>
      <pc:docMkLst>
        <pc:docMk/>
      </pc:docMkLst>
      <pc:sldChg chg="modSp mod">
        <pc:chgData name="Christopher Potter" userId="24ad2ef8db5e8a45" providerId="LiveId" clId="{10AB9FE2-9012-46EF-B18A-C87D5526F6EE}" dt="2026-06-05T12:03:04.851" v="22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5T12:02:48.657" v="6" actId="40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5T12:03:04.851" v="22" actId="6549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6-05T12:03:00.800" v="18" actId="20577"/>
          <ac:spMkLst>
            <pc:docMk/>
            <pc:sldMk cId="2091781012" sldId="263"/>
            <ac:spMk id="6" creationId="{BA921662-2271-7C69-6B02-B3F3AE9DB7EB}"/>
          </ac:spMkLst>
        </pc:spChg>
      </pc:sldChg>
      <pc:sldChg chg="modSp add">
        <pc:chgData name="Christopher Potter" userId="24ad2ef8db5e8a45" providerId="LiveId" clId="{10AB9FE2-9012-46EF-B18A-C87D5526F6EE}" dt="2026-06-05T12:04:05.458" v="57" actId="6549"/>
        <pc:sldMkLst>
          <pc:docMk/>
          <pc:sldMk cId="1350983975" sldId="264"/>
        </pc:sldMkLst>
        <pc:spChg chg="mod">
          <ac:chgData name="Christopher Potter" userId="24ad2ef8db5e8a45" providerId="LiveId" clId="{10AB9FE2-9012-46EF-B18A-C87D5526F6EE}" dt="2026-06-05T12:04:05.458" v="57" actId="6549"/>
          <ac:spMkLst>
            <pc:docMk/>
            <pc:sldMk cId="1350983975" sldId="264"/>
            <ac:spMk id="3" creationId="{E5613713-AA8D-2D9B-1FD8-BB42D7410E99}"/>
          </ac:spMkLst>
        </pc:spChg>
        <pc:spChg chg="mod">
          <ac:chgData name="Christopher Potter" userId="24ad2ef8db5e8a45" providerId="LiveId" clId="{10AB9FE2-9012-46EF-B18A-C87D5526F6EE}" dt="2026-06-05T12:04:01.968" v="55" actId="6549"/>
          <ac:spMkLst>
            <pc:docMk/>
            <pc:sldMk cId="1350983975" sldId="264"/>
            <ac:spMk id="6" creationId="{444347FF-ECE3-61A1-F192-4157CF51329C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305734744" sldId="264"/>
        </pc:sldMkLst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495560181" sldId="265"/>
        </pc:sldMkLst>
      </pc:sldChg>
      <pc:sldChg chg="modSp add">
        <pc:chgData name="Christopher Potter" userId="24ad2ef8db5e8a45" providerId="LiveId" clId="{10AB9FE2-9012-46EF-B18A-C87D5526F6EE}" dt="2026-06-05T12:04:25.738" v="69" actId="6549"/>
        <pc:sldMkLst>
          <pc:docMk/>
          <pc:sldMk cId="3520736650" sldId="265"/>
        </pc:sldMkLst>
        <pc:spChg chg="mod">
          <ac:chgData name="Christopher Potter" userId="24ad2ef8db5e8a45" providerId="LiveId" clId="{10AB9FE2-9012-46EF-B18A-C87D5526F6EE}" dt="2026-06-05T12:04:25.738" v="69" actId="6549"/>
          <ac:spMkLst>
            <pc:docMk/>
            <pc:sldMk cId="3520736650" sldId="265"/>
            <ac:spMk id="3" creationId="{00634A90-BCDE-FB01-5D38-947128DA2845}"/>
          </ac:spMkLst>
        </pc:spChg>
        <pc:spChg chg="mod">
          <ac:chgData name="Christopher Potter" userId="24ad2ef8db5e8a45" providerId="LiveId" clId="{10AB9FE2-9012-46EF-B18A-C87D5526F6EE}" dt="2026-06-05T12:04:19.512" v="67" actId="6549"/>
          <ac:spMkLst>
            <pc:docMk/>
            <pc:sldMk cId="3520736650" sldId="265"/>
            <ac:spMk id="6" creationId="{F701A1DC-24C9-3753-0B2D-A91C97B77EEE}"/>
          </ac:spMkLst>
        </pc:spChg>
      </pc:sldChg>
      <pc:sldChg chg="modSp add ord">
        <pc:chgData name="Christopher Potter" userId="24ad2ef8db5e8a45" providerId="LiveId" clId="{10AB9FE2-9012-46EF-B18A-C87D5526F6EE}" dt="2026-06-05T12:05:24.747" v="80"/>
        <pc:sldMkLst>
          <pc:docMk/>
          <pc:sldMk cId="578204633" sldId="266"/>
        </pc:sldMkLst>
        <pc:spChg chg="mod">
          <ac:chgData name="Christopher Potter" userId="24ad2ef8db5e8a45" providerId="LiveId" clId="{10AB9FE2-9012-46EF-B18A-C87D5526F6EE}" dt="2026-06-05T12:05:22.347" v="78" actId="6549"/>
          <ac:spMkLst>
            <pc:docMk/>
            <pc:sldMk cId="578204633" sldId="266"/>
            <ac:spMk id="3" creationId="{6C6CE93C-B4D3-81E4-5448-775A6849E422}"/>
          </ac:spMkLst>
        </pc:spChg>
        <pc:spChg chg="mod">
          <ac:chgData name="Christopher Potter" userId="24ad2ef8db5e8a45" providerId="LiveId" clId="{10AB9FE2-9012-46EF-B18A-C87D5526F6EE}" dt="2026-06-05T12:05:19.836" v="76" actId="6549"/>
          <ac:spMkLst>
            <pc:docMk/>
            <pc:sldMk cId="578204633" sldId="266"/>
            <ac:spMk id="6" creationId="{5D23D734-EC79-B4F9-CD57-922BD0344668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2955712834" sldId="266"/>
        </pc:sldMkLst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1904524668" sldId="267"/>
        </pc:sldMkLst>
      </pc:sldChg>
      <pc:sldChg chg="modSp add ord">
        <pc:chgData name="Christopher Potter" userId="24ad2ef8db5e8a45" providerId="LiveId" clId="{10AB9FE2-9012-46EF-B18A-C87D5526F6EE}" dt="2026-06-05T12:06:00.676" v="92"/>
        <pc:sldMkLst>
          <pc:docMk/>
          <pc:sldMk cId="2560270261" sldId="267"/>
        </pc:sldMkLst>
        <pc:spChg chg="mod">
          <ac:chgData name="Christopher Potter" userId="24ad2ef8db5e8a45" providerId="LiveId" clId="{10AB9FE2-9012-46EF-B18A-C87D5526F6EE}" dt="2026-06-05T12:05:43.108" v="88" actId="6549"/>
          <ac:spMkLst>
            <pc:docMk/>
            <pc:sldMk cId="2560270261" sldId="267"/>
            <ac:spMk id="3" creationId="{C1ED7BE6-E091-F8F8-60E3-725D99D2283B}"/>
          </ac:spMkLst>
        </pc:spChg>
        <pc:spChg chg="mod">
          <ac:chgData name="Christopher Potter" userId="24ad2ef8db5e8a45" providerId="LiveId" clId="{10AB9FE2-9012-46EF-B18A-C87D5526F6EE}" dt="2026-06-05T12:05:53.976" v="90" actId="6549"/>
          <ac:spMkLst>
            <pc:docMk/>
            <pc:sldMk cId="2560270261" sldId="267"/>
            <ac:spMk id="6" creationId="{E331EB8E-B0BC-BF5F-06A6-CE25DDE33FF6}"/>
          </ac:spMkLst>
        </pc:spChg>
      </pc:sldChg>
      <pc:sldChg chg="modSp add">
        <pc:chgData name="Christopher Potter" userId="24ad2ef8db5e8a45" providerId="LiveId" clId="{10AB9FE2-9012-46EF-B18A-C87D5526F6EE}" dt="2026-06-05T12:07:06.296" v="105" actId="6549"/>
        <pc:sldMkLst>
          <pc:docMk/>
          <pc:sldMk cId="629706472" sldId="268"/>
        </pc:sldMkLst>
        <pc:spChg chg="mod">
          <ac:chgData name="Christopher Potter" userId="24ad2ef8db5e8a45" providerId="LiveId" clId="{10AB9FE2-9012-46EF-B18A-C87D5526F6EE}" dt="2026-06-05T12:07:06.296" v="105" actId="6549"/>
          <ac:spMkLst>
            <pc:docMk/>
            <pc:sldMk cId="629706472" sldId="268"/>
            <ac:spMk id="3" creationId="{4F6B8F0A-840B-9D5E-76B1-DBDF582054D4}"/>
          </ac:spMkLst>
        </pc:spChg>
        <pc:spChg chg="mod">
          <ac:chgData name="Christopher Potter" userId="24ad2ef8db5e8a45" providerId="LiveId" clId="{10AB9FE2-9012-46EF-B18A-C87D5526F6EE}" dt="2026-06-05T12:07:03.186" v="103" actId="6549"/>
          <ac:spMkLst>
            <pc:docMk/>
            <pc:sldMk cId="629706472" sldId="268"/>
            <ac:spMk id="6" creationId="{7FA66C6D-8ABA-4B98-98CE-E45B35368D09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034735057" sldId="268"/>
        </pc:sldMkLst>
      </pc:sldChg>
      <pc:sldChg chg="modSp add">
        <pc:chgData name="Christopher Potter" userId="24ad2ef8db5e8a45" providerId="LiveId" clId="{10AB9FE2-9012-46EF-B18A-C87D5526F6EE}" dt="2026-06-05T12:07:27.536" v="119" actId="6549"/>
        <pc:sldMkLst>
          <pc:docMk/>
          <pc:sldMk cId="2237059662" sldId="269"/>
        </pc:sldMkLst>
        <pc:spChg chg="mod">
          <ac:chgData name="Christopher Potter" userId="24ad2ef8db5e8a45" providerId="LiveId" clId="{10AB9FE2-9012-46EF-B18A-C87D5526F6EE}" dt="2026-06-05T12:07:27.536" v="119" actId="6549"/>
          <ac:spMkLst>
            <pc:docMk/>
            <pc:sldMk cId="2237059662" sldId="269"/>
            <ac:spMk id="3" creationId="{95580084-8476-39DF-8FA0-229F67632227}"/>
          </ac:spMkLst>
        </pc:spChg>
        <pc:spChg chg="mod">
          <ac:chgData name="Christopher Potter" userId="24ad2ef8db5e8a45" providerId="LiveId" clId="{10AB9FE2-9012-46EF-B18A-C87D5526F6EE}" dt="2026-06-05T12:07:24.350" v="116" actId="6549"/>
          <ac:spMkLst>
            <pc:docMk/>
            <pc:sldMk cId="2237059662" sldId="269"/>
            <ac:spMk id="6" creationId="{11C419EC-04BD-B447-0284-8E099E91705E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4128326696" sldId="269"/>
        </pc:sldMkLst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1452872497" sldId="270"/>
        </pc:sldMkLst>
      </pc:sldChg>
      <pc:sldChg chg="modSp add">
        <pc:chgData name="Christopher Potter" userId="24ad2ef8db5e8a45" providerId="LiveId" clId="{10AB9FE2-9012-46EF-B18A-C87D5526F6EE}" dt="2026-06-05T12:08:32.026" v="141" actId="6549"/>
        <pc:sldMkLst>
          <pc:docMk/>
          <pc:sldMk cId="4272664141" sldId="270"/>
        </pc:sldMkLst>
        <pc:spChg chg="mod">
          <ac:chgData name="Christopher Potter" userId="24ad2ef8db5e8a45" providerId="LiveId" clId="{10AB9FE2-9012-46EF-B18A-C87D5526F6EE}" dt="2026-06-05T12:08:32.026" v="141" actId="6549"/>
          <ac:spMkLst>
            <pc:docMk/>
            <pc:sldMk cId="4272664141" sldId="270"/>
            <ac:spMk id="3" creationId="{F214997E-6043-8021-D2DE-3367316C8539}"/>
          </ac:spMkLst>
        </pc:spChg>
        <pc:spChg chg="mod">
          <ac:chgData name="Christopher Potter" userId="24ad2ef8db5e8a45" providerId="LiveId" clId="{10AB9FE2-9012-46EF-B18A-C87D5526F6EE}" dt="2026-06-05T12:08:29.954" v="138" actId="6549"/>
          <ac:spMkLst>
            <pc:docMk/>
            <pc:sldMk cId="4272664141" sldId="270"/>
            <ac:spMk id="6" creationId="{11F87C0B-2F56-BA48-0AFD-8B82BA3CDFE1}"/>
          </ac:spMkLst>
        </pc:spChg>
      </pc:sldChg>
      <pc:sldChg chg="modSp add">
        <pc:chgData name="Christopher Potter" userId="24ad2ef8db5e8a45" providerId="LiveId" clId="{10AB9FE2-9012-46EF-B18A-C87D5526F6EE}" dt="2026-06-05T12:08:53.302" v="153" actId="20577"/>
        <pc:sldMkLst>
          <pc:docMk/>
          <pc:sldMk cId="1789593902" sldId="271"/>
        </pc:sldMkLst>
        <pc:spChg chg="mod">
          <ac:chgData name="Christopher Potter" userId="24ad2ef8db5e8a45" providerId="LiveId" clId="{10AB9FE2-9012-46EF-B18A-C87D5526F6EE}" dt="2026-06-05T12:08:53.302" v="153" actId="20577"/>
          <ac:spMkLst>
            <pc:docMk/>
            <pc:sldMk cId="1789593902" sldId="271"/>
            <ac:spMk id="3" creationId="{7BB2F5B0-A026-C189-B189-1FB630B5871A}"/>
          </ac:spMkLst>
        </pc:spChg>
        <pc:spChg chg="mod">
          <ac:chgData name="Christopher Potter" userId="24ad2ef8db5e8a45" providerId="LiveId" clId="{10AB9FE2-9012-46EF-B18A-C87D5526F6EE}" dt="2026-06-05T12:08:51.099" v="152" actId="6549"/>
          <ac:spMkLst>
            <pc:docMk/>
            <pc:sldMk cId="1789593902" sldId="271"/>
            <ac:spMk id="6" creationId="{D183DC07-4225-5C7B-4FED-4F1F10FEE4D5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4221294242" sldId="271"/>
        </pc:sldMkLst>
      </pc:sldChg>
      <pc:sldChg chg="modSp add">
        <pc:chgData name="Christopher Potter" userId="24ad2ef8db5e8a45" providerId="LiveId" clId="{10AB9FE2-9012-46EF-B18A-C87D5526F6EE}" dt="2026-06-05T12:12:37.686" v="192" actId="6549"/>
        <pc:sldMkLst>
          <pc:docMk/>
          <pc:sldMk cId="1268623882" sldId="272"/>
        </pc:sldMkLst>
        <pc:spChg chg="mod">
          <ac:chgData name="Christopher Potter" userId="24ad2ef8db5e8a45" providerId="LiveId" clId="{10AB9FE2-9012-46EF-B18A-C87D5526F6EE}" dt="2026-06-05T12:12:37.686" v="192" actId="6549"/>
          <ac:spMkLst>
            <pc:docMk/>
            <pc:sldMk cId="1268623882" sldId="272"/>
            <ac:spMk id="3" creationId="{A33051A4-E030-702C-7F42-8CB3831C2882}"/>
          </ac:spMkLst>
        </pc:spChg>
        <pc:spChg chg="mod">
          <ac:chgData name="Christopher Potter" userId="24ad2ef8db5e8a45" providerId="LiveId" clId="{10AB9FE2-9012-46EF-B18A-C87D5526F6EE}" dt="2026-06-05T12:12:29.686" v="187" actId="6549"/>
          <ac:spMkLst>
            <pc:docMk/>
            <pc:sldMk cId="1268623882" sldId="272"/>
            <ac:spMk id="6" creationId="{A299693E-D137-AFFA-F5ED-93BD7F5947F1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254288567" sldId="272"/>
        </pc:sldMkLst>
      </pc:sldChg>
      <pc:sldChg chg="modSp add">
        <pc:chgData name="Christopher Potter" userId="24ad2ef8db5e8a45" providerId="LiveId" clId="{10AB9FE2-9012-46EF-B18A-C87D5526F6EE}" dt="2026-06-05T12:30:30.981" v="292" actId="20577"/>
        <pc:sldMkLst>
          <pc:docMk/>
          <pc:sldMk cId="1471734938" sldId="273"/>
        </pc:sldMkLst>
        <pc:spChg chg="mod">
          <ac:chgData name="Christopher Potter" userId="24ad2ef8db5e8a45" providerId="LiveId" clId="{10AB9FE2-9012-46EF-B18A-C87D5526F6EE}" dt="2026-06-05T12:12:56.946" v="203" actId="6549"/>
          <ac:spMkLst>
            <pc:docMk/>
            <pc:sldMk cId="1471734938" sldId="273"/>
            <ac:spMk id="3" creationId="{77F193B1-7A04-358D-64AD-AA5B700A3C9B}"/>
          </ac:spMkLst>
        </pc:spChg>
        <pc:spChg chg="mod">
          <ac:chgData name="Christopher Potter" userId="24ad2ef8db5e8a45" providerId="LiveId" clId="{10AB9FE2-9012-46EF-B18A-C87D5526F6EE}" dt="2026-06-05T12:30:30.981" v="292" actId="20577"/>
          <ac:spMkLst>
            <pc:docMk/>
            <pc:sldMk cId="1471734938" sldId="273"/>
            <ac:spMk id="6" creationId="{FBE9EA9A-D88F-5A1C-E4DA-3DF8F4CF85D3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2733438304" sldId="273"/>
        </pc:sldMkLst>
      </pc:sldChg>
      <pc:sldChg chg="modSp add">
        <pc:chgData name="Christopher Potter" userId="24ad2ef8db5e8a45" providerId="LiveId" clId="{10AB9FE2-9012-46EF-B18A-C87D5526F6EE}" dt="2026-06-05T12:13:18.346" v="224" actId="6549"/>
        <pc:sldMkLst>
          <pc:docMk/>
          <pc:sldMk cId="1657432744" sldId="274"/>
        </pc:sldMkLst>
        <pc:spChg chg="mod">
          <ac:chgData name="Christopher Potter" userId="24ad2ef8db5e8a45" providerId="LiveId" clId="{10AB9FE2-9012-46EF-B18A-C87D5526F6EE}" dt="2026-06-05T12:13:18.346" v="224" actId="6549"/>
          <ac:spMkLst>
            <pc:docMk/>
            <pc:sldMk cId="1657432744" sldId="274"/>
            <ac:spMk id="3" creationId="{9D06A7E5-DBBC-4B01-07F3-DB83B77FF6A4}"/>
          </ac:spMkLst>
        </pc:spChg>
        <pc:spChg chg="mod">
          <ac:chgData name="Christopher Potter" userId="24ad2ef8db5e8a45" providerId="LiveId" clId="{10AB9FE2-9012-46EF-B18A-C87D5526F6EE}" dt="2026-06-05T12:13:15.819" v="221" actId="6549"/>
          <ac:spMkLst>
            <pc:docMk/>
            <pc:sldMk cId="1657432744" sldId="274"/>
            <ac:spMk id="6" creationId="{5FF9F912-15DC-035D-9AB4-A94700B8F15E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496285278" sldId="274"/>
        </pc:sldMkLst>
      </pc:sldChg>
      <pc:sldChg chg="modSp add">
        <pc:chgData name="Christopher Potter" userId="24ad2ef8db5e8a45" providerId="LiveId" clId="{10AB9FE2-9012-46EF-B18A-C87D5526F6EE}" dt="2026-06-05T12:14:51.799" v="232" actId="6549"/>
        <pc:sldMkLst>
          <pc:docMk/>
          <pc:sldMk cId="256900091" sldId="275"/>
        </pc:sldMkLst>
        <pc:spChg chg="mod">
          <ac:chgData name="Christopher Potter" userId="24ad2ef8db5e8a45" providerId="LiveId" clId="{10AB9FE2-9012-46EF-B18A-C87D5526F6EE}" dt="2026-06-05T12:14:51.799" v="232" actId="6549"/>
          <ac:spMkLst>
            <pc:docMk/>
            <pc:sldMk cId="256900091" sldId="275"/>
            <ac:spMk id="3" creationId="{603A6CE4-E442-46E3-CA05-E0B3B2F4A5D2}"/>
          </ac:spMkLst>
        </pc:spChg>
        <pc:spChg chg="mod">
          <ac:chgData name="Christopher Potter" userId="24ad2ef8db5e8a45" providerId="LiveId" clId="{10AB9FE2-9012-46EF-B18A-C87D5526F6EE}" dt="2026-06-05T12:14:46.726" v="228" actId="6549"/>
          <ac:spMkLst>
            <pc:docMk/>
            <pc:sldMk cId="256900091" sldId="275"/>
            <ac:spMk id="6" creationId="{B6221B7C-6262-2554-AF62-E6E5C1FA8F4F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817431967" sldId="275"/>
        </pc:sldMkLst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2334847285" sldId="276"/>
        </pc:sldMkLst>
      </pc:sldChg>
      <pc:sldChg chg="modSp add">
        <pc:chgData name="Christopher Potter" userId="24ad2ef8db5e8a45" providerId="LiveId" clId="{10AB9FE2-9012-46EF-B18A-C87D5526F6EE}" dt="2026-06-05T12:28:30.466" v="249" actId="6549"/>
        <pc:sldMkLst>
          <pc:docMk/>
          <pc:sldMk cId="2691925144" sldId="276"/>
        </pc:sldMkLst>
        <pc:spChg chg="mod">
          <ac:chgData name="Christopher Potter" userId="24ad2ef8db5e8a45" providerId="LiveId" clId="{10AB9FE2-9012-46EF-B18A-C87D5526F6EE}" dt="2026-06-05T12:28:30.466" v="249" actId="6549"/>
          <ac:spMkLst>
            <pc:docMk/>
            <pc:sldMk cId="2691925144" sldId="276"/>
            <ac:spMk id="3" creationId="{2DAA2502-A891-D42E-AB98-2E7BC757DFB0}"/>
          </ac:spMkLst>
        </pc:spChg>
        <pc:spChg chg="mod">
          <ac:chgData name="Christopher Potter" userId="24ad2ef8db5e8a45" providerId="LiveId" clId="{10AB9FE2-9012-46EF-B18A-C87D5526F6EE}" dt="2026-06-05T12:28:26.204" v="245" actId="6549"/>
          <ac:spMkLst>
            <pc:docMk/>
            <pc:sldMk cId="2691925144" sldId="276"/>
            <ac:spMk id="6" creationId="{F7BEEF65-AA19-3B5E-0395-5AA49D9E8035}"/>
          </ac:spMkLst>
        </pc:spChg>
      </pc:sldChg>
      <pc:sldChg chg="modSp add">
        <pc:chgData name="Christopher Potter" userId="24ad2ef8db5e8a45" providerId="LiveId" clId="{10AB9FE2-9012-46EF-B18A-C87D5526F6EE}" dt="2026-06-05T12:29:11.570" v="265" actId="6549"/>
        <pc:sldMkLst>
          <pc:docMk/>
          <pc:sldMk cId="952363918" sldId="277"/>
        </pc:sldMkLst>
        <pc:spChg chg="mod">
          <ac:chgData name="Christopher Potter" userId="24ad2ef8db5e8a45" providerId="LiveId" clId="{10AB9FE2-9012-46EF-B18A-C87D5526F6EE}" dt="2026-06-05T12:28:53.010" v="259" actId="6549"/>
          <ac:spMkLst>
            <pc:docMk/>
            <pc:sldMk cId="952363918" sldId="277"/>
            <ac:spMk id="3" creationId="{1BB2C1AA-53D2-3709-D8C5-24903DFB0EAB}"/>
          </ac:spMkLst>
        </pc:spChg>
        <pc:spChg chg="mod">
          <ac:chgData name="Christopher Potter" userId="24ad2ef8db5e8a45" providerId="LiveId" clId="{10AB9FE2-9012-46EF-B18A-C87D5526F6EE}" dt="2026-06-05T12:29:11.570" v="265" actId="6549"/>
          <ac:spMkLst>
            <pc:docMk/>
            <pc:sldMk cId="952363918" sldId="277"/>
            <ac:spMk id="6" creationId="{EFEA5A7E-4797-D175-5281-F7B8E3450C57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2154687126" sldId="277"/>
        </pc:sldMkLst>
      </pc:sldChg>
      <pc:sldChg chg="modSp add ord">
        <pc:chgData name="Christopher Potter" userId="24ad2ef8db5e8a45" providerId="LiveId" clId="{10AB9FE2-9012-46EF-B18A-C87D5526F6EE}" dt="2026-06-05T12:29:50.290" v="279"/>
        <pc:sldMkLst>
          <pc:docMk/>
          <pc:sldMk cId="1054398636" sldId="278"/>
        </pc:sldMkLst>
        <pc:spChg chg="mod">
          <ac:chgData name="Christopher Potter" userId="24ad2ef8db5e8a45" providerId="LiveId" clId="{10AB9FE2-9012-46EF-B18A-C87D5526F6EE}" dt="2026-06-05T12:29:26.699" v="272" actId="6549"/>
          <ac:spMkLst>
            <pc:docMk/>
            <pc:sldMk cId="1054398636" sldId="278"/>
            <ac:spMk id="3" creationId="{B6DB3828-B6FF-B784-1887-B7A0D840990D}"/>
          </ac:spMkLst>
        </pc:spChg>
        <pc:spChg chg="mod">
          <ac:chgData name="Christopher Potter" userId="24ad2ef8db5e8a45" providerId="LiveId" clId="{10AB9FE2-9012-46EF-B18A-C87D5526F6EE}" dt="2026-06-05T12:29:35.590" v="277" actId="6549"/>
          <ac:spMkLst>
            <pc:docMk/>
            <pc:sldMk cId="1054398636" sldId="278"/>
            <ac:spMk id="6" creationId="{C31C2049-FA1E-A5B1-E614-6AC75CAE228D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139607806" sldId="278"/>
        </pc:sldMkLst>
      </pc:sldChg>
      <pc:sldChg chg="modSp add ord">
        <pc:chgData name="Christopher Potter" userId="24ad2ef8db5e8a45" providerId="LiveId" clId="{10AB9FE2-9012-46EF-B18A-C87D5526F6EE}" dt="2026-06-05T12:30:16.809" v="291" actId="20577"/>
        <pc:sldMkLst>
          <pc:docMk/>
          <pc:sldMk cId="791869377" sldId="279"/>
        </pc:sldMkLst>
        <pc:spChg chg="mod">
          <ac:chgData name="Christopher Potter" userId="24ad2ef8db5e8a45" providerId="LiveId" clId="{10AB9FE2-9012-46EF-B18A-C87D5526F6EE}" dt="2026-06-05T12:30:16.809" v="291" actId="20577"/>
          <ac:spMkLst>
            <pc:docMk/>
            <pc:sldMk cId="791869377" sldId="279"/>
            <ac:spMk id="3" creationId="{9EA5B5FF-FB31-6497-F7ED-8835459E955A}"/>
          </ac:spMkLst>
        </pc:spChg>
        <pc:spChg chg="mod">
          <ac:chgData name="Christopher Potter" userId="24ad2ef8db5e8a45" providerId="LiveId" clId="{10AB9FE2-9012-46EF-B18A-C87D5526F6EE}" dt="2026-06-05T12:30:13.691" v="289" actId="6549"/>
          <ac:spMkLst>
            <pc:docMk/>
            <pc:sldMk cId="791869377" sldId="279"/>
            <ac:spMk id="6" creationId="{2878C6DE-917B-67D3-2676-C9162A13BBAF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267194520" sldId="279"/>
        </pc:sldMkLst>
      </pc:sldChg>
      <pc:sldChg chg="modSp add">
        <pc:chgData name="Christopher Potter" userId="24ad2ef8db5e8a45" providerId="LiveId" clId="{10AB9FE2-9012-46EF-B18A-C87D5526F6EE}" dt="2026-06-05T12:31:06.547" v="294" actId="6549"/>
        <pc:sldMkLst>
          <pc:docMk/>
          <pc:sldMk cId="1370036412" sldId="280"/>
        </pc:sldMkLst>
        <pc:spChg chg="mod">
          <ac:chgData name="Christopher Potter" userId="24ad2ef8db5e8a45" providerId="LiveId" clId="{10AB9FE2-9012-46EF-B18A-C87D5526F6EE}" dt="2026-06-05T12:31:06.547" v="294" actId="6549"/>
          <ac:spMkLst>
            <pc:docMk/>
            <pc:sldMk cId="1370036412" sldId="280"/>
            <ac:spMk id="3" creationId="{EA291584-9341-701F-ECC3-95958A08C05D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2130576823" sldId="280"/>
        </pc:sldMkLst>
      </pc:sldChg>
      <pc:sldChg chg="modSp add">
        <pc:chgData name="Christopher Potter" userId="24ad2ef8db5e8a45" providerId="LiveId" clId="{10AB9FE2-9012-46EF-B18A-C87D5526F6EE}" dt="2026-06-05T12:31:30.278" v="311" actId="20577"/>
        <pc:sldMkLst>
          <pc:docMk/>
          <pc:sldMk cId="1638793332" sldId="281"/>
        </pc:sldMkLst>
        <pc:spChg chg="mod">
          <ac:chgData name="Christopher Potter" userId="24ad2ef8db5e8a45" providerId="LiveId" clId="{10AB9FE2-9012-46EF-B18A-C87D5526F6EE}" dt="2026-06-05T12:31:30.278" v="311" actId="20577"/>
          <ac:spMkLst>
            <pc:docMk/>
            <pc:sldMk cId="1638793332" sldId="281"/>
            <ac:spMk id="3" creationId="{F531A160-96AA-1AC4-9B43-42D4664B4BA8}"/>
          </ac:spMkLst>
        </pc:spChg>
        <pc:spChg chg="mod">
          <ac:chgData name="Christopher Potter" userId="24ad2ef8db5e8a45" providerId="LiveId" clId="{10AB9FE2-9012-46EF-B18A-C87D5526F6EE}" dt="2026-06-05T12:31:26.970" v="308" actId="6549"/>
          <ac:spMkLst>
            <pc:docMk/>
            <pc:sldMk cId="1638793332" sldId="281"/>
            <ac:spMk id="6" creationId="{9E22A7B7-09E2-4D35-A7F6-2DA0230F43CE}"/>
          </ac:spMkLst>
        </pc:spChg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3627274168" sldId="281"/>
        </pc:sldMkLst>
      </pc:sldChg>
      <pc:sldChg chg="del">
        <pc:chgData name="Christopher Potter" userId="24ad2ef8db5e8a45" providerId="LiveId" clId="{10AB9FE2-9012-46EF-B18A-C87D5526F6EE}" dt="2026-06-05T12:02:40.337" v="0" actId="47"/>
        <pc:sldMkLst>
          <pc:docMk/>
          <pc:sldMk cId="2857290869" sldId="282"/>
        </pc:sldMkLst>
      </pc:sldChg>
      <pc:sldChg chg="modSp add">
        <pc:chgData name="Christopher Potter" userId="24ad2ef8db5e8a45" providerId="LiveId" clId="{10AB9FE2-9012-46EF-B18A-C87D5526F6EE}" dt="2026-06-05T12:31:53.751" v="323" actId="6549"/>
        <pc:sldMkLst>
          <pc:docMk/>
          <pc:sldMk cId="3355133510" sldId="282"/>
        </pc:sldMkLst>
        <pc:spChg chg="mod">
          <ac:chgData name="Christopher Potter" userId="24ad2ef8db5e8a45" providerId="LiveId" clId="{10AB9FE2-9012-46EF-B18A-C87D5526F6EE}" dt="2026-06-05T12:31:53.751" v="323" actId="6549"/>
          <ac:spMkLst>
            <pc:docMk/>
            <pc:sldMk cId="3355133510" sldId="282"/>
            <ac:spMk id="3" creationId="{4120A9A3-3133-96A8-61D9-0701D1901424}"/>
          </ac:spMkLst>
        </pc:spChg>
        <pc:spChg chg="mod">
          <ac:chgData name="Christopher Potter" userId="24ad2ef8db5e8a45" providerId="LiveId" clId="{10AB9FE2-9012-46EF-B18A-C87D5526F6EE}" dt="2026-06-05T12:31:50.849" v="320" actId="6549"/>
          <ac:spMkLst>
            <pc:docMk/>
            <pc:sldMk cId="3355133510" sldId="282"/>
            <ac:spMk id="6" creationId="{945FD247-D962-8035-BAC4-1D4113BBC2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05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0C98F-5032-F679-F77A-7DE55B01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C749B-C170-D7F1-8405-8CC65F53E0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B2F5B0-A026-C189-B189-1FB630B587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B2F5B0-A026-C189-B189-1FB630B58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83DC07-4225-5C7B-4FED-4F1F10FEE4D5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−67=102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83DC07-4225-5C7B-4FED-4F1F10FEE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5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B0C2-60F0-A229-0033-467A9AE4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84F489-0E64-945D-6B62-B7D7F35509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3051A4-E030-702C-7F42-8CB3831C28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=±3.5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3051A4-E030-702C-7F42-8CB3831C28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9693E-D137-AFFA-F5ED-93BD7F5947F1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9693E-D137-AFFA-F5ED-93BD7F594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6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B3143-1256-140A-2855-CF0C9121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FC6844-06E4-1A98-39E6-BFA40D0E17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A5B5FF-FB31-6497-F7ED-8835459E955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A5B5FF-FB31-6497-F7ED-8835459E9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78C6DE-917B-67D3-2676-C9162A13BBAF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78C6DE-917B-67D3-2676-C9162A13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8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3DE9-C6AB-3F3A-034B-DB505C5A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D33F49-E2B3-03C1-A0F3-772A6721DF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DB3828-B6FF-B784-1887-B7A0D840990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DB3828-B6FF-B784-1887-B7A0D8409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C2049-FA1E-A5B1-E614-6AC75CAE228D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C2049-FA1E-A5B1-E614-6AC75CAE2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3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9E654-3E36-761F-88C7-B187E5D98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66B5C-44AE-4B45-B938-CE96323C75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F193B1-7A04-358D-64AD-AA5B700A3C9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F193B1-7A04-358D-64AD-AA5B700A3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E9EA9A-D88F-5A1C-E4DA-3DF8F4CF85D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E9EA9A-D88F-5A1C-E4DA-3DF8F4CF8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7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3F2C3-0486-3355-F4CE-8D32035ED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2FB340-6C2E-7B8E-4001-8C99CB0DB4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D06A7E5-DBBC-4B01-07F3-DB83B77FF6A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D06A7E5-DBBC-4B01-07F3-DB83B77FF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F9F912-15DC-035D-9AB4-A94700B8F15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F9F912-15DC-035D-9AB4-A94700B8F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4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CC5EB-C542-5EB2-98AF-DAAE005A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58C91B-3A1B-0779-A4DC-29B271F11F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3A6CE4-E442-46E3-CA05-E0B3B2F4A5D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3A6CE4-E442-46E3-CA05-E0B3B2F4A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221B7C-6262-2554-AF62-E6E5C1FA8F4F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221B7C-6262-2554-AF62-E6E5C1FA8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B85B5-6237-C837-A688-7B8C2EFFC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5E2A30-2855-36C0-CB20-9020992C32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AA2502-A891-D42E-AB98-2E7BC757DFB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AA2502-A891-D42E-AB98-2E7BC757D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BEEF65-AA19-3B5E-0395-5AA49D9E8035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8+</m:t>
                      </m:r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BEEF65-AA19-3B5E-0395-5AA49D9E8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9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E6863-24E2-4AA7-D0D0-5343987D9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6B967B-61CB-0239-3300-128B487EB2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B2C1AA-53D2-3709-D8C5-24903DFB0EA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B2C1AA-53D2-3709-D8C5-24903DFB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EA5A7E-4797-D175-5281-F7B8E3450C57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21−</m:t>
                      </m:r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EA5A7E-4797-D175-5281-F7B8E3450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3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E17B7-1020-9CE3-8EDB-FFDE32C6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121FC-67C0-9A06-4285-4BF29230CC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291584-9341-701F-ECC3-95958A08C05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291584-9341-701F-ECC3-95958A08C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8B6596-70FB-B020-4168-0C16ABEBC9CC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8B6596-70FB-B020-4168-0C16ABEBC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0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BEDAE-98C1-70C7-33A7-4FEADECB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FA9AC-B7A3-A09D-5AC4-419B196D55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6CE93C-B4D3-81E4-5448-775A6849E42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6CE93C-B4D3-81E4-5448-775A6849E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3D734-EC79-B4F9-CD57-922BD034466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3D734-EC79-B4F9-CD57-922BD0344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2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4C999-58FA-5EA4-8EE0-86CDAEC18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E4F15-E8D1-6C66-743C-A65B14EA5A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31A160-96AA-1AC4-9B43-42D4664B4BA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31A160-96AA-1AC4-9B43-42D4664B4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2A7B7-09E2-4D35-A7F6-2DA0230F43C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2A7B7-09E2-4D35-A7F6-2DA0230F4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86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7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EA26-9267-EC5E-9B04-FC1A08E38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5EEEA0-9A85-4242-684A-E0257AD528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20A9A3-3133-96A8-61D9-0701D190142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20A9A3-3133-96A8-61D9-0701D1901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5FD247-D962-8035-BAC4-1D4113BBC2A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3067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5FD247-D962-8035-BAC4-1D4113BB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3067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1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21662-2271-7C69-6B02-B3F3AE9DB7E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+3=21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21662-2271-7C69-6B02-B3F3AE9DB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C251-5849-1AA9-6658-806E4B9C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E79477-4919-8F8E-71BA-700B101025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1ED7BE6-E091-F8F8-60E3-725D99D2283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1ED7BE6-E091-F8F8-60E3-725D99D22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31EB8E-B0BC-BF5F-06A6-CE25DDE33FF6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−55=26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31EB8E-B0BC-BF5F-06A6-CE25DDE33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2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82887-CF96-D6CE-FD48-44AC8A384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7B92D9-DBEC-69F7-F645-B84025FD2B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613713-AA8D-2D9B-1FD8-BB42D7410E9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613713-AA8D-2D9B-1FD8-BB42D7410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347FF-ECE3-61A1-F192-4157CF51329C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−5=43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347FF-ECE3-61A1-F192-4157CF513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9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2492C-1A9C-B239-654E-7C3953FBE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F585D7-7F51-D224-AE86-A61C9D0B4E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634A90-BCDE-FB01-5D38-947128DA284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634A90-BCDE-FB01-5D38-947128DA2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1A1DC-24C9-3753-0B2D-A91C97B77EE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−7=43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1A1DC-24C9-3753-0B2D-A91C97B77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EEB52-0BDB-3E7D-F534-BE6091477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32527-55DD-CD59-A4BD-B986B31C27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6B8F0A-840B-9D5E-76B1-DBDF582054D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6B8F0A-840B-9D5E-76B1-DBDF58205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A66C6D-8ABA-4B98-98CE-E45B35368D09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3047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A66C6D-8ABA-4B98-98CE-E45B35368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3047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7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139B5-2371-9484-553F-56147114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231176-A2E8-2A1C-C928-2A12C3814D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580084-8476-39DF-8FA0-229F6763222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580084-8476-39DF-8FA0-229F67632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C419EC-04BD-B447-0284-8E099E91705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C419EC-04BD-B447-0284-8E099E917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0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38CF6-A99B-6DF8-1F81-5BE8D366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929CC-1340-1227-3696-37D355D107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14997E-6043-8021-D2DE-3367316C85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14997E-6043-8021-D2DE-3367316C8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F87C0B-2F56-BA48-0AFD-8B82BA3CDFE1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3047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F87C0B-2F56-BA48-0AFD-8B82BA3C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3047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6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62</TotalTime>
  <Words>176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2026-05-15T17:39:16Z</dcterms:created>
  <dcterms:modified xsi:type="dcterms:W3CDTF">2026-06-05T12:32:16Z</dcterms:modified>
</cp:coreProperties>
</file>