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70" r:id="rId3"/>
    <p:sldId id="263" r:id="rId4"/>
    <p:sldId id="264" r:id="rId5"/>
    <p:sldId id="265" r:id="rId6"/>
    <p:sldId id="266" r:id="rId7"/>
    <p:sldId id="267" r:id="rId8"/>
    <p:sldId id="269" r:id="rId9"/>
    <p:sldId id="271" r:id="rId10"/>
    <p:sldId id="272" r:id="rId11"/>
    <p:sldId id="268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6-05T08:44:08.743" v="804"/>
      <pc:docMkLst>
        <pc:docMk/>
      </pc:docMkLst>
      <pc:sldChg chg="setBg">
        <pc:chgData name="Christopher Potter" userId="24ad2ef8db5e8a45" providerId="LiveId" clId="{10AB9FE2-9012-46EF-B18A-C87D5526F6EE}" dt="2026-06-05T08:44:08.743" v="804"/>
        <pc:sldMkLst>
          <pc:docMk/>
          <pc:sldMk cId="1083552615" sldId="262"/>
        </pc:sldMkLst>
      </pc:sldChg>
      <pc:sldChg chg="addSp delSp modSp mod">
        <pc:chgData name="Christopher Potter" userId="24ad2ef8db5e8a45" providerId="LiveId" clId="{10AB9FE2-9012-46EF-B18A-C87D5526F6EE}" dt="2026-06-05T07:56:00.547" v="342" actId="6549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5T07:56:00.547" v="342" actId="6549"/>
          <ac:spMkLst>
            <pc:docMk/>
            <pc:sldMk cId="2091781012" sldId="263"/>
            <ac:spMk id="3" creationId="{CC75043C-992F-C1FA-95C6-A1316B68AAB7}"/>
          </ac:spMkLst>
        </pc:spChg>
        <pc:spChg chg="add mod">
          <ac:chgData name="Christopher Potter" userId="24ad2ef8db5e8a45" providerId="LiveId" clId="{10AB9FE2-9012-46EF-B18A-C87D5526F6EE}" dt="2026-06-05T07:55:58.321" v="340" actId="6549"/>
          <ac:spMkLst>
            <pc:docMk/>
            <pc:sldMk cId="2091781012" sldId="263"/>
            <ac:spMk id="6" creationId="{BA921662-2271-7C69-6B02-B3F3AE9DB7EB}"/>
          </ac:spMkLst>
        </pc:spChg>
      </pc:sldChg>
      <pc:sldChg chg="modSp add del">
        <pc:chgData name="Christopher Potter" userId="24ad2ef8db5e8a45" providerId="LiveId" clId="{10AB9FE2-9012-46EF-B18A-C87D5526F6EE}" dt="2026-06-05T07:42:18.930" v="320" actId="47"/>
        <pc:sldMkLst>
          <pc:docMk/>
          <pc:sldMk cId="3305734744" sldId="264"/>
        </pc:sldMkLst>
      </pc:sldChg>
      <pc:sldChg chg="modSp add">
        <pc:chgData name="Christopher Potter" userId="24ad2ef8db5e8a45" providerId="LiveId" clId="{10AB9FE2-9012-46EF-B18A-C87D5526F6EE}" dt="2026-06-05T07:56:46.439" v="367" actId="6549"/>
        <pc:sldMkLst>
          <pc:docMk/>
          <pc:sldMk cId="3551277089" sldId="264"/>
        </pc:sldMkLst>
        <pc:spChg chg="mod">
          <ac:chgData name="Christopher Potter" userId="24ad2ef8db5e8a45" providerId="LiveId" clId="{10AB9FE2-9012-46EF-B18A-C87D5526F6EE}" dt="2026-06-05T07:56:46.439" v="367" actId="6549"/>
          <ac:spMkLst>
            <pc:docMk/>
            <pc:sldMk cId="3551277089" sldId="264"/>
            <ac:spMk id="3" creationId="{F72C49BA-DF35-6E9C-76A2-DF78A71189E1}"/>
          </ac:spMkLst>
        </pc:spChg>
        <pc:spChg chg="mod">
          <ac:chgData name="Christopher Potter" userId="24ad2ef8db5e8a45" providerId="LiveId" clId="{10AB9FE2-9012-46EF-B18A-C87D5526F6EE}" dt="2026-06-05T07:56:42.152" v="365" actId="6549"/>
          <ac:spMkLst>
            <pc:docMk/>
            <pc:sldMk cId="3551277089" sldId="264"/>
            <ac:spMk id="6" creationId="{9E2586F8-4C89-7F19-1A91-FD9EB87897D3}"/>
          </ac:spMkLst>
        </pc:spChg>
      </pc:sldChg>
      <pc:sldChg chg="modSp add del">
        <pc:chgData name="Christopher Potter" userId="24ad2ef8db5e8a45" providerId="LiveId" clId="{10AB9FE2-9012-46EF-B18A-C87D5526F6EE}" dt="2026-06-05T07:42:18.930" v="320" actId="47"/>
        <pc:sldMkLst>
          <pc:docMk/>
          <pc:sldMk cId="495560181" sldId="265"/>
        </pc:sldMkLst>
      </pc:sldChg>
      <pc:sldChg chg="modSp add">
        <pc:chgData name="Christopher Potter" userId="24ad2ef8db5e8a45" providerId="LiveId" clId="{10AB9FE2-9012-46EF-B18A-C87D5526F6EE}" dt="2026-06-05T07:57:11.848" v="383" actId="6549"/>
        <pc:sldMkLst>
          <pc:docMk/>
          <pc:sldMk cId="2738441337" sldId="265"/>
        </pc:sldMkLst>
        <pc:spChg chg="mod">
          <ac:chgData name="Christopher Potter" userId="24ad2ef8db5e8a45" providerId="LiveId" clId="{10AB9FE2-9012-46EF-B18A-C87D5526F6EE}" dt="2026-06-05T07:56:59.284" v="371" actId="6549"/>
          <ac:spMkLst>
            <pc:docMk/>
            <pc:sldMk cId="2738441337" sldId="265"/>
            <ac:spMk id="3" creationId="{5F94747E-58B6-81B9-5A7D-EDFB5348559F}"/>
          </ac:spMkLst>
        </pc:spChg>
        <pc:spChg chg="mod">
          <ac:chgData name="Christopher Potter" userId="24ad2ef8db5e8a45" providerId="LiveId" clId="{10AB9FE2-9012-46EF-B18A-C87D5526F6EE}" dt="2026-06-05T07:57:11.848" v="383" actId="6549"/>
          <ac:spMkLst>
            <pc:docMk/>
            <pc:sldMk cId="2738441337" sldId="265"/>
            <ac:spMk id="6" creationId="{8470218C-2576-DABF-245A-BB620E1B52A9}"/>
          </ac:spMkLst>
        </pc:spChg>
      </pc:sldChg>
      <pc:sldChg chg="modSp add">
        <pc:chgData name="Christopher Potter" userId="24ad2ef8db5e8a45" providerId="LiveId" clId="{10AB9FE2-9012-46EF-B18A-C87D5526F6EE}" dt="2026-06-05T07:58:04.072" v="391" actId="6549"/>
        <pc:sldMkLst>
          <pc:docMk/>
          <pc:sldMk cId="1208062207" sldId="266"/>
        </pc:sldMkLst>
        <pc:spChg chg="mod">
          <ac:chgData name="Christopher Potter" userId="24ad2ef8db5e8a45" providerId="LiveId" clId="{10AB9FE2-9012-46EF-B18A-C87D5526F6EE}" dt="2026-06-05T07:58:04.072" v="391" actId="6549"/>
          <ac:spMkLst>
            <pc:docMk/>
            <pc:sldMk cId="1208062207" sldId="266"/>
            <ac:spMk id="3" creationId="{6AA184BE-A55A-3FEB-0CB0-E7CD131B2CA6}"/>
          </ac:spMkLst>
        </pc:spChg>
        <pc:spChg chg="mod">
          <ac:chgData name="Christopher Potter" userId="24ad2ef8db5e8a45" providerId="LiveId" clId="{10AB9FE2-9012-46EF-B18A-C87D5526F6EE}" dt="2026-06-05T07:57:30.286" v="386" actId="6549"/>
          <ac:spMkLst>
            <pc:docMk/>
            <pc:sldMk cId="1208062207" sldId="266"/>
            <ac:spMk id="6" creationId="{62863679-1877-8990-86AC-0C2A2BB789AA}"/>
          </ac:spMkLst>
        </pc:spChg>
      </pc:sldChg>
      <pc:sldChg chg="modSp add del">
        <pc:chgData name="Christopher Potter" userId="24ad2ef8db5e8a45" providerId="LiveId" clId="{10AB9FE2-9012-46EF-B18A-C87D5526F6EE}" dt="2026-06-05T07:42:18.930" v="320" actId="47"/>
        <pc:sldMkLst>
          <pc:docMk/>
          <pc:sldMk cId="2955712834" sldId="266"/>
        </pc:sldMkLst>
      </pc:sldChg>
      <pc:sldChg chg="modSp add del">
        <pc:chgData name="Christopher Potter" userId="24ad2ef8db5e8a45" providerId="LiveId" clId="{10AB9FE2-9012-46EF-B18A-C87D5526F6EE}" dt="2026-06-05T07:42:18.930" v="320" actId="47"/>
        <pc:sldMkLst>
          <pc:docMk/>
          <pc:sldMk cId="1904524668" sldId="267"/>
        </pc:sldMkLst>
      </pc:sldChg>
      <pc:sldChg chg="modSp add">
        <pc:chgData name="Christopher Potter" userId="24ad2ef8db5e8a45" providerId="LiveId" clId="{10AB9FE2-9012-46EF-B18A-C87D5526F6EE}" dt="2026-06-05T07:58:37.146" v="400" actId="6549"/>
        <pc:sldMkLst>
          <pc:docMk/>
          <pc:sldMk cId="2514574871" sldId="267"/>
        </pc:sldMkLst>
        <pc:spChg chg="mod">
          <ac:chgData name="Christopher Potter" userId="24ad2ef8db5e8a45" providerId="LiveId" clId="{10AB9FE2-9012-46EF-B18A-C87D5526F6EE}" dt="2026-06-05T07:58:37.146" v="400" actId="6549"/>
          <ac:spMkLst>
            <pc:docMk/>
            <pc:sldMk cId="2514574871" sldId="267"/>
            <ac:spMk id="3" creationId="{6DAC9CD4-D3B9-1981-5458-68ED7EEF2166}"/>
          </ac:spMkLst>
        </pc:spChg>
        <pc:spChg chg="mod">
          <ac:chgData name="Christopher Potter" userId="24ad2ef8db5e8a45" providerId="LiveId" clId="{10AB9FE2-9012-46EF-B18A-C87D5526F6EE}" dt="2026-06-05T07:58:17.623" v="398" actId="20577"/>
          <ac:spMkLst>
            <pc:docMk/>
            <pc:sldMk cId="2514574871" sldId="267"/>
            <ac:spMk id="6" creationId="{104AFF6C-2BF3-E193-EFBF-431343034284}"/>
          </ac:spMkLst>
        </pc:spChg>
      </pc:sldChg>
      <pc:sldChg chg="modSp add">
        <pc:chgData name="Christopher Potter" userId="24ad2ef8db5e8a45" providerId="LiveId" clId="{10AB9FE2-9012-46EF-B18A-C87D5526F6EE}" dt="2026-06-05T08:02:03.239" v="430" actId="6549"/>
        <pc:sldMkLst>
          <pc:docMk/>
          <pc:sldMk cId="2254163758" sldId="268"/>
        </pc:sldMkLst>
        <pc:spChg chg="mod">
          <ac:chgData name="Christopher Potter" userId="24ad2ef8db5e8a45" providerId="LiveId" clId="{10AB9FE2-9012-46EF-B18A-C87D5526F6EE}" dt="2026-06-05T08:02:03.239" v="430" actId="6549"/>
          <ac:spMkLst>
            <pc:docMk/>
            <pc:sldMk cId="2254163758" sldId="268"/>
            <ac:spMk id="3" creationId="{65A1587F-79DC-168A-9727-264D12E2B59B}"/>
          </ac:spMkLst>
        </pc:spChg>
        <pc:spChg chg="mod">
          <ac:chgData name="Christopher Potter" userId="24ad2ef8db5e8a45" providerId="LiveId" clId="{10AB9FE2-9012-46EF-B18A-C87D5526F6EE}" dt="2026-06-05T08:01:44.346" v="428" actId="404"/>
          <ac:spMkLst>
            <pc:docMk/>
            <pc:sldMk cId="2254163758" sldId="268"/>
            <ac:spMk id="6" creationId="{9392C107-13A9-60E5-4974-0B6708219AC3}"/>
          </ac:spMkLst>
        </pc:spChg>
      </pc:sldChg>
      <pc:sldChg chg="modSp add del">
        <pc:chgData name="Christopher Potter" userId="24ad2ef8db5e8a45" providerId="LiveId" clId="{10AB9FE2-9012-46EF-B18A-C87D5526F6EE}" dt="2026-06-05T07:42:18.930" v="320" actId="47"/>
        <pc:sldMkLst>
          <pc:docMk/>
          <pc:sldMk cId="3034735057" sldId="268"/>
        </pc:sldMkLst>
      </pc:sldChg>
      <pc:sldChg chg="modSp add ord">
        <pc:chgData name="Christopher Potter" userId="24ad2ef8db5e8a45" providerId="LiveId" clId="{10AB9FE2-9012-46EF-B18A-C87D5526F6EE}" dt="2026-06-05T08:07:31.177" v="466" actId="6549"/>
        <pc:sldMkLst>
          <pc:docMk/>
          <pc:sldMk cId="379201614" sldId="269"/>
        </pc:sldMkLst>
        <pc:spChg chg="mod">
          <ac:chgData name="Christopher Potter" userId="24ad2ef8db5e8a45" providerId="LiveId" clId="{10AB9FE2-9012-46EF-B18A-C87D5526F6EE}" dt="2026-06-05T08:07:31.177" v="466" actId="6549"/>
          <ac:spMkLst>
            <pc:docMk/>
            <pc:sldMk cId="379201614" sldId="269"/>
            <ac:spMk id="6" creationId="{39EEF010-32A8-421C-70E6-59BCCA330948}"/>
          </ac:spMkLst>
        </pc:spChg>
      </pc:sldChg>
      <pc:sldChg chg="modSp add del">
        <pc:chgData name="Christopher Potter" userId="24ad2ef8db5e8a45" providerId="LiveId" clId="{10AB9FE2-9012-46EF-B18A-C87D5526F6EE}" dt="2026-06-05T07:42:18.930" v="320" actId="47"/>
        <pc:sldMkLst>
          <pc:docMk/>
          <pc:sldMk cId="4128326696" sldId="269"/>
        </pc:sldMkLst>
      </pc:sldChg>
      <pc:sldChg chg="modSp add del">
        <pc:chgData name="Christopher Potter" userId="24ad2ef8db5e8a45" providerId="LiveId" clId="{10AB9FE2-9012-46EF-B18A-C87D5526F6EE}" dt="2026-06-05T07:42:18.930" v="320" actId="47"/>
        <pc:sldMkLst>
          <pc:docMk/>
          <pc:sldMk cId="1452872497" sldId="270"/>
        </pc:sldMkLst>
      </pc:sldChg>
      <pc:sldChg chg="modSp add ord">
        <pc:chgData name="Christopher Potter" userId="24ad2ef8db5e8a45" providerId="LiveId" clId="{10AB9FE2-9012-46EF-B18A-C87D5526F6EE}" dt="2026-06-05T08:08:12.972" v="487" actId="403"/>
        <pc:sldMkLst>
          <pc:docMk/>
          <pc:sldMk cId="3995675635" sldId="270"/>
        </pc:sldMkLst>
        <pc:spChg chg="mod">
          <ac:chgData name="Christopher Potter" userId="24ad2ef8db5e8a45" providerId="LiveId" clId="{10AB9FE2-9012-46EF-B18A-C87D5526F6EE}" dt="2026-06-05T08:07:53.494" v="482" actId="6549"/>
          <ac:spMkLst>
            <pc:docMk/>
            <pc:sldMk cId="3995675635" sldId="270"/>
            <ac:spMk id="3" creationId="{236D4364-4BC8-2F03-76A2-633B6DBCC319}"/>
          </ac:spMkLst>
        </pc:spChg>
        <pc:spChg chg="mod">
          <ac:chgData name="Christopher Potter" userId="24ad2ef8db5e8a45" providerId="LiveId" clId="{10AB9FE2-9012-46EF-B18A-C87D5526F6EE}" dt="2026-06-05T08:08:12.972" v="487" actId="403"/>
          <ac:spMkLst>
            <pc:docMk/>
            <pc:sldMk cId="3995675635" sldId="270"/>
            <ac:spMk id="6" creationId="{1AF8D499-6AC7-9DCC-746A-739F250972FE}"/>
          </ac:spMkLst>
        </pc:spChg>
      </pc:sldChg>
      <pc:sldChg chg="modSp add">
        <pc:chgData name="Christopher Potter" userId="24ad2ef8db5e8a45" providerId="LiveId" clId="{10AB9FE2-9012-46EF-B18A-C87D5526F6EE}" dt="2026-06-05T08:08:55.411" v="503" actId="6549"/>
        <pc:sldMkLst>
          <pc:docMk/>
          <pc:sldMk cId="2026390335" sldId="271"/>
        </pc:sldMkLst>
        <pc:spChg chg="mod">
          <ac:chgData name="Christopher Potter" userId="24ad2ef8db5e8a45" providerId="LiveId" clId="{10AB9FE2-9012-46EF-B18A-C87D5526F6EE}" dt="2026-06-05T08:08:55.411" v="503" actId="6549"/>
          <ac:spMkLst>
            <pc:docMk/>
            <pc:sldMk cId="2026390335" sldId="271"/>
            <ac:spMk id="3" creationId="{82E0C250-28C2-3EB1-745A-F06649039EFF}"/>
          </ac:spMkLst>
        </pc:spChg>
        <pc:spChg chg="mod">
          <ac:chgData name="Christopher Potter" userId="24ad2ef8db5e8a45" providerId="LiveId" clId="{10AB9FE2-9012-46EF-B18A-C87D5526F6EE}" dt="2026-06-05T08:08:51.419" v="500" actId="6549"/>
          <ac:spMkLst>
            <pc:docMk/>
            <pc:sldMk cId="2026390335" sldId="271"/>
            <ac:spMk id="6" creationId="{D6DEC5E1-5A10-A86E-1DD8-DF3D6E066D71}"/>
          </ac:spMkLst>
        </pc:spChg>
      </pc:sldChg>
      <pc:sldChg chg="modSp add del">
        <pc:chgData name="Christopher Potter" userId="24ad2ef8db5e8a45" providerId="LiveId" clId="{10AB9FE2-9012-46EF-B18A-C87D5526F6EE}" dt="2026-06-05T07:42:18.930" v="320" actId="47"/>
        <pc:sldMkLst>
          <pc:docMk/>
          <pc:sldMk cId="4221294242" sldId="271"/>
        </pc:sldMkLst>
      </pc:sldChg>
      <pc:sldChg chg="modSp add del">
        <pc:chgData name="Christopher Potter" userId="24ad2ef8db5e8a45" providerId="LiveId" clId="{10AB9FE2-9012-46EF-B18A-C87D5526F6EE}" dt="2026-06-05T07:42:18.930" v="320" actId="47"/>
        <pc:sldMkLst>
          <pc:docMk/>
          <pc:sldMk cId="3254288567" sldId="272"/>
        </pc:sldMkLst>
      </pc:sldChg>
      <pc:sldChg chg="modSp add">
        <pc:chgData name="Christopher Potter" userId="24ad2ef8db5e8a45" providerId="LiveId" clId="{10AB9FE2-9012-46EF-B18A-C87D5526F6EE}" dt="2026-06-05T08:10:43.022" v="521" actId="20577"/>
        <pc:sldMkLst>
          <pc:docMk/>
          <pc:sldMk cId="3676794528" sldId="272"/>
        </pc:sldMkLst>
        <pc:spChg chg="mod">
          <ac:chgData name="Christopher Potter" userId="24ad2ef8db5e8a45" providerId="LiveId" clId="{10AB9FE2-9012-46EF-B18A-C87D5526F6EE}" dt="2026-06-05T08:10:43.022" v="521" actId="20577"/>
          <ac:spMkLst>
            <pc:docMk/>
            <pc:sldMk cId="3676794528" sldId="272"/>
            <ac:spMk id="3" creationId="{182D033B-04C6-E1D1-D18D-04E78C173578}"/>
          </ac:spMkLst>
        </pc:spChg>
        <pc:spChg chg="mod">
          <ac:chgData name="Christopher Potter" userId="24ad2ef8db5e8a45" providerId="LiveId" clId="{10AB9FE2-9012-46EF-B18A-C87D5526F6EE}" dt="2026-06-05T08:10:31.311" v="519" actId="6549"/>
          <ac:spMkLst>
            <pc:docMk/>
            <pc:sldMk cId="3676794528" sldId="272"/>
            <ac:spMk id="6" creationId="{5B639968-78E9-CA3B-51AE-C3ED810024D8}"/>
          </ac:spMkLst>
        </pc:spChg>
      </pc:sldChg>
      <pc:sldChg chg="modSp add">
        <pc:chgData name="Christopher Potter" userId="24ad2ef8db5e8a45" providerId="LiveId" clId="{10AB9FE2-9012-46EF-B18A-C87D5526F6EE}" dt="2026-06-05T08:16:25.245" v="543" actId="6549"/>
        <pc:sldMkLst>
          <pc:docMk/>
          <pc:sldMk cId="1246526500" sldId="273"/>
        </pc:sldMkLst>
        <pc:spChg chg="mod">
          <ac:chgData name="Christopher Potter" userId="24ad2ef8db5e8a45" providerId="LiveId" clId="{10AB9FE2-9012-46EF-B18A-C87D5526F6EE}" dt="2026-06-05T08:15:57.489" v="529" actId="6549"/>
          <ac:spMkLst>
            <pc:docMk/>
            <pc:sldMk cId="1246526500" sldId="273"/>
            <ac:spMk id="3" creationId="{2D55FD51-3DDC-75A1-5812-0B964E99644D}"/>
          </ac:spMkLst>
        </pc:spChg>
        <pc:spChg chg="mod">
          <ac:chgData name="Christopher Potter" userId="24ad2ef8db5e8a45" providerId="LiveId" clId="{10AB9FE2-9012-46EF-B18A-C87D5526F6EE}" dt="2026-06-05T08:16:25.245" v="543" actId="6549"/>
          <ac:spMkLst>
            <pc:docMk/>
            <pc:sldMk cId="1246526500" sldId="273"/>
            <ac:spMk id="6" creationId="{2EFD9BB2-5383-A1B6-CEEB-BDA9334FBC6F}"/>
          </ac:spMkLst>
        </pc:spChg>
      </pc:sldChg>
      <pc:sldChg chg="modSp add del">
        <pc:chgData name="Christopher Potter" userId="24ad2ef8db5e8a45" providerId="LiveId" clId="{10AB9FE2-9012-46EF-B18A-C87D5526F6EE}" dt="2026-06-05T07:42:18.930" v="320" actId="47"/>
        <pc:sldMkLst>
          <pc:docMk/>
          <pc:sldMk cId="2733438304" sldId="273"/>
        </pc:sldMkLst>
      </pc:sldChg>
      <pc:sldChg chg="modSp add">
        <pc:chgData name="Christopher Potter" userId="24ad2ef8db5e8a45" providerId="LiveId" clId="{10AB9FE2-9012-46EF-B18A-C87D5526F6EE}" dt="2026-06-05T08:17:53.934" v="573" actId="6549"/>
        <pc:sldMkLst>
          <pc:docMk/>
          <pc:sldMk cId="1470866736" sldId="274"/>
        </pc:sldMkLst>
        <pc:spChg chg="mod">
          <ac:chgData name="Christopher Potter" userId="24ad2ef8db5e8a45" providerId="LiveId" clId="{10AB9FE2-9012-46EF-B18A-C87D5526F6EE}" dt="2026-06-05T08:16:56.754" v="555" actId="6549"/>
          <ac:spMkLst>
            <pc:docMk/>
            <pc:sldMk cId="1470866736" sldId="274"/>
            <ac:spMk id="3" creationId="{AFE60B02-7CF8-2592-E37F-0C0F7B3CFFDA}"/>
          </ac:spMkLst>
        </pc:spChg>
        <pc:spChg chg="mod">
          <ac:chgData name="Christopher Potter" userId="24ad2ef8db5e8a45" providerId="LiveId" clId="{10AB9FE2-9012-46EF-B18A-C87D5526F6EE}" dt="2026-06-05T08:17:53.934" v="573" actId="6549"/>
          <ac:spMkLst>
            <pc:docMk/>
            <pc:sldMk cId="1470866736" sldId="274"/>
            <ac:spMk id="6" creationId="{4CEC2DF8-A14C-8542-5302-6FD4A1C12FCC}"/>
          </ac:spMkLst>
        </pc:spChg>
      </pc:sldChg>
      <pc:sldChg chg="modSp add del">
        <pc:chgData name="Christopher Potter" userId="24ad2ef8db5e8a45" providerId="LiveId" clId="{10AB9FE2-9012-46EF-B18A-C87D5526F6EE}" dt="2026-06-05T07:42:18.930" v="320" actId="47"/>
        <pc:sldMkLst>
          <pc:docMk/>
          <pc:sldMk cId="3496285278" sldId="274"/>
        </pc:sldMkLst>
      </pc:sldChg>
      <pc:sldChg chg="modSp add">
        <pc:chgData name="Christopher Potter" userId="24ad2ef8db5e8a45" providerId="LiveId" clId="{10AB9FE2-9012-46EF-B18A-C87D5526F6EE}" dt="2026-06-05T08:19:33.564" v="599" actId="6549"/>
        <pc:sldMkLst>
          <pc:docMk/>
          <pc:sldMk cId="2061856255" sldId="275"/>
        </pc:sldMkLst>
        <pc:spChg chg="mod">
          <ac:chgData name="Christopher Potter" userId="24ad2ef8db5e8a45" providerId="LiveId" clId="{10AB9FE2-9012-46EF-B18A-C87D5526F6EE}" dt="2026-06-05T08:18:47.350" v="577" actId="20577"/>
          <ac:spMkLst>
            <pc:docMk/>
            <pc:sldMk cId="2061856255" sldId="275"/>
            <ac:spMk id="3" creationId="{2EF616EA-A5ED-A5FC-C865-A4A6963A8E27}"/>
          </ac:spMkLst>
        </pc:spChg>
        <pc:spChg chg="mod">
          <ac:chgData name="Christopher Potter" userId="24ad2ef8db5e8a45" providerId="LiveId" clId="{10AB9FE2-9012-46EF-B18A-C87D5526F6EE}" dt="2026-06-05T08:19:33.564" v="599" actId="6549"/>
          <ac:spMkLst>
            <pc:docMk/>
            <pc:sldMk cId="2061856255" sldId="275"/>
            <ac:spMk id="6" creationId="{0D0084D0-9746-32CC-40EA-7C0BB625358A}"/>
          </ac:spMkLst>
        </pc:spChg>
      </pc:sldChg>
      <pc:sldChg chg="modSp add del">
        <pc:chgData name="Christopher Potter" userId="24ad2ef8db5e8a45" providerId="LiveId" clId="{10AB9FE2-9012-46EF-B18A-C87D5526F6EE}" dt="2026-06-05T07:42:18.930" v="320" actId="47"/>
        <pc:sldMkLst>
          <pc:docMk/>
          <pc:sldMk cId="3817431967" sldId="275"/>
        </pc:sldMkLst>
      </pc:sldChg>
      <pc:sldChg chg="modSp add">
        <pc:chgData name="Christopher Potter" userId="24ad2ef8db5e8a45" providerId="LiveId" clId="{10AB9FE2-9012-46EF-B18A-C87D5526F6EE}" dt="2026-06-05T08:23:09.842" v="636" actId="6549"/>
        <pc:sldMkLst>
          <pc:docMk/>
          <pc:sldMk cId="585759692" sldId="276"/>
        </pc:sldMkLst>
        <pc:spChg chg="mod">
          <ac:chgData name="Christopher Potter" userId="24ad2ef8db5e8a45" providerId="LiveId" clId="{10AB9FE2-9012-46EF-B18A-C87D5526F6EE}" dt="2026-06-05T08:20:46.188" v="605" actId="6549"/>
          <ac:spMkLst>
            <pc:docMk/>
            <pc:sldMk cId="585759692" sldId="276"/>
            <ac:spMk id="3" creationId="{936CEDD1-326B-316F-61B5-88C48245EC7F}"/>
          </ac:spMkLst>
        </pc:spChg>
        <pc:spChg chg="mod">
          <ac:chgData name="Christopher Potter" userId="24ad2ef8db5e8a45" providerId="LiveId" clId="{10AB9FE2-9012-46EF-B18A-C87D5526F6EE}" dt="2026-06-05T08:23:09.842" v="636" actId="6549"/>
          <ac:spMkLst>
            <pc:docMk/>
            <pc:sldMk cId="585759692" sldId="276"/>
            <ac:spMk id="6" creationId="{53A4C25C-A86F-E78D-8142-FD67AA2509FA}"/>
          </ac:spMkLst>
        </pc:spChg>
      </pc:sldChg>
      <pc:sldChg chg="modSp add del">
        <pc:chgData name="Christopher Potter" userId="24ad2ef8db5e8a45" providerId="LiveId" clId="{10AB9FE2-9012-46EF-B18A-C87D5526F6EE}" dt="2026-06-05T07:42:18.930" v="320" actId="47"/>
        <pc:sldMkLst>
          <pc:docMk/>
          <pc:sldMk cId="2334847285" sldId="276"/>
        </pc:sldMkLst>
      </pc:sldChg>
      <pc:sldChg chg="modSp add">
        <pc:chgData name="Christopher Potter" userId="24ad2ef8db5e8a45" providerId="LiveId" clId="{10AB9FE2-9012-46EF-B18A-C87D5526F6EE}" dt="2026-06-05T08:24:42.598" v="661" actId="6549"/>
        <pc:sldMkLst>
          <pc:docMk/>
          <pc:sldMk cId="697478049" sldId="277"/>
        </pc:sldMkLst>
        <pc:spChg chg="mod">
          <ac:chgData name="Christopher Potter" userId="24ad2ef8db5e8a45" providerId="LiveId" clId="{10AB9FE2-9012-46EF-B18A-C87D5526F6EE}" dt="2026-06-05T08:23:56.550" v="640" actId="20577"/>
          <ac:spMkLst>
            <pc:docMk/>
            <pc:sldMk cId="697478049" sldId="277"/>
            <ac:spMk id="3" creationId="{97F999C2-D6E8-48B6-7C2E-64CF57E98C3A}"/>
          </ac:spMkLst>
        </pc:spChg>
        <pc:spChg chg="mod">
          <ac:chgData name="Christopher Potter" userId="24ad2ef8db5e8a45" providerId="LiveId" clId="{10AB9FE2-9012-46EF-B18A-C87D5526F6EE}" dt="2026-06-05T08:24:42.598" v="661" actId="6549"/>
          <ac:spMkLst>
            <pc:docMk/>
            <pc:sldMk cId="697478049" sldId="277"/>
            <ac:spMk id="6" creationId="{00F008CD-8477-F80C-E56D-E79E507C3812}"/>
          </ac:spMkLst>
        </pc:spChg>
      </pc:sldChg>
      <pc:sldChg chg="modSp add del">
        <pc:chgData name="Christopher Potter" userId="24ad2ef8db5e8a45" providerId="LiveId" clId="{10AB9FE2-9012-46EF-B18A-C87D5526F6EE}" dt="2026-06-05T07:42:18.930" v="320" actId="47"/>
        <pc:sldMkLst>
          <pc:docMk/>
          <pc:sldMk cId="2154687126" sldId="277"/>
        </pc:sldMkLst>
      </pc:sldChg>
      <pc:sldChg chg="modSp add">
        <pc:chgData name="Christopher Potter" userId="24ad2ef8db5e8a45" providerId="LiveId" clId="{10AB9FE2-9012-46EF-B18A-C87D5526F6EE}" dt="2026-06-05T08:26:58.983" v="693" actId="6549"/>
        <pc:sldMkLst>
          <pc:docMk/>
          <pc:sldMk cId="878892539" sldId="278"/>
        </pc:sldMkLst>
        <pc:spChg chg="mod">
          <ac:chgData name="Christopher Potter" userId="24ad2ef8db5e8a45" providerId="LiveId" clId="{10AB9FE2-9012-46EF-B18A-C87D5526F6EE}" dt="2026-06-05T08:25:11.216" v="666" actId="6549"/>
          <ac:spMkLst>
            <pc:docMk/>
            <pc:sldMk cId="878892539" sldId="278"/>
            <ac:spMk id="3" creationId="{CEABA5E3-E334-648D-C34E-D23969613AC5}"/>
          </ac:spMkLst>
        </pc:spChg>
        <pc:spChg chg="mod">
          <ac:chgData name="Christopher Potter" userId="24ad2ef8db5e8a45" providerId="LiveId" clId="{10AB9FE2-9012-46EF-B18A-C87D5526F6EE}" dt="2026-06-05T08:26:58.983" v="693" actId="6549"/>
          <ac:spMkLst>
            <pc:docMk/>
            <pc:sldMk cId="878892539" sldId="278"/>
            <ac:spMk id="6" creationId="{CD3E825C-6BFD-03E7-D924-4A62131BE17B}"/>
          </ac:spMkLst>
        </pc:spChg>
      </pc:sldChg>
      <pc:sldChg chg="modSp add del">
        <pc:chgData name="Christopher Potter" userId="24ad2ef8db5e8a45" providerId="LiveId" clId="{10AB9FE2-9012-46EF-B18A-C87D5526F6EE}" dt="2026-06-05T07:42:18.930" v="320" actId="47"/>
        <pc:sldMkLst>
          <pc:docMk/>
          <pc:sldMk cId="3139607806" sldId="278"/>
        </pc:sldMkLst>
      </pc:sldChg>
      <pc:sldChg chg="modSp add">
        <pc:chgData name="Christopher Potter" userId="24ad2ef8db5e8a45" providerId="LiveId" clId="{10AB9FE2-9012-46EF-B18A-C87D5526F6EE}" dt="2026-06-05T08:29:57.291" v="714" actId="6549"/>
        <pc:sldMkLst>
          <pc:docMk/>
          <pc:sldMk cId="3174865879" sldId="279"/>
        </pc:sldMkLst>
        <pc:spChg chg="mod">
          <ac:chgData name="Christopher Potter" userId="24ad2ef8db5e8a45" providerId="LiveId" clId="{10AB9FE2-9012-46EF-B18A-C87D5526F6EE}" dt="2026-06-05T08:27:27.185" v="697" actId="6549"/>
          <ac:spMkLst>
            <pc:docMk/>
            <pc:sldMk cId="3174865879" sldId="279"/>
            <ac:spMk id="3" creationId="{4607CE17-1E85-D01D-A0D4-DB8E0A7CD350}"/>
          </ac:spMkLst>
        </pc:spChg>
        <pc:spChg chg="mod">
          <ac:chgData name="Christopher Potter" userId="24ad2ef8db5e8a45" providerId="LiveId" clId="{10AB9FE2-9012-46EF-B18A-C87D5526F6EE}" dt="2026-06-05T08:29:57.291" v="714" actId="6549"/>
          <ac:spMkLst>
            <pc:docMk/>
            <pc:sldMk cId="3174865879" sldId="279"/>
            <ac:spMk id="6" creationId="{66984007-114F-55D5-F076-D118D78B5D4C}"/>
          </ac:spMkLst>
        </pc:spChg>
      </pc:sldChg>
      <pc:sldChg chg="modSp add del">
        <pc:chgData name="Christopher Potter" userId="24ad2ef8db5e8a45" providerId="LiveId" clId="{10AB9FE2-9012-46EF-B18A-C87D5526F6EE}" dt="2026-06-05T07:42:18.930" v="320" actId="47"/>
        <pc:sldMkLst>
          <pc:docMk/>
          <pc:sldMk cId="3267194520" sldId="279"/>
        </pc:sldMkLst>
      </pc:sldChg>
      <pc:sldChg chg="modSp add del">
        <pc:chgData name="Christopher Potter" userId="24ad2ef8db5e8a45" providerId="LiveId" clId="{10AB9FE2-9012-46EF-B18A-C87D5526F6EE}" dt="2026-06-05T07:42:18.930" v="320" actId="47"/>
        <pc:sldMkLst>
          <pc:docMk/>
          <pc:sldMk cId="2130576823" sldId="280"/>
        </pc:sldMkLst>
      </pc:sldChg>
      <pc:sldChg chg="modSp add">
        <pc:chgData name="Christopher Potter" userId="24ad2ef8db5e8a45" providerId="LiveId" clId="{10AB9FE2-9012-46EF-B18A-C87D5526F6EE}" dt="2026-06-05T08:33:36.822" v="746" actId="6549"/>
        <pc:sldMkLst>
          <pc:docMk/>
          <pc:sldMk cId="2712666196" sldId="280"/>
        </pc:sldMkLst>
        <pc:spChg chg="mod">
          <ac:chgData name="Christopher Potter" userId="24ad2ef8db5e8a45" providerId="LiveId" clId="{10AB9FE2-9012-46EF-B18A-C87D5526F6EE}" dt="2026-06-05T08:31:23.466" v="718" actId="6549"/>
          <ac:spMkLst>
            <pc:docMk/>
            <pc:sldMk cId="2712666196" sldId="280"/>
            <ac:spMk id="3" creationId="{EF829E6B-3ED1-C952-35FA-28EDFBA9DD50}"/>
          </ac:spMkLst>
        </pc:spChg>
        <pc:spChg chg="mod">
          <ac:chgData name="Christopher Potter" userId="24ad2ef8db5e8a45" providerId="LiveId" clId="{10AB9FE2-9012-46EF-B18A-C87D5526F6EE}" dt="2026-06-05T08:33:36.822" v="746" actId="6549"/>
          <ac:spMkLst>
            <pc:docMk/>
            <pc:sldMk cId="2712666196" sldId="280"/>
            <ac:spMk id="6" creationId="{FE4A3886-9005-D9A1-68D2-850268F5B653}"/>
          </ac:spMkLst>
        </pc:spChg>
      </pc:sldChg>
      <pc:sldChg chg="modSp add">
        <pc:chgData name="Christopher Potter" userId="24ad2ef8db5e8a45" providerId="LiveId" clId="{10AB9FE2-9012-46EF-B18A-C87D5526F6EE}" dt="2026-06-05T08:36:23.574" v="774" actId="6549"/>
        <pc:sldMkLst>
          <pc:docMk/>
          <pc:sldMk cId="2363728023" sldId="281"/>
        </pc:sldMkLst>
        <pc:spChg chg="mod">
          <ac:chgData name="Christopher Potter" userId="24ad2ef8db5e8a45" providerId="LiveId" clId="{10AB9FE2-9012-46EF-B18A-C87D5526F6EE}" dt="2026-06-05T08:33:59.819" v="759" actId="6549"/>
          <ac:spMkLst>
            <pc:docMk/>
            <pc:sldMk cId="2363728023" sldId="281"/>
            <ac:spMk id="3" creationId="{FA689E7A-DFF9-285E-D511-B0AF117685F9}"/>
          </ac:spMkLst>
        </pc:spChg>
        <pc:spChg chg="mod">
          <ac:chgData name="Christopher Potter" userId="24ad2ef8db5e8a45" providerId="LiveId" clId="{10AB9FE2-9012-46EF-B18A-C87D5526F6EE}" dt="2026-06-05T08:36:23.574" v="774" actId="6549"/>
          <ac:spMkLst>
            <pc:docMk/>
            <pc:sldMk cId="2363728023" sldId="281"/>
            <ac:spMk id="6" creationId="{FCF43780-BF34-A120-EA7C-AC5E3D2691EB}"/>
          </ac:spMkLst>
        </pc:spChg>
      </pc:sldChg>
      <pc:sldChg chg="modSp add del">
        <pc:chgData name="Christopher Potter" userId="24ad2ef8db5e8a45" providerId="LiveId" clId="{10AB9FE2-9012-46EF-B18A-C87D5526F6EE}" dt="2026-06-05T07:42:18.930" v="320" actId="47"/>
        <pc:sldMkLst>
          <pc:docMk/>
          <pc:sldMk cId="3627274168" sldId="281"/>
        </pc:sldMkLst>
      </pc:sldChg>
      <pc:sldChg chg="modSp add del">
        <pc:chgData name="Christopher Potter" userId="24ad2ef8db5e8a45" providerId="LiveId" clId="{10AB9FE2-9012-46EF-B18A-C87D5526F6EE}" dt="2026-06-05T07:42:18.930" v="320" actId="47"/>
        <pc:sldMkLst>
          <pc:docMk/>
          <pc:sldMk cId="2857290869" sldId="282"/>
        </pc:sldMkLst>
      </pc:sldChg>
      <pc:sldChg chg="modSp add">
        <pc:chgData name="Christopher Potter" userId="24ad2ef8db5e8a45" providerId="LiveId" clId="{10AB9FE2-9012-46EF-B18A-C87D5526F6EE}" dt="2026-06-05T08:43:32.151" v="803" actId="6549"/>
        <pc:sldMkLst>
          <pc:docMk/>
          <pc:sldMk cId="4161814591" sldId="282"/>
        </pc:sldMkLst>
        <pc:spChg chg="mod">
          <ac:chgData name="Christopher Potter" userId="24ad2ef8db5e8a45" providerId="LiveId" clId="{10AB9FE2-9012-46EF-B18A-C87D5526F6EE}" dt="2026-06-05T08:42:01.910" v="780" actId="6549"/>
          <ac:spMkLst>
            <pc:docMk/>
            <pc:sldMk cId="4161814591" sldId="282"/>
            <ac:spMk id="3" creationId="{D4EEA27C-5E82-35DB-54C1-0E696F43C502}"/>
          </ac:spMkLst>
        </pc:spChg>
        <pc:spChg chg="mod">
          <ac:chgData name="Christopher Potter" userId="24ad2ef8db5e8a45" providerId="LiveId" clId="{10AB9FE2-9012-46EF-B18A-C87D5526F6EE}" dt="2026-06-05T08:43:32.151" v="803" actId="6549"/>
          <ac:spMkLst>
            <pc:docMk/>
            <pc:sldMk cId="4161814591" sldId="282"/>
            <ac:spMk id="6" creationId="{037C2EA7-6CC9-DA2E-9396-E2259D80A4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E9248-A838-5355-8CBD-B9C56049B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0C2386-BC14-D043-D9E5-D01BA2D2B979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85F013-8913-3773-55D8-2229D1362F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2B0CDD-993A-0180-4DB4-D3AD36D9D045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Solving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05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BFAC8-B39A-E946-5B08-399872A51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635F6B-20D1-CB90-B606-7EEBAC2F63A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2D033B-04C6-E1D1-D18D-04E78C17357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2D033B-04C6-E1D1-D18D-04E78C173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639968-78E9-CA3B-51AE-C3ED810024D8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+30</m:t>
                      </m:r>
                    </m:oMath>
                  </m:oMathPara>
                </a14:m>
                <a:endParaRPr lang="en-GB" sz="54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639968-78E9-CA3B-51AE-C3ED81002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7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FD74A-C440-ADBF-CF25-DAC6467E4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FDB505-70E1-44C6-75CA-1A48D5B28EB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A1587F-79DC-168A-9727-264D12E2B59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A1587F-79DC-168A-9727-264D12E2B5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92C107-13A9-60E5-4974-0B6708219AC3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+14</m:t>
                          </m:r>
                        </m:e>
                      </m:d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54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92C107-13A9-60E5-4974-0B670821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1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A09E3-63EC-E9FB-90F3-E1104C575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EC64BF-9E7C-3F6F-C334-0DD72C91FD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55FD51-3DDC-75A1-5812-0B964E99644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55FD51-3DDC-75A1-5812-0B964E9964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FD9BB2-5383-A1B6-CEEB-BDA9334FBC6F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−0.2</m:t>
                          </m:r>
                        </m:e>
                      </m:d>
                    </m:oMath>
                  </m:oMathPara>
                </a14:m>
                <a:endParaRPr lang="en-GB" sz="54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FD9BB2-5383-A1B6-CEEB-BDA9334FB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52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BFCFD-1D21-0387-25EC-71DE9A22F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3AE522-E443-134A-F133-5EF918E69B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FE60B02-7CF8-2592-E37F-0C0F7B3CFFD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FE60B02-7CF8-2592-E37F-0C0F7B3CFF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EC2DF8-A14C-8542-5302-6FD4A1C12FCC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54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EC2DF8-A14C-8542-5302-6FD4A1C12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86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8B044-BD1C-A2B5-3BEF-AA4B82CD9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BC0F81-96B0-A3C5-6E24-2ED804ECB41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EF616EA-A5ED-A5FC-C865-A4A6963A8E2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EF616EA-A5ED-A5FC-C865-A4A6963A8E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0084D0-9746-32CC-40EA-7C0BB625358A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−9=5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54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0084D0-9746-32CC-40EA-7C0BB6253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85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9ACBB-534A-BAED-75B9-7BF6563E6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DEFD46-AFA6-0F4C-4575-7B274F569A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36CEDD1-326B-316F-61B5-88C48245EC7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36CEDD1-326B-316F-61B5-88C48245E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A4C25C-A86F-E78D-8142-FD67AA2509FA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GB" sz="54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A4C25C-A86F-E78D-8142-FD67AA250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75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1072B-3898-5BC1-1736-0172AAEF8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D19931-8780-2A82-688F-56671FAF176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7F999C2-D6E8-48B6-7C2E-64CF57E98C3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7F999C2-D6E8-48B6-7C2E-64CF57E98C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F008CD-8477-F80C-E56D-E79E507C3812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−2.5</m:t>
                          </m:r>
                        </m:e>
                      </m:d>
                    </m:oMath>
                  </m:oMathPara>
                </a14:m>
                <a:endParaRPr lang="en-GB" sz="54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F008CD-8477-F80C-E56D-E79E507C3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47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9FEA6-4B2E-09EA-0316-D261136FF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A0C99B-0E17-77A9-4AE1-FD57ED3759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ABA5E3-E334-648D-C34E-D23969613AC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ABA5E3-E334-648D-C34E-D23969613A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3E825C-6BFD-03E7-D924-4A62131BE17B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</m:oMath>
                  </m:oMathPara>
                </a14:m>
                <a:endParaRPr lang="en-GB" sz="54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3E825C-6BFD-03E7-D924-4A62131BE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89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FD11E-8EC5-3E3A-0485-740EE99E8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D2F63A-3834-04B3-447D-0381AB7399B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607CE17-1E85-D01D-A0D4-DB8E0A7CD35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607CE17-1E85-D01D-A0D4-DB8E0A7CD3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984007-114F-55D5-F076-D118D78B5D4C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+16</m:t>
                          </m:r>
                        </m:e>
                      </m:d>
                    </m:oMath>
                  </m:oMathPara>
                </a14:m>
                <a:endParaRPr lang="en-GB" sz="54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984007-114F-55D5-F076-D118D78B5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86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EC733-EBDC-9E80-3DC4-50580346B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A0E155-4A80-85F5-729D-C31E588C8A9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F829E6B-3ED1-C952-35FA-28EDFBA9DD5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F829E6B-3ED1-C952-35FA-28EDFBA9D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4A3886-9005-D9A1-68D2-850268F5B653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+4.4</m:t>
                          </m:r>
                        </m:e>
                      </m:d>
                    </m:oMath>
                  </m:oMathPara>
                </a14:m>
                <a:endParaRPr lang="en-GB" sz="54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4A3886-9005-D9A1-68D2-850268F5B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6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B8A1C-CD79-2AFE-C3F2-EE358840D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A96C40-2426-5D4A-9849-1E436AC2FFD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36D4364-4BC8-2F03-76A2-633B6DBCC31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36D4364-4BC8-2F03-76A2-633B6DBCC3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F8D499-6AC7-9DCC-746A-739F250972FE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F8D499-6AC7-9DCC-746A-739F25097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6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3B3D9-27E2-651F-082B-616E8A10C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E82E64-5904-3345-AC9B-4B62CB1C9FD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A689E7A-DFF9-285E-D511-B0AF117685F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A689E7A-DFF9-285E-D511-B0AF11768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F43780-BF34-A120-EA7C-AC5E3D2691EB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+74</m:t>
                      </m:r>
                    </m:oMath>
                  </m:oMathPara>
                </a14:m>
                <a:endParaRPr lang="en-GB" sz="54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F43780-BF34-A120-EA7C-AC5E3D269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7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DF462-E85E-32E3-274D-CA4BF7A6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A08BCA-59E7-E950-69FC-2B84DD2DEF8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4EEA27C-5E82-35DB-54C1-0E696F43C50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4EEA27C-5E82-35DB-54C1-0E696F43C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7C2EA7-6CC9-DA2E-9396-E2259D80A477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3(7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en-GB" sz="54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7C2EA7-6CC9-DA2E-9396-E2259D80A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81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921662-2271-7C69-6B02-B3F3AE9DB7EB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−16=4(2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−9)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921662-2271-7C69-6B02-B3F3AE9DB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32800-8C7D-AF0F-70DC-B8FECD115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A4CDD3-5F83-8A2C-C2AA-7392620952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72C49BA-DF35-6E9C-76A2-DF78A71189E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72C49BA-DF35-6E9C-76A2-DF78A7118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2586F8-4C89-7F19-1A91-FD9EB87897D3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2586F8-4C89-7F19-1A91-FD9EB8789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27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263AE-25BF-DEAE-8292-640708FDD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493958-BACA-8C03-1C7A-5DADEC7BEC7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94747E-58B6-81B9-5A7D-EDFB5348559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94747E-58B6-81B9-5A7D-EDFB53485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70218C-2576-DABF-245A-BB620E1B52A9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70218C-2576-DABF-245A-BB620E1B5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44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A3CFF-4D3E-6FC2-8993-403081F65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669F92-8A9D-A95E-45DF-11DCE840B3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AA184BE-A55A-3FEB-0CB0-E7CD131B2CA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AA184BE-A55A-3FEB-0CB0-E7CD131B2C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863679-1877-8990-86AC-0C2A2BB789AA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863679-1877-8990-86AC-0C2A2BB78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06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BE82F-DCD2-A41F-7FEE-6877194D1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343F1F-96FA-FA80-2B84-8022B16DD18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DAC9CD4-D3B9-1981-5458-68ED7EEF216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DAC9CD4-D3B9-1981-5458-68ED7EEF21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4AFF6C-2BF3-E193-EFBF-431343034284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+5=4(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4AFF6C-2BF3-E193-EFBF-431343034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57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A7D7F-C1B0-7DFB-A98A-F599E00FF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F650CA-A6FE-8E07-47AC-83E9A6DD4A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D209C24-4A0F-1064-EA80-AC1611AFA55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D209C24-4A0F-1064-EA80-AC1611AFA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EEF010-32A8-421C-70E6-59BCCA330948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4+3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4(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54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EEF010-32A8-421C-70E6-59BCCA330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F7364-9346-4368-CFD9-2128ED46D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D56799-5BE2-57BF-9B1D-05550FF4FA6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2E0C250-28C2-3EB1-745A-F06649039EF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2E0C250-28C2-3EB1-745A-F06649039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DEC5E1-5A10-A86E-1DD8-DF3D6E066D71}"/>
                  </a:ext>
                </a:extLst>
              </p:cNvPr>
              <p:cNvSpPr txBox="1"/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54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DEC5E1-5A10-A86E-1DD8-DF3D6E066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7" y="939386"/>
                <a:ext cx="8967537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3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94</TotalTime>
  <Words>244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Solving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3</cp:revision>
  <dcterms:created xsi:type="dcterms:W3CDTF">2026-05-15T17:39:16Z</dcterms:created>
  <dcterms:modified xsi:type="dcterms:W3CDTF">2026-06-05T08:44:10Z</dcterms:modified>
</cp:coreProperties>
</file>