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4" r:id="rId12"/>
    <p:sldId id="278" r:id="rId13"/>
    <p:sldId id="275" r:id="rId14"/>
    <p:sldId id="276" r:id="rId15"/>
    <p:sldId id="277" r:id="rId16"/>
    <p:sldId id="279" r:id="rId17"/>
    <p:sldId id="280" r:id="rId18"/>
    <p:sldId id="281" r:id="rId19"/>
    <p:sldId id="282" r:id="rId20"/>
    <p:sldId id="283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delSld modSld sldOrd">
      <pc:chgData name="Christopher Potter" userId="24ad2ef8db5e8a45" providerId="LiveId" clId="{10AB9FE2-9012-46EF-B18A-C87D5526F6EE}" dt="2026-06-11T08:55:19.201" v="558" actId="6549"/>
      <pc:docMkLst>
        <pc:docMk/>
      </pc:docMkLst>
      <pc:sldChg chg="addSp delSp modSp mod delAnim modAnim">
        <pc:chgData name="Christopher Potter" userId="24ad2ef8db5e8a45" providerId="LiveId" clId="{10AB9FE2-9012-46EF-B18A-C87D5526F6EE}" dt="2026-06-11T08:16:24.161" v="166" actId="6549"/>
        <pc:sldMkLst>
          <pc:docMk/>
          <pc:sldMk cId="931541273" sldId="264"/>
        </pc:sldMkLst>
        <pc:spChg chg="mod">
          <ac:chgData name="Christopher Potter" userId="24ad2ef8db5e8a45" providerId="LiveId" clId="{10AB9FE2-9012-46EF-B18A-C87D5526F6EE}" dt="2026-06-11T08:16:24.161" v="166" actId="6549"/>
          <ac:spMkLst>
            <pc:docMk/>
            <pc:sldMk cId="931541273" sldId="264"/>
            <ac:spMk id="2" creationId="{E9FF265D-AF98-93DB-DF64-179A54BFBE82}"/>
          </ac:spMkLst>
        </pc:spChg>
        <pc:spChg chg="del">
          <ac:chgData name="Christopher Potter" userId="24ad2ef8db5e8a45" providerId="LiveId" clId="{10AB9FE2-9012-46EF-B18A-C87D5526F6EE}" dt="2026-06-11T08:15:57.014" v="161" actId="478"/>
          <ac:spMkLst>
            <pc:docMk/>
            <pc:sldMk cId="931541273" sldId="264"/>
            <ac:spMk id="5" creationId="{A9F796CD-0B00-C016-C23B-EAC33A7C36DD}"/>
          </ac:spMkLst>
        </pc:spChg>
        <pc:spChg chg="add mod">
          <ac:chgData name="Christopher Potter" userId="24ad2ef8db5e8a45" providerId="LiveId" clId="{10AB9FE2-9012-46EF-B18A-C87D5526F6EE}" dt="2026-06-11T08:16:06.764" v="162" actId="555"/>
          <ac:spMkLst>
            <pc:docMk/>
            <pc:sldMk cId="931541273" sldId="264"/>
            <ac:spMk id="6" creationId="{904FBB14-8C8A-6BA6-79B9-A15B349F5213}"/>
          </ac:spMkLst>
        </pc:spChg>
        <pc:spChg chg="del">
          <ac:chgData name="Christopher Potter" userId="24ad2ef8db5e8a45" providerId="LiveId" clId="{10AB9FE2-9012-46EF-B18A-C87D5526F6EE}" dt="2026-06-11T08:14:26.089" v="113" actId="478"/>
          <ac:spMkLst>
            <pc:docMk/>
            <pc:sldMk cId="931541273" sldId="264"/>
            <ac:spMk id="7" creationId="{CDC61DA8-89BB-A3D1-BFCD-5FBB644BA4AE}"/>
          </ac:spMkLst>
        </pc:spChg>
        <pc:spChg chg="del">
          <ac:chgData name="Christopher Potter" userId="24ad2ef8db5e8a45" providerId="LiveId" clId="{10AB9FE2-9012-46EF-B18A-C87D5526F6EE}" dt="2026-06-11T08:14:26.089" v="113" actId="478"/>
          <ac:spMkLst>
            <pc:docMk/>
            <pc:sldMk cId="931541273" sldId="264"/>
            <ac:spMk id="8" creationId="{4F034EFF-960A-84FB-A858-F7778040D8FC}"/>
          </ac:spMkLst>
        </pc:spChg>
        <pc:spChg chg="del">
          <ac:chgData name="Christopher Potter" userId="24ad2ef8db5e8a45" providerId="LiveId" clId="{10AB9FE2-9012-46EF-B18A-C87D5526F6EE}" dt="2026-06-11T08:14:26.089" v="113" actId="478"/>
          <ac:spMkLst>
            <pc:docMk/>
            <pc:sldMk cId="931541273" sldId="264"/>
            <ac:spMk id="9" creationId="{4BDBEE8F-E074-047E-24F1-13703A8E9344}"/>
          </ac:spMkLst>
        </pc:spChg>
        <pc:spChg chg="del">
          <ac:chgData name="Christopher Potter" userId="24ad2ef8db5e8a45" providerId="LiveId" clId="{10AB9FE2-9012-46EF-B18A-C87D5526F6EE}" dt="2026-06-11T08:14:26.089" v="113" actId="478"/>
          <ac:spMkLst>
            <pc:docMk/>
            <pc:sldMk cId="931541273" sldId="264"/>
            <ac:spMk id="10" creationId="{53102C9A-F3A5-DA8D-DA17-B093CFA3F906}"/>
          </ac:spMkLst>
        </pc:spChg>
        <pc:graphicFrameChg chg="add mod modGraphic">
          <ac:chgData name="Christopher Potter" userId="24ad2ef8db5e8a45" providerId="LiveId" clId="{10AB9FE2-9012-46EF-B18A-C87D5526F6EE}" dt="2026-06-11T08:16:06.764" v="162" actId="555"/>
          <ac:graphicFrameMkLst>
            <pc:docMk/>
            <pc:sldMk cId="931541273" sldId="264"/>
            <ac:graphicFrameMk id="3" creationId="{8550D887-3BBD-6290-44BC-C84CAD929DD7}"/>
          </ac:graphicFrameMkLst>
        </pc:graphicFrameChg>
        <pc:picChg chg="del">
          <ac:chgData name="Christopher Potter" userId="24ad2ef8db5e8a45" providerId="LiveId" clId="{10AB9FE2-9012-46EF-B18A-C87D5526F6EE}" dt="2026-06-11T08:14:27.846" v="114" actId="478"/>
          <ac:picMkLst>
            <pc:docMk/>
            <pc:sldMk cId="931541273" sldId="264"/>
            <ac:picMk id="1026" creationId="{A8A98BAD-DB08-0D23-3A89-75B6AA7CAAA7}"/>
          </ac:picMkLst>
        </pc:picChg>
      </pc:sldChg>
      <pc:sldChg chg="modSp add mod">
        <pc:chgData name="Christopher Potter" userId="24ad2ef8db5e8a45" providerId="LiveId" clId="{10AB9FE2-9012-46EF-B18A-C87D5526F6EE}" dt="2026-06-11T08:24:20.154" v="178" actId="6549"/>
        <pc:sldMkLst>
          <pc:docMk/>
          <pc:sldMk cId="113630036" sldId="265"/>
        </pc:sldMkLst>
        <pc:spChg chg="mod">
          <ac:chgData name="Christopher Potter" userId="24ad2ef8db5e8a45" providerId="LiveId" clId="{10AB9FE2-9012-46EF-B18A-C87D5526F6EE}" dt="2026-06-11T08:16:27.625" v="168" actId="6549"/>
          <ac:spMkLst>
            <pc:docMk/>
            <pc:sldMk cId="113630036" sldId="265"/>
            <ac:spMk id="2" creationId="{444B1289-B786-2399-E6A3-F24B47D878EB}"/>
          </ac:spMkLst>
        </pc:spChg>
        <pc:spChg chg="mod">
          <ac:chgData name="Christopher Potter" userId="24ad2ef8db5e8a45" providerId="LiveId" clId="{10AB9FE2-9012-46EF-B18A-C87D5526F6EE}" dt="2026-06-11T08:24:20.154" v="178" actId="6549"/>
          <ac:spMkLst>
            <pc:docMk/>
            <pc:sldMk cId="113630036" sldId="265"/>
            <ac:spMk id="6" creationId="{2CE4DE78-19B7-0642-2064-503D95095039}"/>
          </ac:spMkLst>
        </pc:spChg>
        <pc:graphicFrameChg chg="modGraphic">
          <ac:chgData name="Christopher Potter" userId="24ad2ef8db5e8a45" providerId="LiveId" clId="{10AB9FE2-9012-46EF-B18A-C87D5526F6EE}" dt="2026-06-11T08:24:10.337" v="174" actId="6549"/>
          <ac:graphicFrameMkLst>
            <pc:docMk/>
            <pc:sldMk cId="113630036" sldId="265"/>
            <ac:graphicFrameMk id="3" creationId="{86965C00-B5ED-8AE8-232D-18795B3FF6A7}"/>
          </ac:graphicFrameMkLst>
        </pc:graphicFrameChg>
      </pc:sldChg>
      <pc:sldChg chg="del">
        <pc:chgData name="Christopher Potter" userId="24ad2ef8db5e8a45" providerId="LiveId" clId="{10AB9FE2-9012-46EF-B18A-C87D5526F6EE}" dt="2026-06-11T08:13:57.261" v="0" actId="47"/>
        <pc:sldMkLst>
          <pc:docMk/>
          <pc:sldMk cId="2971924935" sldId="265"/>
        </pc:sldMkLst>
      </pc:sldChg>
      <pc:sldChg chg="del">
        <pc:chgData name="Christopher Potter" userId="24ad2ef8db5e8a45" providerId="LiveId" clId="{10AB9FE2-9012-46EF-B18A-C87D5526F6EE}" dt="2026-06-11T08:13:57.261" v="0" actId="47"/>
        <pc:sldMkLst>
          <pc:docMk/>
          <pc:sldMk cId="1524531428" sldId="266"/>
        </pc:sldMkLst>
      </pc:sldChg>
      <pc:sldChg chg="modSp add mod">
        <pc:chgData name="Christopher Potter" userId="24ad2ef8db5e8a45" providerId="LiveId" clId="{10AB9FE2-9012-46EF-B18A-C87D5526F6EE}" dt="2026-06-11T08:24:53.956" v="191" actId="20577"/>
        <pc:sldMkLst>
          <pc:docMk/>
          <pc:sldMk cId="1846466455" sldId="266"/>
        </pc:sldMkLst>
        <pc:spChg chg="mod">
          <ac:chgData name="Christopher Potter" userId="24ad2ef8db5e8a45" providerId="LiveId" clId="{10AB9FE2-9012-46EF-B18A-C87D5526F6EE}" dt="2026-06-11T08:24:53.956" v="191" actId="20577"/>
          <ac:spMkLst>
            <pc:docMk/>
            <pc:sldMk cId="1846466455" sldId="266"/>
            <ac:spMk id="6" creationId="{77C8F136-5C71-BA7A-662D-C02F5D4C5949}"/>
          </ac:spMkLst>
        </pc:spChg>
        <pc:graphicFrameChg chg="modGraphic">
          <ac:chgData name="Christopher Potter" userId="24ad2ef8db5e8a45" providerId="LiveId" clId="{10AB9FE2-9012-46EF-B18A-C87D5526F6EE}" dt="2026-06-11T08:24:44.459" v="190" actId="6549"/>
          <ac:graphicFrameMkLst>
            <pc:docMk/>
            <pc:sldMk cId="1846466455" sldId="266"/>
            <ac:graphicFrameMk id="3" creationId="{1D2EEC5A-8D56-1779-FFA3-FB307A2657DF}"/>
          </ac:graphicFrameMkLst>
        </pc:graphicFrameChg>
      </pc:sldChg>
      <pc:sldChg chg="del">
        <pc:chgData name="Christopher Potter" userId="24ad2ef8db5e8a45" providerId="LiveId" clId="{10AB9FE2-9012-46EF-B18A-C87D5526F6EE}" dt="2026-06-11T08:13:57.261" v="0" actId="47"/>
        <pc:sldMkLst>
          <pc:docMk/>
          <pc:sldMk cId="680258610" sldId="267"/>
        </pc:sldMkLst>
      </pc:sldChg>
      <pc:sldChg chg="modSp add mod ord">
        <pc:chgData name="Christopher Potter" userId="24ad2ef8db5e8a45" providerId="LiveId" clId="{10AB9FE2-9012-46EF-B18A-C87D5526F6EE}" dt="2026-06-11T08:39:42.619" v="328"/>
        <pc:sldMkLst>
          <pc:docMk/>
          <pc:sldMk cId="4028647544" sldId="267"/>
        </pc:sldMkLst>
        <pc:spChg chg="mod">
          <ac:chgData name="Christopher Potter" userId="24ad2ef8db5e8a45" providerId="LiveId" clId="{10AB9FE2-9012-46EF-B18A-C87D5526F6EE}" dt="2026-06-11T08:31:26.065" v="206" actId="6549"/>
          <ac:spMkLst>
            <pc:docMk/>
            <pc:sldMk cId="4028647544" sldId="267"/>
            <ac:spMk id="6" creationId="{C164494A-FCB5-83C0-BC4F-C8DB52C42084}"/>
          </ac:spMkLst>
        </pc:spChg>
        <pc:graphicFrameChg chg="modGraphic">
          <ac:chgData name="Christopher Potter" userId="24ad2ef8db5e8a45" providerId="LiveId" clId="{10AB9FE2-9012-46EF-B18A-C87D5526F6EE}" dt="2026-06-11T08:31:22.488" v="202" actId="20577"/>
          <ac:graphicFrameMkLst>
            <pc:docMk/>
            <pc:sldMk cId="4028647544" sldId="267"/>
            <ac:graphicFrameMk id="3" creationId="{78F6C168-867D-3B6F-A46F-A7C4E595B1B1}"/>
          </ac:graphicFrameMkLst>
        </pc:graphicFrameChg>
      </pc:sldChg>
      <pc:sldChg chg="addSp delSp modSp add mod delAnim modAnim">
        <pc:chgData name="Christopher Potter" userId="24ad2ef8db5e8a45" providerId="LiveId" clId="{10AB9FE2-9012-46EF-B18A-C87D5526F6EE}" dt="2026-06-11T08:35:22.549" v="270" actId="12788"/>
        <pc:sldMkLst>
          <pc:docMk/>
          <pc:sldMk cId="4051129287" sldId="268"/>
        </pc:sldMkLst>
        <pc:spChg chg="mod">
          <ac:chgData name="Christopher Potter" userId="24ad2ef8db5e8a45" providerId="LiveId" clId="{10AB9FE2-9012-46EF-B18A-C87D5526F6EE}" dt="2026-06-11T08:35:22.549" v="270" actId="12788"/>
          <ac:spMkLst>
            <pc:docMk/>
            <pc:sldMk cId="4051129287" sldId="268"/>
            <ac:spMk id="2" creationId="{E0C0CDBB-0DAF-6180-AF44-A62189AA3040}"/>
          </ac:spMkLst>
        </pc:spChg>
        <pc:spChg chg="add mod">
          <ac:chgData name="Christopher Potter" userId="24ad2ef8db5e8a45" providerId="LiveId" clId="{10AB9FE2-9012-46EF-B18A-C87D5526F6EE}" dt="2026-06-11T08:35:22.549" v="270" actId="12788"/>
          <ac:spMkLst>
            <pc:docMk/>
            <pc:sldMk cId="4051129287" sldId="268"/>
            <ac:spMk id="4" creationId="{7FA46286-26EB-0D5C-EED8-2925559F25E2}"/>
          </ac:spMkLst>
        </pc:spChg>
        <pc:spChg chg="del">
          <ac:chgData name="Christopher Potter" userId="24ad2ef8db5e8a45" providerId="LiveId" clId="{10AB9FE2-9012-46EF-B18A-C87D5526F6EE}" dt="2026-06-11T08:32:15.823" v="230" actId="478"/>
          <ac:spMkLst>
            <pc:docMk/>
            <pc:sldMk cId="4051129287" sldId="268"/>
            <ac:spMk id="6" creationId="{78084C61-2BFD-C512-F702-F46009099246}"/>
          </ac:spMkLst>
        </pc:spChg>
        <pc:graphicFrameChg chg="mod modGraphic">
          <ac:chgData name="Christopher Potter" userId="24ad2ef8db5e8a45" providerId="LiveId" clId="{10AB9FE2-9012-46EF-B18A-C87D5526F6EE}" dt="2026-06-11T08:32:58.320" v="260"/>
          <ac:graphicFrameMkLst>
            <pc:docMk/>
            <pc:sldMk cId="4051129287" sldId="268"/>
            <ac:graphicFrameMk id="3" creationId="{B3406FD9-3C31-D381-6873-7421695474A0}"/>
          </ac:graphicFrameMkLst>
        </pc:graphicFrameChg>
      </pc:sldChg>
      <pc:sldChg chg="del">
        <pc:chgData name="Christopher Potter" userId="24ad2ef8db5e8a45" providerId="LiveId" clId="{10AB9FE2-9012-46EF-B18A-C87D5526F6EE}" dt="2026-06-11T08:13:57.261" v="0" actId="47"/>
        <pc:sldMkLst>
          <pc:docMk/>
          <pc:sldMk cId="4287892629" sldId="268"/>
        </pc:sldMkLst>
      </pc:sldChg>
      <pc:sldChg chg="modSp add">
        <pc:chgData name="Christopher Potter" userId="24ad2ef8db5e8a45" providerId="LiveId" clId="{10AB9FE2-9012-46EF-B18A-C87D5526F6EE}" dt="2026-06-11T08:35:54.563" v="281" actId="6549"/>
        <pc:sldMkLst>
          <pc:docMk/>
          <pc:sldMk cId="2670465991" sldId="269"/>
        </pc:sldMkLst>
        <pc:spChg chg="mod">
          <ac:chgData name="Christopher Potter" userId="24ad2ef8db5e8a45" providerId="LiveId" clId="{10AB9FE2-9012-46EF-B18A-C87D5526F6EE}" dt="2026-06-11T08:35:54.563" v="281" actId="6549"/>
          <ac:spMkLst>
            <pc:docMk/>
            <pc:sldMk cId="2670465991" sldId="269"/>
            <ac:spMk id="4" creationId="{64BB6C23-AE1C-C62F-AFC3-F026E7B849B7}"/>
          </ac:spMkLst>
        </pc:spChg>
        <pc:graphicFrameChg chg="mod">
          <ac:chgData name="Christopher Potter" userId="24ad2ef8db5e8a45" providerId="LiveId" clId="{10AB9FE2-9012-46EF-B18A-C87D5526F6EE}" dt="2026-06-11T08:35:33.918" v="278" actId="20577"/>
          <ac:graphicFrameMkLst>
            <pc:docMk/>
            <pc:sldMk cId="2670465991" sldId="269"/>
            <ac:graphicFrameMk id="3" creationId="{43272738-2FF2-F7B4-4C63-1407ED79405B}"/>
          </ac:graphicFrameMkLst>
        </pc:graphicFrameChg>
      </pc:sldChg>
      <pc:sldChg chg="del">
        <pc:chgData name="Christopher Potter" userId="24ad2ef8db5e8a45" providerId="LiveId" clId="{10AB9FE2-9012-46EF-B18A-C87D5526F6EE}" dt="2026-06-11T08:13:57.261" v="0" actId="47"/>
        <pc:sldMkLst>
          <pc:docMk/>
          <pc:sldMk cId="3685981607" sldId="269"/>
        </pc:sldMkLst>
      </pc:sldChg>
      <pc:sldChg chg="addSp delSp modSp add mod ord delAnim modAnim">
        <pc:chgData name="Christopher Potter" userId="24ad2ef8db5e8a45" providerId="LiveId" clId="{10AB9FE2-9012-46EF-B18A-C87D5526F6EE}" dt="2026-06-11T08:37:56.388" v="310" actId="6549"/>
        <pc:sldMkLst>
          <pc:docMk/>
          <pc:sldMk cId="291215112" sldId="270"/>
        </pc:sldMkLst>
        <pc:spChg chg="mod">
          <ac:chgData name="Christopher Potter" userId="24ad2ef8db5e8a45" providerId="LiveId" clId="{10AB9FE2-9012-46EF-B18A-C87D5526F6EE}" dt="2026-06-11T08:36:15.279" v="285"/>
          <ac:spMkLst>
            <pc:docMk/>
            <pc:sldMk cId="291215112" sldId="270"/>
            <ac:spMk id="2" creationId="{E64E10E4-2069-D0B7-E41A-C0E6439122F8}"/>
          </ac:spMkLst>
        </pc:spChg>
        <pc:spChg chg="add mod">
          <ac:chgData name="Christopher Potter" userId="24ad2ef8db5e8a45" providerId="LiveId" clId="{10AB9FE2-9012-46EF-B18A-C87D5526F6EE}" dt="2026-06-11T08:37:56.388" v="310" actId="6549"/>
          <ac:spMkLst>
            <pc:docMk/>
            <pc:sldMk cId="291215112" sldId="270"/>
            <ac:spMk id="4" creationId="{35F7B1B9-E45B-789D-C66E-B631BDAE8C83}"/>
          </ac:spMkLst>
        </pc:spChg>
        <pc:spChg chg="del">
          <ac:chgData name="Christopher Potter" userId="24ad2ef8db5e8a45" providerId="LiveId" clId="{10AB9FE2-9012-46EF-B18A-C87D5526F6EE}" dt="2026-06-11T08:36:24.854" v="287" actId="478"/>
          <ac:spMkLst>
            <pc:docMk/>
            <pc:sldMk cId="291215112" sldId="270"/>
            <ac:spMk id="6" creationId="{D55F6F3D-D912-216F-4726-24A60CBB16A2}"/>
          </ac:spMkLst>
        </pc:spChg>
        <pc:graphicFrameChg chg="mod modGraphic">
          <ac:chgData name="Christopher Potter" userId="24ad2ef8db5e8a45" providerId="LiveId" clId="{10AB9FE2-9012-46EF-B18A-C87D5526F6EE}" dt="2026-06-11T08:37:36.339" v="307"/>
          <ac:graphicFrameMkLst>
            <pc:docMk/>
            <pc:sldMk cId="291215112" sldId="270"/>
            <ac:graphicFrameMk id="3" creationId="{01B62132-94FC-BDCA-B4D3-779AD39DB141}"/>
          </ac:graphicFrameMkLst>
        </pc:graphicFrameChg>
      </pc:sldChg>
      <pc:sldChg chg="del">
        <pc:chgData name="Christopher Potter" userId="24ad2ef8db5e8a45" providerId="LiveId" clId="{10AB9FE2-9012-46EF-B18A-C87D5526F6EE}" dt="2026-06-11T08:13:57.261" v="0" actId="47"/>
        <pc:sldMkLst>
          <pc:docMk/>
          <pc:sldMk cId="1015528812" sldId="270"/>
        </pc:sldMkLst>
      </pc:sldChg>
      <pc:sldChg chg="del">
        <pc:chgData name="Christopher Potter" userId="24ad2ef8db5e8a45" providerId="LiveId" clId="{10AB9FE2-9012-46EF-B18A-C87D5526F6EE}" dt="2026-06-11T08:13:57.261" v="0" actId="47"/>
        <pc:sldMkLst>
          <pc:docMk/>
          <pc:sldMk cId="1016027040" sldId="271"/>
        </pc:sldMkLst>
      </pc:sldChg>
      <pc:sldChg chg="modSp add">
        <pc:chgData name="Christopher Potter" userId="24ad2ef8db5e8a45" providerId="LiveId" clId="{10AB9FE2-9012-46EF-B18A-C87D5526F6EE}" dt="2026-06-11T08:38:39.098" v="325" actId="6549"/>
        <pc:sldMkLst>
          <pc:docMk/>
          <pc:sldMk cId="2608638059" sldId="271"/>
        </pc:sldMkLst>
        <pc:spChg chg="mod">
          <ac:chgData name="Christopher Potter" userId="24ad2ef8db5e8a45" providerId="LiveId" clId="{10AB9FE2-9012-46EF-B18A-C87D5526F6EE}" dt="2026-06-11T08:38:39.098" v="325" actId="6549"/>
          <ac:spMkLst>
            <pc:docMk/>
            <pc:sldMk cId="2608638059" sldId="271"/>
            <ac:spMk id="4" creationId="{5E43EE99-4257-4404-4C03-7AA7E705F47C}"/>
          </ac:spMkLst>
        </pc:spChg>
        <pc:graphicFrameChg chg="mod">
          <ac:chgData name="Christopher Potter" userId="24ad2ef8db5e8a45" providerId="LiveId" clId="{10AB9FE2-9012-46EF-B18A-C87D5526F6EE}" dt="2026-06-11T08:38:28.133" v="322" actId="20577"/>
          <ac:graphicFrameMkLst>
            <pc:docMk/>
            <pc:sldMk cId="2608638059" sldId="271"/>
            <ac:graphicFrameMk id="3" creationId="{A20A758F-D1F8-5330-AF66-DEEB79093129}"/>
          </ac:graphicFrameMkLst>
        </pc:graphicFrameChg>
      </pc:sldChg>
      <pc:sldChg chg="del">
        <pc:chgData name="Christopher Potter" userId="24ad2ef8db5e8a45" providerId="LiveId" clId="{10AB9FE2-9012-46EF-B18A-C87D5526F6EE}" dt="2026-06-11T08:13:57.261" v="0" actId="47"/>
        <pc:sldMkLst>
          <pc:docMk/>
          <pc:sldMk cId="2531729062" sldId="272"/>
        </pc:sldMkLst>
      </pc:sldChg>
      <pc:sldChg chg="delSp modSp add del mod delAnim">
        <pc:chgData name="Christopher Potter" userId="24ad2ef8db5e8a45" providerId="LiveId" clId="{10AB9FE2-9012-46EF-B18A-C87D5526F6EE}" dt="2026-06-11T08:40:01.107" v="336" actId="47"/>
        <pc:sldMkLst>
          <pc:docMk/>
          <pc:sldMk cId="4074379645" sldId="272"/>
        </pc:sldMkLst>
        <pc:spChg chg="mod">
          <ac:chgData name="Christopher Potter" userId="24ad2ef8db5e8a45" providerId="LiveId" clId="{10AB9FE2-9012-46EF-B18A-C87D5526F6EE}" dt="2026-06-11T08:39:51.358" v="332" actId="21"/>
          <ac:spMkLst>
            <pc:docMk/>
            <pc:sldMk cId="4074379645" sldId="272"/>
            <ac:spMk id="2" creationId="{5ABF2F06-7185-E7D6-4CEB-C12D838F40B2}"/>
          </ac:spMkLst>
        </pc:spChg>
        <pc:spChg chg="del">
          <ac:chgData name="Christopher Potter" userId="24ad2ef8db5e8a45" providerId="LiveId" clId="{10AB9FE2-9012-46EF-B18A-C87D5526F6EE}" dt="2026-06-11T08:39:58.828" v="334" actId="21"/>
          <ac:spMkLst>
            <pc:docMk/>
            <pc:sldMk cId="4074379645" sldId="272"/>
            <ac:spMk id="4" creationId="{684B3057-A2D9-F86A-CC6B-C6FBADBACC8C}"/>
          </ac:spMkLst>
        </pc:spChg>
      </pc:sldChg>
      <pc:sldChg chg="del">
        <pc:chgData name="Christopher Potter" userId="24ad2ef8db5e8a45" providerId="LiveId" clId="{10AB9FE2-9012-46EF-B18A-C87D5526F6EE}" dt="2026-06-11T08:13:57.261" v="0" actId="47"/>
        <pc:sldMkLst>
          <pc:docMk/>
          <pc:sldMk cId="1876355790" sldId="273"/>
        </pc:sldMkLst>
      </pc:sldChg>
      <pc:sldChg chg="addSp delSp modSp add mod ord delAnim modAnim">
        <pc:chgData name="Christopher Potter" userId="24ad2ef8db5e8a45" providerId="LiveId" clId="{10AB9FE2-9012-46EF-B18A-C87D5526F6EE}" dt="2026-06-11T08:42:09.058" v="374" actId="6549"/>
        <pc:sldMkLst>
          <pc:docMk/>
          <pc:sldMk cId="1879359064" sldId="273"/>
        </pc:sldMkLst>
        <pc:spChg chg="mod">
          <ac:chgData name="Christopher Potter" userId="24ad2ef8db5e8a45" providerId="LiveId" clId="{10AB9FE2-9012-46EF-B18A-C87D5526F6EE}" dt="2026-06-11T08:39:54.909" v="333"/>
          <ac:spMkLst>
            <pc:docMk/>
            <pc:sldMk cId="1879359064" sldId="273"/>
            <ac:spMk id="2" creationId="{027CA314-ADDF-6040-CE48-3080C840B526}"/>
          </ac:spMkLst>
        </pc:spChg>
        <pc:spChg chg="add mod">
          <ac:chgData name="Christopher Potter" userId="24ad2ef8db5e8a45" providerId="LiveId" clId="{10AB9FE2-9012-46EF-B18A-C87D5526F6EE}" dt="2026-06-11T08:41:21.707" v="370" actId="20577"/>
          <ac:spMkLst>
            <pc:docMk/>
            <pc:sldMk cId="1879359064" sldId="273"/>
            <ac:spMk id="4" creationId="{684B3057-A2D9-F86A-CC6B-C6FBADBACC8C}"/>
          </ac:spMkLst>
        </pc:spChg>
        <pc:spChg chg="del">
          <ac:chgData name="Christopher Potter" userId="24ad2ef8db5e8a45" providerId="LiveId" clId="{10AB9FE2-9012-46EF-B18A-C87D5526F6EE}" dt="2026-06-11T08:40:25.238" v="343" actId="478"/>
          <ac:spMkLst>
            <pc:docMk/>
            <pc:sldMk cId="1879359064" sldId="273"/>
            <ac:spMk id="6" creationId="{9AD2C0C0-3B71-95F3-1832-940865D9EF91}"/>
          </ac:spMkLst>
        </pc:spChg>
        <pc:graphicFrameChg chg="mod modGraphic">
          <ac:chgData name="Christopher Potter" userId="24ad2ef8db5e8a45" providerId="LiveId" clId="{10AB9FE2-9012-46EF-B18A-C87D5526F6EE}" dt="2026-06-11T08:42:09.058" v="374" actId="6549"/>
          <ac:graphicFrameMkLst>
            <pc:docMk/>
            <pc:sldMk cId="1879359064" sldId="273"/>
            <ac:graphicFrameMk id="3" creationId="{22BB5F1E-31AD-3534-CECA-E3CD815151CC}"/>
          </ac:graphicFrameMkLst>
        </pc:graphicFrameChg>
      </pc:sldChg>
      <pc:sldChg chg="del">
        <pc:chgData name="Christopher Potter" userId="24ad2ef8db5e8a45" providerId="LiveId" clId="{10AB9FE2-9012-46EF-B18A-C87D5526F6EE}" dt="2026-06-11T08:13:57.261" v="0" actId="47"/>
        <pc:sldMkLst>
          <pc:docMk/>
          <pc:sldMk cId="2346316057" sldId="274"/>
        </pc:sldMkLst>
      </pc:sldChg>
      <pc:sldChg chg="modSp add">
        <pc:chgData name="Christopher Potter" userId="24ad2ef8db5e8a45" providerId="LiveId" clId="{10AB9FE2-9012-46EF-B18A-C87D5526F6EE}" dt="2026-06-11T08:43:18.138" v="391" actId="404"/>
        <pc:sldMkLst>
          <pc:docMk/>
          <pc:sldMk cId="3700279594" sldId="274"/>
        </pc:sldMkLst>
        <pc:spChg chg="mod">
          <ac:chgData name="Christopher Potter" userId="24ad2ef8db5e8a45" providerId="LiveId" clId="{10AB9FE2-9012-46EF-B18A-C87D5526F6EE}" dt="2026-06-11T08:43:18.138" v="391" actId="404"/>
          <ac:spMkLst>
            <pc:docMk/>
            <pc:sldMk cId="3700279594" sldId="274"/>
            <ac:spMk id="4" creationId="{262D13C1-5D41-6BFF-DD1D-C41E6F6927D3}"/>
          </ac:spMkLst>
        </pc:spChg>
        <pc:graphicFrameChg chg="mod">
          <ac:chgData name="Christopher Potter" userId="24ad2ef8db5e8a45" providerId="LiveId" clId="{10AB9FE2-9012-46EF-B18A-C87D5526F6EE}" dt="2026-06-11T08:43:06.188" v="387" actId="6549"/>
          <ac:graphicFrameMkLst>
            <pc:docMk/>
            <pc:sldMk cId="3700279594" sldId="274"/>
            <ac:graphicFrameMk id="3" creationId="{C4EF6560-1EAD-815D-AB7F-173956F5D12D}"/>
          </ac:graphicFrameMkLst>
        </pc:graphicFrameChg>
      </pc:sldChg>
      <pc:sldChg chg="addSp delSp modSp add mod ord delAnim modAnim">
        <pc:chgData name="Christopher Potter" userId="24ad2ef8db5e8a45" providerId="LiveId" clId="{10AB9FE2-9012-46EF-B18A-C87D5526F6EE}" dt="2026-06-11T08:45:14.238" v="439" actId="1037"/>
        <pc:sldMkLst>
          <pc:docMk/>
          <pc:sldMk cId="1074048777" sldId="275"/>
        </pc:sldMkLst>
        <pc:spChg chg="mod">
          <ac:chgData name="Christopher Potter" userId="24ad2ef8db5e8a45" providerId="LiveId" clId="{10AB9FE2-9012-46EF-B18A-C87D5526F6EE}" dt="2026-06-11T08:43:52.334" v="395"/>
          <ac:spMkLst>
            <pc:docMk/>
            <pc:sldMk cId="1074048777" sldId="275"/>
            <ac:spMk id="2" creationId="{9E94EBFC-0780-51E2-D395-6DB9366EE7DF}"/>
          </ac:spMkLst>
        </pc:spChg>
        <pc:spChg chg="del">
          <ac:chgData name="Christopher Potter" userId="24ad2ef8db5e8a45" providerId="LiveId" clId="{10AB9FE2-9012-46EF-B18A-C87D5526F6EE}" dt="2026-06-11T08:43:56" v="396" actId="478"/>
          <ac:spMkLst>
            <pc:docMk/>
            <pc:sldMk cId="1074048777" sldId="275"/>
            <ac:spMk id="4" creationId="{300F5420-72FC-223B-4E5B-3E5426E1C41D}"/>
          </ac:spMkLst>
        </pc:spChg>
        <pc:spChg chg="add mod">
          <ac:chgData name="Christopher Potter" userId="24ad2ef8db5e8a45" providerId="LiveId" clId="{10AB9FE2-9012-46EF-B18A-C87D5526F6EE}" dt="2026-06-11T08:45:14.238" v="439" actId="1037"/>
          <ac:spMkLst>
            <pc:docMk/>
            <pc:sldMk cId="1074048777" sldId="275"/>
            <ac:spMk id="5" creationId="{186B1D52-1B76-1191-227C-5A3A12221464}"/>
          </ac:spMkLst>
        </pc:spChg>
        <pc:graphicFrameChg chg="mod">
          <ac:chgData name="Christopher Potter" userId="24ad2ef8db5e8a45" providerId="LiveId" clId="{10AB9FE2-9012-46EF-B18A-C87D5526F6EE}" dt="2026-06-11T08:45:02.860" v="434" actId="21"/>
          <ac:graphicFrameMkLst>
            <pc:docMk/>
            <pc:sldMk cId="1074048777" sldId="275"/>
            <ac:graphicFrameMk id="3" creationId="{64972AAD-08FF-A3BE-2DC6-92241E73D3BA}"/>
          </ac:graphicFrameMkLst>
        </pc:graphicFrameChg>
      </pc:sldChg>
      <pc:sldChg chg="del">
        <pc:chgData name="Christopher Potter" userId="24ad2ef8db5e8a45" providerId="LiveId" clId="{10AB9FE2-9012-46EF-B18A-C87D5526F6EE}" dt="2026-06-11T08:13:57.261" v="0" actId="47"/>
        <pc:sldMkLst>
          <pc:docMk/>
          <pc:sldMk cId="3233553350" sldId="275"/>
        </pc:sldMkLst>
      </pc:sldChg>
      <pc:sldChg chg="modSp add">
        <pc:chgData name="Christopher Potter" userId="24ad2ef8db5e8a45" providerId="LiveId" clId="{10AB9FE2-9012-46EF-B18A-C87D5526F6EE}" dt="2026-06-11T08:50:42.038" v="451" actId="6549"/>
        <pc:sldMkLst>
          <pc:docMk/>
          <pc:sldMk cId="1564574315" sldId="276"/>
        </pc:sldMkLst>
        <pc:spChg chg="mod">
          <ac:chgData name="Christopher Potter" userId="24ad2ef8db5e8a45" providerId="LiveId" clId="{10AB9FE2-9012-46EF-B18A-C87D5526F6EE}" dt="2026-06-11T08:50:42.038" v="451" actId="6549"/>
          <ac:spMkLst>
            <pc:docMk/>
            <pc:sldMk cId="1564574315" sldId="276"/>
            <ac:spMk id="5" creationId="{EC2906F7-EBF5-C296-097E-E8C7922E86C1}"/>
          </ac:spMkLst>
        </pc:spChg>
        <pc:graphicFrameChg chg="mod">
          <ac:chgData name="Christopher Potter" userId="24ad2ef8db5e8a45" providerId="LiveId" clId="{10AB9FE2-9012-46EF-B18A-C87D5526F6EE}" dt="2026-06-11T08:50:38.411" v="448" actId="6549"/>
          <ac:graphicFrameMkLst>
            <pc:docMk/>
            <pc:sldMk cId="1564574315" sldId="276"/>
            <ac:graphicFrameMk id="3" creationId="{FCCB89C3-0AD9-7520-F92D-C43AB9FE89E2}"/>
          </ac:graphicFrameMkLst>
        </pc:graphicFrameChg>
      </pc:sldChg>
      <pc:sldChg chg="del">
        <pc:chgData name="Christopher Potter" userId="24ad2ef8db5e8a45" providerId="LiveId" clId="{10AB9FE2-9012-46EF-B18A-C87D5526F6EE}" dt="2026-06-11T08:13:57.261" v="0" actId="47"/>
        <pc:sldMkLst>
          <pc:docMk/>
          <pc:sldMk cId="4131216200" sldId="276"/>
        </pc:sldMkLst>
      </pc:sldChg>
      <pc:sldChg chg="del">
        <pc:chgData name="Christopher Potter" userId="24ad2ef8db5e8a45" providerId="LiveId" clId="{10AB9FE2-9012-46EF-B18A-C87D5526F6EE}" dt="2026-06-11T08:13:57.261" v="0" actId="47"/>
        <pc:sldMkLst>
          <pc:docMk/>
          <pc:sldMk cId="891725473" sldId="277"/>
        </pc:sldMkLst>
      </pc:sldChg>
      <pc:sldChg chg="modSp add">
        <pc:chgData name="Christopher Potter" userId="24ad2ef8db5e8a45" providerId="LiveId" clId="{10AB9FE2-9012-46EF-B18A-C87D5526F6EE}" dt="2026-06-11T08:52:16.268" v="464" actId="6549"/>
        <pc:sldMkLst>
          <pc:docMk/>
          <pc:sldMk cId="1123395336" sldId="277"/>
        </pc:sldMkLst>
        <pc:spChg chg="mod">
          <ac:chgData name="Christopher Potter" userId="24ad2ef8db5e8a45" providerId="LiveId" clId="{10AB9FE2-9012-46EF-B18A-C87D5526F6EE}" dt="2026-06-11T08:52:16.268" v="464" actId="6549"/>
          <ac:spMkLst>
            <pc:docMk/>
            <pc:sldMk cId="1123395336" sldId="277"/>
            <ac:spMk id="5" creationId="{2D8F3616-58E3-A1C7-9B98-F26B1E8D118F}"/>
          </ac:spMkLst>
        </pc:spChg>
        <pc:graphicFrameChg chg="mod">
          <ac:chgData name="Christopher Potter" userId="24ad2ef8db5e8a45" providerId="LiveId" clId="{10AB9FE2-9012-46EF-B18A-C87D5526F6EE}" dt="2026-06-11T08:52:11.655" v="459" actId="6549"/>
          <ac:graphicFrameMkLst>
            <pc:docMk/>
            <pc:sldMk cId="1123395336" sldId="277"/>
            <ac:graphicFrameMk id="3" creationId="{EC014275-913D-6672-0A60-F22662AC9C9F}"/>
          </ac:graphicFrameMkLst>
        </pc:graphicFrameChg>
      </pc:sldChg>
      <pc:sldChg chg="del">
        <pc:chgData name="Christopher Potter" userId="24ad2ef8db5e8a45" providerId="LiveId" clId="{10AB9FE2-9012-46EF-B18A-C87D5526F6EE}" dt="2026-06-11T08:13:57.261" v="0" actId="47"/>
        <pc:sldMkLst>
          <pc:docMk/>
          <pc:sldMk cId="195108683" sldId="278"/>
        </pc:sldMkLst>
      </pc:sldChg>
      <pc:sldChg chg="modSp add ord">
        <pc:chgData name="Christopher Potter" userId="24ad2ef8db5e8a45" providerId="LiveId" clId="{10AB9FE2-9012-46EF-B18A-C87D5526F6EE}" dt="2026-06-11T08:52:37.133" v="476"/>
        <pc:sldMkLst>
          <pc:docMk/>
          <pc:sldMk cId="962840311" sldId="278"/>
        </pc:sldMkLst>
        <pc:spChg chg="mod">
          <ac:chgData name="Christopher Potter" userId="24ad2ef8db5e8a45" providerId="LiveId" clId="{10AB9FE2-9012-46EF-B18A-C87D5526F6EE}" dt="2026-06-11T08:52:34.728" v="474" actId="6549"/>
          <ac:spMkLst>
            <pc:docMk/>
            <pc:sldMk cId="962840311" sldId="278"/>
            <ac:spMk id="5" creationId="{6DB21E3F-FFAC-DC80-6F87-D5575819DCFA}"/>
          </ac:spMkLst>
        </pc:spChg>
        <pc:graphicFrameChg chg="mod">
          <ac:chgData name="Christopher Potter" userId="24ad2ef8db5e8a45" providerId="LiveId" clId="{10AB9FE2-9012-46EF-B18A-C87D5526F6EE}" dt="2026-06-11T08:52:29.498" v="470" actId="6549"/>
          <ac:graphicFrameMkLst>
            <pc:docMk/>
            <pc:sldMk cId="962840311" sldId="278"/>
            <ac:graphicFrameMk id="3" creationId="{02F161AE-FB95-F37C-F62C-83C5F199420D}"/>
          </ac:graphicFrameMkLst>
        </pc:graphicFrameChg>
      </pc:sldChg>
      <pc:sldChg chg="modSp add">
        <pc:chgData name="Christopher Potter" userId="24ad2ef8db5e8a45" providerId="LiveId" clId="{10AB9FE2-9012-46EF-B18A-C87D5526F6EE}" dt="2026-06-11T08:52:53.690" v="484" actId="6549"/>
        <pc:sldMkLst>
          <pc:docMk/>
          <pc:sldMk cId="197309182" sldId="279"/>
        </pc:sldMkLst>
        <pc:spChg chg="mod">
          <ac:chgData name="Christopher Potter" userId="24ad2ef8db5e8a45" providerId="LiveId" clId="{10AB9FE2-9012-46EF-B18A-C87D5526F6EE}" dt="2026-06-11T08:52:53.690" v="484" actId="6549"/>
          <ac:spMkLst>
            <pc:docMk/>
            <pc:sldMk cId="197309182" sldId="279"/>
            <ac:spMk id="5" creationId="{925CBDD8-95F2-E07F-D1F6-F606B90E57C5}"/>
          </ac:spMkLst>
        </pc:spChg>
        <pc:graphicFrameChg chg="mod">
          <ac:chgData name="Christopher Potter" userId="24ad2ef8db5e8a45" providerId="LiveId" clId="{10AB9FE2-9012-46EF-B18A-C87D5526F6EE}" dt="2026-06-11T08:52:48.290" v="479" actId="6549"/>
          <ac:graphicFrameMkLst>
            <pc:docMk/>
            <pc:sldMk cId="197309182" sldId="279"/>
            <ac:graphicFrameMk id="3" creationId="{97148045-2267-A14E-343B-73EB1A7A6F24}"/>
          </ac:graphicFrameMkLst>
        </pc:graphicFrameChg>
      </pc:sldChg>
      <pc:sldChg chg="del">
        <pc:chgData name="Christopher Potter" userId="24ad2ef8db5e8a45" providerId="LiveId" clId="{10AB9FE2-9012-46EF-B18A-C87D5526F6EE}" dt="2026-06-11T08:13:57.261" v="0" actId="47"/>
        <pc:sldMkLst>
          <pc:docMk/>
          <pc:sldMk cId="2286297628" sldId="279"/>
        </pc:sldMkLst>
      </pc:sldChg>
      <pc:sldChg chg="modSp add">
        <pc:chgData name="Christopher Potter" userId="24ad2ef8db5e8a45" providerId="LiveId" clId="{10AB9FE2-9012-46EF-B18A-C87D5526F6EE}" dt="2026-06-11T08:53:12.539" v="498" actId="6549"/>
        <pc:sldMkLst>
          <pc:docMk/>
          <pc:sldMk cId="771310876" sldId="280"/>
        </pc:sldMkLst>
        <pc:spChg chg="mod">
          <ac:chgData name="Christopher Potter" userId="24ad2ef8db5e8a45" providerId="LiveId" clId="{10AB9FE2-9012-46EF-B18A-C87D5526F6EE}" dt="2026-06-11T08:53:12.539" v="498" actId="6549"/>
          <ac:spMkLst>
            <pc:docMk/>
            <pc:sldMk cId="771310876" sldId="280"/>
            <ac:spMk id="5" creationId="{CF6575F9-D364-D481-25ED-EA3C3A44819F}"/>
          </ac:spMkLst>
        </pc:spChg>
        <pc:graphicFrameChg chg="mod">
          <ac:chgData name="Christopher Potter" userId="24ad2ef8db5e8a45" providerId="LiveId" clId="{10AB9FE2-9012-46EF-B18A-C87D5526F6EE}" dt="2026-06-11T08:53:07.388" v="493" actId="6549"/>
          <ac:graphicFrameMkLst>
            <pc:docMk/>
            <pc:sldMk cId="771310876" sldId="280"/>
            <ac:graphicFrameMk id="3" creationId="{B31F0D07-D1BE-D0FC-C97F-7626D22057C4}"/>
          </ac:graphicFrameMkLst>
        </pc:graphicFrameChg>
      </pc:sldChg>
      <pc:sldChg chg="del">
        <pc:chgData name="Christopher Potter" userId="24ad2ef8db5e8a45" providerId="LiveId" clId="{10AB9FE2-9012-46EF-B18A-C87D5526F6EE}" dt="2026-06-11T08:13:57.261" v="0" actId="47"/>
        <pc:sldMkLst>
          <pc:docMk/>
          <pc:sldMk cId="3344938505" sldId="280"/>
        </pc:sldMkLst>
      </pc:sldChg>
      <pc:sldChg chg="del">
        <pc:chgData name="Christopher Potter" userId="24ad2ef8db5e8a45" providerId="LiveId" clId="{10AB9FE2-9012-46EF-B18A-C87D5526F6EE}" dt="2026-06-11T08:13:57.261" v="0" actId="47"/>
        <pc:sldMkLst>
          <pc:docMk/>
          <pc:sldMk cId="1814888535" sldId="281"/>
        </pc:sldMkLst>
      </pc:sldChg>
      <pc:sldChg chg="modSp add">
        <pc:chgData name="Christopher Potter" userId="24ad2ef8db5e8a45" providerId="LiveId" clId="{10AB9FE2-9012-46EF-B18A-C87D5526F6EE}" dt="2026-06-11T08:53:36.548" v="516" actId="6549"/>
        <pc:sldMkLst>
          <pc:docMk/>
          <pc:sldMk cId="3020573479" sldId="281"/>
        </pc:sldMkLst>
        <pc:spChg chg="mod">
          <ac:chgData name="Christopher Potter" userId="24ad2ef8db5e8a45" providerId="LiveId" clId="{10AB9FE2-9012-46EF-B18A-C87D5526F6EE}" dt="2026-06-11T08:53:36.548" v="516" actId="6549"/>
          <ac:spMkLst>
            <pc:docMk/>
            <pc:sldMk cId="3020573479" sldId="281"/>
            <ac:spMk id="5" creationId="{7ED5A109-5700-3C9C-0836-83C4396635A2}"/>
          </ac:spMkLst>
        </pc:spChg>
        <pc:graphicFrameChg chg="mod">
          <ac:chgData name="Christopher Potter" userId="24ad2ef8db5e8a45" providerId="LiveId" clId="{10AB9FE2-9012-46EF-B18A-C87D5526F6EE}" dt="2026-06-11T08:53:31.088" v="507" actId="6549"/>
          <ac:graphicFrameMkLst>
            <pc:docMk/>
            <pc:sldMk cId="3020573479" sldId="281"/>
            <ac:graphicFrameMk id="3" creationId="{4417BD6C-A9F4-A818-B3B6-0B651A959570}"/>
          </ac:graphicFrameMkLst>
        </pc:graphicFrameChg>
      </pc:sldChg>
      <pc:sldChg chg="modSp add">
        <pc:chgData name="Christopher Potter" userId="24ad2ef8db5e8a45" providerId="LiveId" clId="{10AB9FE2-9012-46EF-B18A-C87D5526F6EE}" dt="2026-06-11T08:54:10.688" v="529" actId="6549"/>
        <pc:sldMkLst>
          <pc:docMk/>
          <pc:sldMk cId="845676319" sldId="282"/>
        </pc:sldMkLst>
        <pc:spChg chg="mod">
          <ac:chgData name="Christopher Potter" userId="24ad2ef8db5e8a45" providerId="LiveId" clId="{10AB9FE2-9012-46EF-B18A-C87D5526F6EE}" dt="2026-06-11T08:54:10.688" v="529" actId="6549"/>
          <ac:spMkLst>
            <pc:docMk/>
            <pc:sldMk cId="845676319" sldId="282"/>
            <ac:spMk id="5" creationId="{1F4EF0CB-2FF1-0344-E432-43E5C8974371}"/>
          </ac:spMkLst>
        </pc:spChg>
        <pc:graphicFrameChg chg="mod">
          <ac:chgData name="Christopher Potter" userId="24ad2ef8db5e8a45" providerId="LiveId" clId="{10AB9FE2-9012-46EF-B18A-C87D5526F6EE}" dt="2026-06-11T08:54:00.950" v="525" actId="6549"/>
          <ac:graphicFrameMkLst>
            <pc:docMk/>
            <pc:sldMk cId="845676319" sldId="282"/>
            <ac:graphicFrameMk id="3" creationId="{27B42915-0315-C308-5374-25032A204607}"/>
          </ac:graphicFrameMkLst>
        </pc:graphicFrameChg>
      </pc:sldChg>
      <pc:sldChg chg="del">
        <pc:chgData name="Christopher Potter" userId="24ad2ef8db5e8a45" providerId="LiveId" clId="{10AB9FE2-9012-46EF-B18A-C87D5526F6EE}" dt="2026-06-11T08:13:57.261" v="0" actId="47"/>
        <pc:sldMkLst>
          <pc:docMk/>
          <pc:sldMk cId="3603590563" sldId="282"/>
        </pc:sldMkLst>
      </pc:sldChg>
      <pc:sldChg chg="del">
        <pc:chgData name="Christopher Potter" userId="24ad2ef8db5e8a45" providerId="LiveId" clId="{10AB9FE2-9012-46EF-B18A-C87D5526F6EE}" dt="2026-06-11T08:13:57.261" v="0" actId="47"/>
        <pc:sldMkLst>
          <pc:docMk/>
          <pc:sldMk cId="257081716" sldId="283"/>
        </pc:sldMkLst>
      </pc:sldChg>
      <pc:sldChg chg="modSp add">
        <pc:chgData name="Christopher Potter" userId="24ad2ef8db5e8a45" providerId="LiveId" clId="{10AB9FE2-9012-46EF-B18A-C87D5526F6EE}" dt="2026-06-11T08:54:38.410" v="541" actId="6549"/>
        <pc:sldMkLst>
          <pc:docMk/>
          <pc:sldMk cId="4159401566" sldId="283"/>
        </pc:sldMkLst>
        <pc:spChg chg="mod">
          <ac:chgData name="Christopher Potter" userId="24ad2ef8db5e8a45" providerId="LiveId" clId="{10AB9FE2-9012-46EF-B18A-C87D5526F6EE}" dt="2026-06-11T08:54:38.410" v="541" actId="6549"/>
          <ac:spMkLst>
            <pc:docMk/>
            <pc:sldMk cId="4159401566" sldId="283"/>
            <ac:spMk id="5" creationId="{9559D7A5-081D-83CE-04FF-18772315DA57}"/>
          </ac:spMkLst>
        </pc:spChg>
        <pc:graphicFrameChg chg="mod">
          <ac:chgData name="Christopher Potter" userId="24ad2ef8db5e8a45" providerId="LiveId" clId="{10AB9FE2-9012-46EF-B18A-C87D5526F6EE}" dt="2026-06-11T08:54:33.399" v="537" actId="20577"/>
          <ac:graphicFrameMkLst>
            <pc:docMk/>
            <pc:sldMk cId="4159401566" sldId="283"/>
            <ac:graphicFrameMk id="3" creationId="{86FB41D7-A011-C10A-45BA-40AB848171DE}"/>
          </ac:graphicFrameMkLst>
        </pc:graphicFrameChg>
      </pc:sldChg>
      <pc:sldChg chg="modSp add">
        <pc:chgData name="Christopher Potter" userId="24ad2ef8db5e8a45" providerId="LiveId" clId="{10AB9FE2-9012-46EF-B18A-C87D5526F6EE}" dt="2026-06-11T08:55:19.201" v="558" actId="6549"/>
        <pc:sldMkLst>
          <pc:docMk/>
          <pc:sldMk cId="3646986830" sldId="284"/>
        </pc:sldMkLst>
        <pc:spChg chg="mod">
          <ac:chgData name="Christopher Potter" userId="24ad2ef8db5e8a45" providerId="LiveId" clId="{10AB9FE2-9012-46EF-B18A-C87D5526F6EE}" dt="2026-06-11T08:55:19.201" v="558" actId="6549"/>
          <ac:spMkLst>
            <pc:docMk/>
            <pc:sldMk cId="3646986830" sldId="284"/>
            <ac:spMk id="5" creationId="{8FD3C4A0-9758-6009-9ED0-A315776A1722}"/>
          </ac:spMkLst>
        </pc:spChg>
        <pc:graphicFrameChg chg="mod">
          <ac:chgData name="Christopher Potter" userId="24ad2ef8db5e8a45" providerId="LiveId" clId="{10AB9FE2-9012-46EF-B18A-C87D5526F6EE}" dt="2026-06-11T08:54:53.948" v="554" actId="6549"/>
          <ac:graphicFrameMkLst>
            <pc:docMk/>
            <pc:sldMk cId="3646986830" sldId="284"/>
            <ac:graphicFrameMk id="3" creationId="{BEBD1CFF-DAF1-05D6-04E7-F059D4E32ED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325DC-07E1-6490-9A28-4D3B4FD7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5C154-3B37-11AE-601D-AEDD72982FBA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1166D-EDCE-DDC6-76F8-EE3B24492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3D28-291C-F858-E1C9-0E06CEC81D70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Probability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11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65C4D-3F93-B378-77D0-F34FA02A4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27CA314-ADDF-6040-CE48-3080C840B52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sz="3600" dirty="0"/>
                  <a:t>A student spins a biased spinner; the probabilities are in the table below.</a:t>
                </a:r>
              </a:p>
              <a:p>
                <a:r>
                  <a:rPr lang="en-GB" sz="36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36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27CA314-ADDF-6040-CE48-3080C840B5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922" t="-2518" r="-18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2BB5F1E-31AD-3534-CECA-E3CD815151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3838794"/>
                  </p:ext>
                </p:extLst>
              </p:nvPr>
            </p:nvGraphicFramePr>
            <p:xfrm>
              <a:off x="1085056" y="2205863"/>
              <a:ext cx="8128000" cy="1402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4966121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108920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1193706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706555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734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−0.4</m:t>
                                </m:r>
                              </m:oMath>
                            </m:oMathPara>
                          </a14:m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−0.1</m:t>
                                </m:r>
                              </m:oMath>
                            </m:oMathPara>
                          </a14:m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51608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2BB5F1E-31AD-3534-CECA-E3CD815151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3838794"/>
                  </p:ext>
                </p:extLst>
              </p:nvPr>
            </p:nvGraphicFramePr>
            <p:xfrm>
              <a:off x="1085056" y="2205863"/>
              <a:ext cx="8128000" cy="1402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4966121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108920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1193706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70655555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7345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9" t="-115652" r="-3002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299" t="-115652" r="-2002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901" t="-115652" r="-100901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t="-115652" r="-599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51608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84B3057-A2D9-F86A-CC6B-C6FBADBACC8C}"/>
                  </a:ext>
                </a:extLst>
              </p:cNvPr>
              <p:cNvSpPr/>
              <p:nvPr/>
            </p:nvSpPr>
            <p:spPr>
              <a:xfrm>
                <a:off x="3246681" y="5050971"/>
                <a:ext cx="3804751" cy="150591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=0.23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84B3057-A2D9-F86A-CC6B-C6FBADBAC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681" y="5050971"/>
                <a:ext cx="3804751" cy="150591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35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95061-A09E-5C21-301C-0C365D633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3B5A2D6-1B91-708E-D14C-CAE12B9339E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sz="3600" dirty="0"/>
                  <a:t>A student spins a biased spinner; the probabilities are in the table below.</a:t>
                </a:r>
              </a:p>
              <a:p>
                <a:r>
                  <a:rPr lang="en-GB" sz="36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36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3B5A2D6-1B91-708E-D14C-CAE12B9339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922" t="-2518" r="-18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4EF6560-1EAD-815D-AB7F-173956F5D1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3033076"/>
                  </p:ext>
                </p:extLst>
              </p:nvPr>
            </p:nvGraphicFramePr>
            <p:xfrm>
              <a:off x="1085056" y="2205863"/>
              <a:ext cx="8128000" cy="1402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4966121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108920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1193706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706555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734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51608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4EF6560-1EAD-815D-AB7F-173956F5D1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3033076"/>
                  </p:ext>
                </p:extLst>
              </p:nvPr>
            </p:nvGraphicFramePr>
            <p:xfrm>
              <a:off x="1085056" y="2205863"/>
              <a:ext cx="8128000" cy="1402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4966121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108920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1193706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70655555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7345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9" t="-115652" r="-3002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299" t="-115652" r="-2002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901" t="-115652" r="-100901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t="-115652" r="-599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51608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62D13C1-5D41-6BFF-DD1D-C41E6F6927D3}"/>
                  </a:ext>
                </a:extLst>
              </p:cNvPr>
              <p:cNvSpPr/>
              <p:nvPr/>
            </p:nvSpPr>
            <p:spPr>
              <a:xfrm>
                <a:off x="3246681" y="5050971"/>
                <a:ext cx="3804751" cy="150591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=0.125</m:t>
                      </m:r>
                    </m:oMath>
                  </m:oMathPara>
                </a14:m>
                <a:endParaRPr sz="12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62D13C1-5D41-6BFF-DD1D-C41E6F6927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681" y="5050971"/>
                <a:ext cx="3804751" cy="150591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27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70074-3186-50A7-2CA0-A29173B4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984852-C5D7-5EBB-51FD-6986886DDCA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A student spins a biased spinner; the probabilities are in the table below.</a:t>
            </a:r>
          </a:p>
          <a:p>
            <a:r>
              <a:rPr lang="en-GB" sz="3600" dirty="0"/>
              <a:t>Fill in the blank.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2F161AE-FB95-F37C-F62C-83C5F19942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3693753"/>
                  </p:ext>
                </p:extLst>
              </p:nvPr>
            </p:nvGraphicFramePr>
            <p:xfrm>
              <a:off x="1085056" y="2205863"/>
              <a:ext cx="6096000" cy="16014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4966121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108920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119370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734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51608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2F161AE-FB95-F37C-F62C-83C5F19942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3693753"/>
                  </p:ext>
                </p:extLst>
              </p:nvPr>
            </p:nvGraphicFramePr>
            <p:xfrm>
              <a:off x="1085056" y="2205863"/>
              <a:ext cx="6096000" cy="16014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4966121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108920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11937065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734567"/>
                      </a:ext>
                    </a:extLst>
                  </a:tr>
                  <a:tr h="9003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9" t="-89865" r="-200599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601" t="-89865" r="-101201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51608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B21E3F-FFAC-DC80-6F87-D5575819DCFA}"/>
                  </a:ext>
                </a:extLst>
              </p:cNvPr>
              <p:cNvSpPr txBox="1"/>
              <p:nvPr/>
            </p:nvSpPr>
            <p:spPr>
              <a:xfrm>
                <a:off x="5595257" y="2899690"/>
                <a:ext cx="1230086" cy="900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4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B21E3F-FFAC-DC80-6F87-D5575819D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57" y="2899690"/>
                <a:ext cx="1230086" cy="900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84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26AEA-15F4-3EEA-3C92-5AD83C668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94EBFC-0780-51E2-D395-6DB9366EE7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A student spins a biased spinner; the probabilities are in the table below.</a:t>
            </a:r>
          </a:p>
          <a:p>
            <a:r>
              <a:rPr lang="en-GB" sz="3600" dirty="0"/>
              <a:t>Fill in the blank.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64972AAD-08FF-A3BE-2DC6-92241E73D3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6196247"/>
                  </p:ext>
                </p:extLst>
              </p:nvPr>
            </p:nvGraphicFramePr>
            <p:xfrm>
              <a:off x="1085056" y="2205863"/>
              <a:ext cx="6096000" cy="16053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4966121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108920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119370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734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51608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64972AAD-08FF-A3BE-2DC6-92241E73D3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6196247"/>
                  </p:ext>
                </p:extLst>
              </p:nvPr>
            </p:nvGraphicFramePr>
            <p:xfrm>
              <a:off x="1085056" y="2205863"/>
              <a:ext cx="6096000" cy="16053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4966121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108920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11937065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734567"/>
                      </a:ext>
                    </a:extLst>
                  </a:tr>
                  <a:tr h="904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9" t="-89262" r="-200599" b="-13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601" t="-89262" r="-101201" b="-13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51608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6B1D52-1B76-1191-227C-5A3A12221464}"/>
                  </a:ext>
                </a:extLst>
              </p:cNvPr>
              <p:cNvSpPr txBox="1"/>
              <p:nvPr/>
            </p:nvSpPr>
            <p:spPr>
              <a:xfrm>
                <a:off x="5595257" y="2899690"/>
                <a:ext cx="1230086" cy="900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4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6B1D52-1B76-1191-227C-5A3A12221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57" y="2899690"/>
                <a:ext cx="1230086" cy="900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04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040F1-4B0A-3DE7-64DC-09A77E0C9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BB61E5-39EE-B61B-7806-F486C050231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A student spins a biased spinner; the probabilities are in the table below.</a:t>
            </a:r>
          </a:p>
          <a:p>
            <a:r>
              <a:rPr lang="en-GB" sz="3600" dirty="0"/>
              <a:t>Fill in the blank.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CCB89C3-0AD9-7520-F92D-C43AB9FE89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9495546"/>
                  </p:ext>
                </p:extLst>
              </p:nvPr>
            </p:nvGraphicFramePr>
            <p:xfrm>
              <a:off x="1085056" y="2205863"/>
              <a:ext cx="6096000" cy="1589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4966121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108920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119370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734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51608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CCB89C3-0AD9-7520-F92D-C43AB9FE89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9495546"/>
                  </p:ext>
                </p:extLst>
              </p:nvPr>
            </p:nvGraphicFramePr>
            <p:xfrm>
              <a:off x="1085056" y="2205863"/>
              <a:ext cx="6096000" cy="1589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4966121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108920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11937065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734567"/>
                      </a:ext>
                    </a:extLst>
                  </a:tr>
                  <a:tr h="8879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9" t="-91096" r="-200599" b="-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601" t="-91096" r="-101201" b="-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51608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2906F7-EBF5-C296-097E-E8C7922E86C1}"/>
                  </a:ext>
                </a:extLst>
              </p:cNvPr>
              <p:cNvSpPr txBox="1"/>
              <p:nvPr/>
            </p:nvSpPr>
            <p:spPr>
              <a:xfrm>
                <a:off x="5595257" y="2899690"/>
                <a:ext cx="1230086" cy="900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4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2906F7-EBF5-C296-097E-E8C7922E8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57" y="2899690"/>
                <a:ext cx="1230086" cy="900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57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ACC3A-53BA-F696-AE73-25E4E1C05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55E806-E200-1552-5724-95F33A275C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A student spins a biased spinner; the probabilities are in the table below.</a:t>
            </a:r>
          </a:p>
          <a:p>
            <a:r>
              <a:rPr lang="en-GB" sz="3600" dirty="0"/>
              <a:t>Fill in the blank.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C014275-913D-6672-0A60-F22662AC9C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7709973"/>
                  </p:ext>
                </p:extLst>
              </p:nvPr>
            </p:nvGraphicFramePr>
            <p:xfrm>
              <a:off x="1085056" y="2205863"/>
              <a:ext cx="6096000" cy="15828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4966121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108920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119370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734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51608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C014275-913D-6672-0A60-F22662AC9C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7709973"/>
                  </p:ext>
                </p:extLst>
              </p:nvPr>
            </p:nvGraphicFramePr>
            <p:xfrm>
              <a:off x="1085056" y="2205863"/>
              <a:ext cx="6096000" cy="15828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4966121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108920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11937065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734567"/>
                      </a:ext>
                    </a:extLst>
                  </a:tr>
                  <a:tr h="881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9" t="-91724" r="-200599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601" t="-91724" r="-101201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51608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8F3616-58E3-A1C7-9B98-F26B1E8D118F}"/>
                  </a:ext>
                </a:extLst>
              </p:cNvPr>
              <p:cNvSpPr txBox="1"/>
              <p:nvPr/>
            </p:nvSpPr>
            <p:spPr>
              <a:xfrm>
                <a:off x="5595257" y="2899690"/>
                <a:ext cx="1230086" cy="900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4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8F3616-58E3-A1C7-9B98-F26B1E8D1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57" y="2899690"/>
                <a:ext cx="1230086" cy="900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39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05756-F60C-330E-781C-31A739B13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A610FC-F80E-7F4E-71CB-E1581962A8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A student spins a biased spinner; the probabilities are in the table below.</a:t>
            </a:r>
          </a:p>
          <a:p>
            <a:r>
              <a:rPr lang="en-GB" sz="3600" dirty="0"/>
              <a:t>Fill in the blank.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7148045-2267-A14E-343B-73EB1A7A6F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8090930"/>
                  </p:ext>
                </p:extLst>
              </p:nvPr>
            </p:nvGraphicFramePr>
            <p:xfrm>
              <a:off x="1085056" y="2205863"/>
              <a:ext cx="6096000" cy="15850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4966121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108920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119370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734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51608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7148045-2267-A14E-343B-73EB1A7A6F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8090930"/>
                  </p:ext>
                </p:extLst>
              </p:nvPr>
            </p:nvGraphicFramePr>
            <p:xfrm>
              <a:off x="1085056" y="2205863"/>
              <a:ext cx="6096000" cy="15850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4966121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108920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11937065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734567"/>
                      </a:ext>
                    </a:extLst>
                  </a:tr>
                  <a:tr h="8840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9" t="-90411" r="-200599" b="-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601" t="-90411" r="-101201" b="-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51608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5CBDD8-95F2-E07F-D1F6-F606B90E57C5}"/>
                  </a:ext>
                </a:extLst>
              </p:cNvPr>
              <p:cNvSpPr txBox="1"/>
              <p:nvPr/>
            </p:nvSpPr>
            <p:spPr>
              <a:xfrm>
                <a:off x="5595257" y="2899690"/>
                <a:ext cx="1230086" cy="913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4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5CBDD8-95F2-E07F-D1F6-F606B90E5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57" y="2899690"/>
                <a:ext cx="1230086" cy="913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0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662B6-7270-71BF-C36B-A722C0A7C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5C88BA-3189-762C-1167-FE3F0C5BABA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A student spins a biased spinner; the probabilities are in the table below.</a:t>
            </a:r>
          </a:p>
          <a:p>
            <a:r>
              <a:rPr lang="en-GB" sz="3600" dirty="0"/>
              <a:t>Fill in the blank.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31F0D07-D1BE-D0FC-C97F-7626D22057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5267412"/>
                  </p:ext>
                </p:extLst>
              </p:nvPr>
            </p:nvGraphicFramePr>
            <p:xfrm>
              <a:off x="1085056" y="2205863"/>
              <a:ext cx="6096000" cy="15929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4966121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108920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119370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734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51608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31F0D07-D1BE-D0FC-C97F-7626D22057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5267412"/>
                  </p:ext>
                </p:extLst>
              </p:nvPr>
            </p:nvGraphicFramePr>
            <p:xfrm>
              <a:off x="1085056" y="2205863"/>
              <a:ext cx="6096000" cy="15929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4966121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108920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11937065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734567"/>
                      </a:ext>
                    </a:extLst>
                  </a:tr>
                  <a:tr h="8919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9" t="-90476" r="-200599" b="-1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601" t="-90476" r="-101201" b="-1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51608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6575F9-D364-D481-25ED-EA3C3A44819F}"/>
                  </a:ext>
                </a:extLst>
              </p:cNvPr>
              <p:cNvSpPr txBox="1"/>
              <p:nvPr/>
            </p:nvSpPr>
            <p:spPr>
              <a:xfrm>
                <a:off x="5595257" y="2899690"/>
                <a:ext cx="1230086" cy="900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4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6575F9-D364-D481-25ED-EA3C3A448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57" y="2899690"/>
                <a:ext cx="1230086" cy="900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31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AFC0E-62E8-B94E-7B05-0F6B5B4DF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CB88FB-69BB-005D-9172-77094D99EA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A student spins a biased spinner; the probabilities are in the table below.</a:t>
            </a:r>
          </a:p>
          <a:p>
            <a:r>
              <a:rPr lang="en-GB" sz="3600" dirty="0"/>
              <a:t>Fill in the blank.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417BD6C-A9F4-A818-B3B6-0B651A9595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9594365"/>
                  </p:ext>
                </p:extLst>
              </p:nvPr>
            </p:nvGraphicFramePr>
            <p:xfrm>
              <a:off x="1085056" y="2205863"/>
              <a:ext cx="6096000" cy="16053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4966121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108920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119370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734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51608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417BD6C-A9F4-A818-B3B6-0B651A9595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9594365"/>
                  </p:ext>
                </p:extLst>
              </p:nvPr>
            </p:nvGraphicFramePr>
            <p:xfrm>
              <a:off x="1085056" y="2205863"/>
              <a:ext cx="6096000" cy="16053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4966121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108920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11937065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734567"/>
                      </a:ext>
                    </a:extLst>
                  </a:tr>
                  <a:tr h="904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9" t="-89262" r="-200599" b="-13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601" t="-89262" r="-101201" b="-13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51608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D5A109-5700-3C9C-0836-83C4396635A2}"/>
                  </a:ext>
                </a:extLst>
              </p:cNvPr>
              <p:cNvSpPr txBox="1"/>
              <p:nvPr/>
            </p:nvSpPr>
            <p:spPr>
              <a:xfrm>
                <a:off x="5595257" y="2899690"/>
                <a:ext cx="1230086" cy="900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4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D5A109-5700-3C9C-0836-83C439663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57" y="2899690"/>
                <a:ext cx="1230086" cy="900631"/>
              </a:xfrm>
              <a:prstGeom prst="rect">
                <a:avLst/>
              </a:prstGeom>
              <a:blipFill>
                <a:blip r:embed="rId3"/>
                <a:stretch>
                  <a:fillRect l="-49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57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78F44-3784-CC20-6869-7E1FD34BB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B40B39-3713-8692-628E-FE69B676009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A student spins a biased spinner; the probabilities are in the table below.</a:t>
            </a:r>
          </a:p>
          <a:p>
            <a:r>
              <a:rPr lang="en-GB" sz="3600" dirty="0"/>
              <a:t>Fill in the blank.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7B42915-0315-C308-5374-25032A2046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7534928"/>
                  </p:ext>
                </p:extLst>
              </p:nvPr>
            </p:nvGraphicFramePr>
            <p:xfrm>
              <a:off x="1085056" y="2205863"/>
              <a:ext cx="6096000" cy="1589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4966121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108920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119370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734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51608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7B42915-0315-C308-5374-25032A2046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7534928"/>
                  </p:ext>
                </p:extLst>
              </p:nvPr>
            </p:nvGraphicFramePr>
            <p:xfrm>
              <a:off x="1085056" y="2205863"/>
              <a:ext cx="6096000" cy="1589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4966121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108920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11937065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734567"/>
                      </a:ext>
                    </a:extLst>
                  </a:tr>
                  <a:tr h="8879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9" t="-91096" r="-200599" b="-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601" t="-91096" r="-101201" b="-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51608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4EF0CB-2FF1-0344-E432-43E5C8974371}"/>
                  </a:ext>
                </a:extLst>
              </p:cNvPr>
              <p:cNvSpPr txBox="1"/>
              <p:nvPr/>
            </p:nvSpPr>
            <p:spPr>
              <a:xfrm>
                <a:off x="5595257" y="2899690"/>
                <a:ext cx="1230086" cy="900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4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4EF0CB-2FF1-0344-E432-43E5C8974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57" y="2899690"/>
                <a:ext cx="1230086" cy="900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67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BB62A-5935-2FB8-1482-1DF661A33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FF265D-AF98-93DB-DF64-179A54BFBE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A student spins a biased spinner; the probabilities are in the table below.</a:t>
            </a:r>
          </a:p>
          <a:p>
            <a:r>
              <a:rPr lang="en-GB" sz="3600" dirty="0"/>
              <a:t>Fill in the blank.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550D887-3BBD-6290-44BC-C84CAD929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487431"/>
              </p:ext>
            </p:extLst>
          </p:nvPr>
        </p:nvGraphicFramePr>
        <p:xfrm>
          <a:off x="1085056" y="2205863"/>
          <a:ext cx="81280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4966121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710892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1193706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70655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734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16084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04FBB14-8C8A-6BA6-79B9-A15B349F5213}"/>
              </a:ext>
            </a:extLst>
          </p:cNvPr>
          <p:cNvSpPr txBox="1"/>
          <p:nvPr/>
        </p:nvSpPr>
        <p:spPr>
          <a:xfrm>
            <a:off x="7565571" y="2900057"/>
            <a:ext cx="1230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</a:rPr>
              <a:t>0.4</a:t>
            </a:r>
          </a:p>
        </p:txBody>
      </p:sp>
    </p:spTree>
    <p:extLst>
      <p:ext uri="{BB962C8B-B14F-4D97-AF65-F5344CB8AC3E}">
        <p14:creationId xmlns:p14="http://schemas.microsoft.com/office/powerpoint/2010/main" val="9315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54AFC-EE47-CEEB-D577-18401C6C3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2092BD-53B4-76DE-AA66-D6DE366663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A student spins a biased spinner; the probabilities are in the table below.</a:t>
            </a:r>
          </a:p>
          <a:p>
            <a:r>
              <a:rPr lang="en-GB" sz="3600" dirty="0"/>
              <a:t>Fill in the blank.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86FB41D7-A011-C10A-45BA-40AB848171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8246983"/>
                  </p:ext>
                </p:extLst>
              </p:nvPr>
            </p:nvGraphicFramePr>
            <p:xfrm>
              <a:off x="1085056" y="2205863"/>
              <a:ext cx="6096000" cy="16014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4966121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108920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119370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734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51608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86FB41D7-A011-C10A-45BA-40AB848171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8246983"/>
                  </p:ext>
                </p:extLst>
              </p:nvPr>
            </p:nvGraphicFramePr>
            <p:xfrm>
              <a:off x="1085056" y="2205863"/>
              <a:ext cx="6096000" cy="16014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4966121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108920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11937065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734567"/>
                      </a:ext>
                    </a:extLst>
                  </a:tr>
                  <a:tr h="9003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9" t="-89865" r="-200599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601" t="-89865" r="-101201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51608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59D7A5-081D-83CE-04FF-18772315DA57}"/>
                  </a:ext>
                </a:extLst>
              </p:cNvPr>
              <p:cNvSpPr txBox="1"/>
              <p:nvPr/>
            </p:nvSpPr>
            <p:spPr>
              <a:xfrm>
                <a:off x="5595257" y="2899690"/>
                <a:ext cx="1230086" cy="900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4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59D7A5-081D-83CE-04FF-18772315D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57" y="2899690"/>
                <a:ext cx="1230086" cy="900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40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2928D-A689-5FC2-BDE8-66B734EFE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1FD7C7-8158-97DA-0631-6DDE94DCEE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A student spins a biased spinner; the probabilities are in the table below.</a:t>
            </a:r>
          </a:p>
          <a:p>
            <a:r>
              <a:rPr lang="en-GB" sz="3600" dirty="0"/>
              <a:t>Fill in the blank.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EBD1CFF-DAF1-05D6-04E7-F059D4E32E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5741679"/>
                  </p:ext>
                </p:extLst>
              </p:nvPr>
            </p:nvGraphicFramePr>
            <p:xfrm>
              <a:off x="1085056" y="2205863"/>
              <a:ext cx="6096000" cy="16014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4966121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108920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119370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734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en-GB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51608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EBD1CFF-DAF1-05D6-04E7-F059D4E32E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5741679"/>
                  </p:ext>
                </p:extLst>
              </p:nvPr>
            </p:nvGraphicFramePr>
            <p:xfrm>
              <a:off x="1085056" y="2205863"/>
              <a:ext cx="6096000" cy="16014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4966121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108920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11937065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734567"/>
                      </a:ext>
                    </a:extLst>
                  </a:tr>
                  <a:tr h="9003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9" t="-89865" r="-200599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601" t="-89865" r="-101201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51608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D3C4A0-9758-6009-9ED0-A315776A1722}"/>
                  </a:ext>
                </a:extLst>
              </p:cNvPr>
              <p:cNvSpPr txBox="1"/>
              <p:nvPr/>
            </p:nvSpPr>
            <p:spPr>
              <a:xfrm>
                <a:off x="5595257" y="2899690"/>
                <a:ext cx="1230086" cy="900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4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GB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D3C4A0-9758-6009-9ED0-A315776A1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57" y="2899690"/>
                <a:ext cx="1230086" cy="900631"/>
              </a:xfrm>
              <a:prstGeom prst="rect">
                <a:avLst/>
              </a:prstGeom>
              <a:blipFill>
                <a:blip r:embed="rId3"/>
                <a:stretch>
                  <a:fillRect l="-49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698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2846B-7F0C-BAFC-1B3E-07D86755D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4B1289-B786-2399-E6A3-F24B47D878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A student spins a biased spinner; the probabilities are in the table below.</a:t>
            </a:r>
          </a:p>
          <a:p>
            <a:r>
              <a:rPr lang="en-GB" sz="3600" dirty="0"/>
              <a:t>Fill in the blank.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965C00-B5ED-8AE8-232D-18795B3FF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502598"/>
              </p:ext>
            </p:extLst>
          </p:nvPr>
        </p:nvGraphicFramePr>
        <p:xfrm>
          <a:off x="1085056" y="2205863"/>
          <a:ext cx="81280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4966121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710892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1193706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70655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734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0.25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0.25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16084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CE4DE78-19B7-0642-2064-503D95095039}"/>
              </a:ext>
            </a:extLst>
          </p:cNvPr>
          <p:cNvSpPr txBox="1"/>
          <p:nvPr/>
        </p:nvSpPr>
        <p:spPr>
          <a:xfrm>
            <a:off x="7565571" y="2900057"/>
            <a:ext cx="1230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</a:rPr>
              <a:t>0.3</a:t>
            </a:r>
          </a:p>
        </p:txBody>
      </p:sp>
    </p:spTree>
    <p:extLst>
      <p:ext uri="{BB962C8B-B14F-4D97-AF65-F5344CB8AC3E}">
        <p14:creationId xmlns:p14="http://schemas.microsoft.com/office/powerpoint/2010/main" val="11363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E8BD4-3A60-E2F1-8B9C-E81F24547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E8C421-A7F1-2DD5-6A80-BBAB429AA6A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A student spins a biased spinner; the probabilities are in the table below.</a:t>
            </a:r>
          </a:p>
          <a:p>
            <a:r>
              <a:rPr lang="en-GB" sz="3600" dirty="0"/>
              <a:t>Fill in the blank.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D2EEC5A-8D56-1779-FFA3-FB307A265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022074"/>
              </p:ext>
            </p:extLst>
          </p:nvPr>
        </p:nvGraphicFramePr>
        <p:xfrm>
          <a:off x="1085056" y="2205863"/>
          <a:ext cx="81280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4966121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710892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1193706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70655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734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0.17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0.12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0.37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16084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C8F136-5C71-BA7A-662D-C02F5D4C5949}"/>
              </a:ext>
            </a:extLst>
          </p:cNvPr>
          <p:cNvSpPr txBox="1"/>
          <p:nvPr/>
        </p:nvSpPr>
        <p:spPr>
          <a:xfrm>
            <a:off x="7565571" y="2900057"/>
            <a:ext cx="1230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</a:rPr>
              <a:t>0.34</a:t>
            </a:r>
          </a:p>
        </p:txBody>
      </p:sp>
    </p:spTree>
    <p:extLst>
      <p:ext uri="{BB962C8B-B14F-4D97-AF65-F5344CB8AC3E}">
        <p14:creationId xmlns:p14="http://schemas.microsoft.com/office/powerpoint/2010/main" val="184646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6F7B7-E434-E047-DB23-87A7C2074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93DCF0-6D56-A243-62B1-3D9F7F7E814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A student spins a biased spinner; the probabilities are in the table below.</a:t>
            </a:r>
          </a:p>
          <a:p>
            <a:r>
              <a:rPr lang="en-GB" sz="3600" dirty="0"/>
              <a:t>Fill in the blank.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F6C168-867D-3B6F-A46F-A7C4E595B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470725"/>
              </p:ext>
            </p:extLst>
          </p:nvPr>
        </p:nvGraphicFramePr>
        <p:xfrm>
          <a:off x="1085056" y="2205863"/>
          <a:ext cx="81280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4966121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710892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1193706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70655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734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0.55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0.36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0.07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16084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164494A-FCB5-83C0-BC4F-C8DB52C42084}"/>
              </a:ext>
            </a:extLst>
          </p:cNvPr>
          <p:cNvSpPr txBox="1"/>
          <p:nvPr/>
        </p:nvSpPr>
        <p:spPr>
          <a:xfrm>
            <a:off x="7565571" y="2900057"/>
            <a:ext cx="1230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</a:rPr>
              <a:t>0.02</a:t>
            </a:r>
          </a:p>
        </p:txBody>
      </p:sp>
    </p:spTree>
    <p:extLst>
      <p:ext uri="{BB962C8B-B14F-4D97-AF65-F5344CB8AC3E}">
        <p14:creationId xmlns:p14="http://schemas.microsoft.com/office/powerpoint/2010/main" val="402864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575A2-D5DC-0E07-5BBE-F78E9AEE2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0C0CDBB-0DAF-6180-AF44-A62189AA304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sz="3600" dirty="0"/>
                  <a:t>A student flips a biased coin; the probabilities are in the table below.</a:t>
                </a:r>
              </a:p>
              <a:p>
                <a:r>
                  <a:rPr lang="en-GB" sz="36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36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0C0CDBB-0DAF-6180-AF44-A62189AA30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922" t="-2518" r="-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3406FD9-3C31-D381-6873-7421695474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1455410"/>
                  </p:ext>
                </p:extLst>
              </p:nvPr>
            </p:nvGraphicFramePr>
            <p:xfrm>
              <a:off x="1085056" y="2205863"/>
              <a:ext cx="4064000" cy="1402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4966121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10892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734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4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4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51608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3406FD9-3C31-D381-6873-7421695474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1455410"/>
                  </p:ext>
                </p:extLst>
              </p:nvPr>
            </p:nvGraphicFramePr>
            <p:xfrm>
              <a:off x="1085056" y="2205863"/>
              <a:ext cx="4064000" cy="1402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4966121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1089209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7345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9" t="-115652" r="-1005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299" t="-115652" r="-599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51608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FA46286-26EB-0D5C-EED8-2925559F25E2}"/>
                  </a:ext>
                </a:extLst>
              </p:cNvPr>
              <p:cNvSpPr/>
              <p:nvPr/>
            </p:nvSpPr>
            <p:spPr>
              <a:xfrm>
                <a:off x="3246681" y="5050971"/>
                <a:ext cx="3804751" cy="150591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FA46286-26EB-0D5C-EED8-2925559F2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681" y="5050971"/>
                <a:ext cx="3804751" cy="150591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1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B0A18-6D7E-6DB4-D031-75851E1EF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EC5AA69-7B18-0873-A885-B09819B86E9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sz="3600" dirty="0"/>
                  <a:t>A student flips a biased coin; the probabilities are in the table below.</a:t>
                </a:r>
              </a:p>
              <a:p>
                <a:r>
                  <a:rPr lang="en-GB" sz="36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36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EC5AA69-7B18-0873-A885-B09819B86E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922" t="-2518" r="-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3272738-2FF2-F7B4-4C63-1407ED7940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0844566"/>
                  </p:ext>
                </p:extLst>
              </p:nvPr>
            </p:nvGraphicFramePr>
            <p:xfrm>
              <a:off x="1085056" y="2205863"/>
              <a:ext cx="4064000" cy="1402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4966121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10892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734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+0.1</m:t>
                                </m:r>
                              </m:oMath>
                            </m:oMathPara>
                          </a14:m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4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51608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3272738-2FF2-F7B4-4C63-1407ED7940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0844566"/>
                  </p:ext>
                </p:extLst>
              </p:nvPr>
            </p:nvGraphicFramePr>
            <p:xfrm>
              <a:off x="1085056" y="2205863"/>
              <a:ext cx="4064000" cy="1402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4966121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1089209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7345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9" t="-115652" r="-1005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299" t="-115652" r="-599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51608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4BB6C23-AE1C-C62F-AFC3-F026E7B849B7}"/>
                  </a:ext>
                </a:extLst>
              </p:cNvPr>
              <p:cNvSpPr/>
              <p:nvPr/>
            </p:nvSpPr>
            <p:spPr>
              <a:xfrm>
                <a:off x="3246681" y="5050971"/>
                <a:ext cx="3804751" cy="150591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=0.18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4BB6C23-AE1C-C62F-AFC3-F026E7B84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681" y="5050971"/>
                <a:ext cx="3804751" cy="150591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46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B9E61-3D8E-C700-4988-3EB67E36A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64E10E4-2069-D0B7-E41A-C0E6439122F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sz="3600" dirty="0"/>
                  <a:t>A student spins a biased spinner; the probabilities are in the table below.</a:t>
                </a:r>
              </a:p>
              <a:p>
                <a:r>
                  <a:rPr lang="en-GB" sz="36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36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64E10E4-2069-D0B7-E41A-C0E6439122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922" t="-2518" r="-18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1B62132-94FC-BDCA-B4D3-779AD39DB1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4708339"/>
                  </p:ext>
                </p:extLst>
              </p:nvPr>
            </p:nvGraphicFramePr>
            <p:xfrm>
              <a:off x="1085056" y="2205863"/>
              <a:ext cx="6096000" cy="1402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4966121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108920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119370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734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4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4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+0.3</m:t>
                                </m:r>
                              </m:oMath>
                            </m:oMathPara>
                          </a14:m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oMath>
                            </m:oMathPara>
                          </a14:m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51608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1B62132-94FC-BDCA-B4D3-779AD39DB1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4708339"/>
                  </p:ext>
                </p:extLst>
              </p:nvPr>
            </p:nvGraphicFramePr>
            <p:xfrm>
              <a:off x="1085056" y="2205863"/>
              <a:ext cx="6096000" cy="1402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4966121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108920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11937065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7345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9" t="-115652" r="-2005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601" t="-115652" r="-101201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115652" r="-898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51608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5F7B1B9-E45B-789D-C66E-B631BDAE8C83}"/>
                  </a:ext>
                </a:extLst>
              </p:cNvPr>
              <p:cNvSpPr/>
              <p:nvPr/>
            </p:nvSpPr>
            <p:spPr>
              <a:xfrm>
                <a:off x="3246681" y="5050971"/>
                <a:ext cx="3804751" cy="150591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=0.15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5F7B1B9-E45B-789D-C66E-B631BDAE8C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681" y="5050971"/>
                <a:ext cx="3804751" cy="150591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1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A2ECB-F9E8-C860-830E-39EF76E24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4BD0CAE-C3B0-615E-3CC6-F0A2C60C3D3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sz="3600" dirty="0"/>
                  <a:t>A student spins a biased spinner; the probabilities are in the table below.</a:t>
                </a:r>
              </a:p>
              <a:p>
                <a:r>
                  <a:rPr lang="en-GB" sz="36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36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4BD0CAE-C3B0-615E-3CC6-F0A2C60C3D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922" t="-2518" r="-18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A20A758F-D1F8-5330-AF66-DEEB790931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8093658"/>
                  </p:ext>
                </p:extLst>
              </p:nvPr>
            </p:nvGraphicFramePr>
            <p:xfrm>
              <a:off x="1085056" y="2205863"/>
              <a:ext cx="6096000" cy="1402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4966121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108920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119370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734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4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51608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A20A758F-D1F8-5330-AF66-DEEB790931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8093658"/>
                  </p:ext>
                </p:extLst>
              </p:nvPr>
            </p:nvGraphicFramePr>
            <p:xfrm>
              <a:off x="1085056" y="2205863"/>
              <a:ext cx="6096000" cy="1402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4966121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108920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11937065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7345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9" t="-115652" r="-2005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601" t="-115652" r="-101201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115652" r="-898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51608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E43EE99-4257-4404-4C03-7AA7E705F47C}"/>
                  </a:ext>
                </a:extLst>
              </p:cNvPr>
              <p:cNvSpPr/>
              <p:nvPr/>
            </p:nvSpPr>
            <p:spPr>
              <a:xfrm>
                <a:off x="3246681" y="5050971"/>
                <a:ext cx="3804751" cy="150591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E43EE99-4257-4404-4C03-7AA7E705F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681" y="5050971"/>
                <a:ext cx="3804751" cy="150591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63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360</TotalTime>
  <Words>574</Words>
  <Application>Microsoft Office PowerPoint</Application>
  <PresentationFormat>Widescreen</PresentationFormat>
  <Paragraphs>176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11</cp:revision>
  <dcterms:created xsi:type="dcterms:W3CDTF">2026-05-15T17:39:16Z</dcterms:created>
  <dcterms:modified xsi:type="dcterms:W3CDTF">2026-06-11T08:55:27Z</dcterms:modified>
</cp:coreProperties>
</file>