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29T14:45:59.194" v="874" actId="20577"/>
      <pc:docMkLst>
        <pc:docMk/>
      </pc:docMkLst>
      <pc:sldChg chg="modSp mod setBg">
        <pc:chgData name="Christopher Potter" userId="24ad2ef8db5e8a45" providerId="LiveId" clId="{10AB9FE2-9012-46EF-B18A-C87D5526F6EE}" dt="2026-06-29T14:44:17.854" v="852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29T14:01:03.796" v="15" actId="6549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931541273" sldId="264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50835355" sldId="265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20941721" sldId="266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1968285791" sldId="267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433137287" sldId="268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1810920650" sldId="269"/>
        </pc:sldMkLst>
      </pc:sldChg>
      <pc:sldChg chg="delSp modSp mod">
        <pc:chgData name="Christopher Potter" userId="24ad2ef8db5e8a45" providerId="LiveId" clId="{10AB9FE2-9012-46EF-B18A-C87D5526F6EE}" dt="2026-06-29T14:11:22.756" v="157" actId="20577"/>
        <pc:sldMkLst>
          <pc:docMk/>
          <pc:sldMk cId="2362257100" sldId="270"/>
        </pc:sldMkLst>
        <pc:spChg chg="mod">
          <ac:chgData name="Christopher Potter" userId="24ad2ef8db5e8a45" providerId="LiveId" clId="{10AB9FE2-9012-46EF-B18A-C87D5526F6EE}" dt="2026-06-29T14:11:22.756" v="157" actId="20577"/>
          <ac:spMkLst>
            <pc:docMk/>
            <pc:sldMk cId="2362257100" sldId="270"/>
            <ac:spMk id="2" creationId="{6CF00372-CA82-EADE-445C-E1747DE2D19D}"/>
          </ac:spMkLst>
        </pc:spChg>
        <pc:spChg chg="mod">
          <ac:chgData name="Christopher Potter" userId="24ad2ef8db5e8a45" providerId="LiveId" clId="{10AB9FE2-9012-46EF-B18A-C87D5526F6EE}" dt="2026-06-29T14:03:02.070" v="46" actId="14100"/>
          <ac:spMkLst>
            <pc:docMk/>
            <pc:sldMk cId="2362257100" sldId="270"/>
            <ac:spMk id="3" creationId="{5DA3C541-382A-4F55-285A-7C1086C34C22}"/>
          </ac:spMkLst>
        </pc:spChg>
        <pc:graphicFrameChg chg="del">
          <ac:chgData name="Christopher Potter" userId="24ad2ef8db5e8a45" providerId="LiveId" clId="{10AB9FE2-9012-46EF-B18A-C87D5526F6EE}" dt="2026-06-29T14:02:22.259" v="19" actId="478"/>
          <ac:graphicFrameMkLst>
            <pc:docMk/>
            <pc:sldMk cId="2362257100" sldId="270"/>
            <ac:graphicFrameMk id="12" creationId="{D13C5DAA-E385-377B-E48D-F19A63017D07}"/>
          </ac:graphicFrameMkLst>
        </pc:graphicFrame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71709404" sldId="271"/>
        </pc:sldMkLst>
      </pc:sldChg>
      <pc:sldChg chg="modSp add del mod">
        <pc:chgData name="Christopher Potter" userId="24ad2ef8db5e8a45" providerId="LiveId" clId="{10AB9FE2-9012-46EF-B18A-C87D5526F6EE}" dt="2026-06-29T14:21:06.479" v="312" actId="47"/>
        <pc:sldMkLst>
          <pc:docMk/>
          <pc:sldMk cId="2586114163" sldId="271"/>
        </pc:sldMkLst>
        <pc:spChg chg="mod">
          <ac:chgData name="Christopher Potter" userId="24ad2ef8db5e8a45" providerId="LiveId" clId="{10AB9FE2-9012-46EF-B18A-C87D5526F6EE}" dt="2026-06-29T14:18:30.572" v="264" actId="20577"/>
          <ac:spMkLst>
            <pc:docMk/>
            <pc:sldMk cId="2586114163" sldId="271"/>
            <ac:spMk id="2" creationId="{D22CB7A4-8667-CF0F-85E6-DF307313AF0B}"/>
          </ac:spMkLst>
        </pc:spChg>
        <pc:spChg chg="mod">
          <ac:chgData name="Christopher Potter" userId="24ad2ef8db5e8a45" providerId="LiveId" clId="{10AB9FE2-9012-46EF-B18A-C87D5526F6EE}" dt="2026-06-29T14:19:45.025" v="279" actId="14100"/>
          <ac:spMkLst>
            <pc:docMk/>
            <pc:sldMk cId="2586114163" sldId="271"/>
            <ac:spMk id="3" creationId="{E4DE38AC-DF0C-2D54-7465-4F22650620BB}"/>
          </ac:spMkLst>
        </pc:spChg>
        <pc:graphicFrameChg chg="mod modGraphic">
          <ac:chgData name="Christopher Potter" userId="24ad2ef8db5e8a45" providerId="LiveId" clId="{10AB9FE2-9012-46EF-B18A-C87D5526F6EE}" dt="2026-06-29T14:19:06.041" v="269" actId="207"/>
          <ac:graphicFrameMkLst>
            <pc:docMk/>
            <pc:sldMk cId="2586114163" sldId="271"/>
            <ac:graphicFrameMk id="12" creationId="{C2AE38E8-ECA8-44CB-1DE3-F964E5DF0F1C}"/>
          </ac:graphicFrameMkLst>
        </pc:graphicFrameChg>
      </pc:sldChg>
      <pc:sldChg chg="modSp add mod">
        <pc:chgData name="Christopher Potter" userId="24ad2ef8db5e8a45" providerId="LiveId" clId="{10AB9FE2-9012-46EF-B18A-C87D5526F6EE}" dt="2026-06-29T14:11:13.066" v="153" actId="404"/>
        <pc:sldMkLst>
          <pc:docMk/>
          <pc:sldMk cId="372201009" sldId="272"/>
        </pc:sldMkLst>
        <pc:spChg chg="mod">
          <ac:chgData name="Christopher Potter" userId="24ad2ef8db5e8a45" providerId="LiveId" clId="{10AB9FE2-9012-46EF-B18A-C87D5526F6EE}" dt="2026-06-29T14:11:13.066" v="153" actId="404"/>
          <ac:spMkLst>
            <pc:docMk/>
            <pc:sldMk cId="372201009" sldId="272"/>
            <ac:spMk id="2" creationId="{BC5F6820-8C37-3D52-0D93-59D5AD25A6C8}"/>
          </ac:spMkLst>
        </pc:spChg>
        <pc:spChg chg="mod">
          <ac:chgData name="Christopher Potter" userId="24ad2ef8db5e8a45" providerId="LiveId" clId="{10AB9FE2-9012-46EF-B18A-C87D5526F6EE}" dt="2026-06-29T14:03:19.015" v="53" actId="6549"/>
          <ac:spMkLst>
            <pc:docMk/>
            <pc:sldMk cId="372201009" sldId="272"/>
            <ac:spMk id="3" creationId="{A6A3486C-0729-8210-54C4-84C927E5C9A7}"/>
          </ac:spMkLst>
        </pc:sp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639231800" sldId="272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213531951" sldId="273"/>
        </pc:sldMkLst>
      </pc:sldChg>
      <pc:sldChg chg="modSp add mod">
        <pc:chgData name="Christopher Potter" userId="24ad2ef8db5e8a45" providerId="LiveId" clId="{10AB9FE2-9012-46EF-B18A-C87D5526F6EE}" dt="2026-06-29T14:03:55.956" v="63" actId="20577"/>
        <pc:sldMkLst>
          <pc:docMk/>
          <pc:sldMk cId="2484223909" sldId="273"/>
        </pc:sldMkLst>
        <pc:spChg chg="mod">
          <ac:chgData name="Christopher Potter" userId="24ad2ef8db5e8a45" providerId="LiveId" clId="{10AB9FE2-9012-46EF-B18A-C87D5526F6EE}" dt="2026-06-29T14:03:47.379" v="61" actId="404"/>
          <ac:spMkLst>
            <pc:docMk/>
            <pc:sldMk cId="2484223909" sldId="273"/>
            <ac:spMk id="2" creationId="{94686901-9F5B-1724-90AD-F2D1A1355BCC}"/>
          </ac:spMkLst>
        </pc:spChg>
        <pc:spChg chg="mod">
          <ac:chgData name="Christopher Potter" userId="24ad2ef8db5e8a45" providerId="LiveId" clId="{10AB9FE2-9012-46EF-B18A-C87D5526F6EE}" dt="2026-06-29T14:03:55.956" v="63" actId="20577"/>
          <ac:spMkLst>
            <pc:docMk/>
            <pc:sldMk cId="2484223909" sldId="273"/>
            <ac:spMk id="3" creationId="{A9DF09BF-F0A3-DC28-ABB5-BA9F1906288C}"/>
          </ac:spMkLst>
        </pc:spChg>
      </pc:sldChg>
      <pc:sldChg chg="modSp add mod">
        <pc:chgData name="Christopher Potter" userId="24ad2ef8db5e8a45" providerId="LiveId" clId="{10AB9FE2-9012-46EF-B18A-C87D5526F6EE}" dt="2026-06-29T14:44:35.447" v="854" actId="113"/>
        <pc:sldMkLst>
          <pc:docMk/>
          <pc:sldMk cId="1968834637" sldId="274"/>
        </pc:sldMkLst>
        <pc:spChg chg="mod">
          <ac:chgData name="Christopher Potter" userId="24ad2ef8db5e8a45" providerId="LiveId" clId="{10AB9FE2-9012-46EF-B18A-C87D5526F6EE}" dt="2026-06-29T14:44:35.447" v="854" actId="113"/>
          <ac:spMkLst>
            <pc:docMk/>
            <pc:sldMk cId="1968834637" sldId="274"/>
            <ac:spMk id="2" creationId="{4607839C-3586-5C10-37A4-FC99B86BAC9E}"/>
          </ac:spMkLst>
        </pc:spChg>
        <pc:spChg chg="mod">
          <ac:chgData name="Christopher Potter" userId="24ad2ef8db5e8a45" providerId="LiveId" clId="{10AB9FE2-9012-46EF-B18A-C87D5526F6EE}" dt="2026-06-29T14:04:30.920" v="103" actId="14100"/>
          <ac:spMkLst>
            <pc:docMk/>
            <pc:sldMk cId="1968834637" sldId="274"/>
            <ac:spMk id="3" creationId="{E0E2E511-EA6F-4B1A-EE81-F55E14018DB9}"/>
          </ac:spMkLst>
        </pc:sp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554625052" sldId="274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651687419" sldId="275"/>
        </pc:sldMkLst>
      </pc:sldChg>
      <pc:sldChg chg="modSp add mod">
        <pc:chgData name="Christopher Potter" userId="24ad2ef8db5e8a45" providerId="LiveId" clId="{10AB9FE2-9012-46EF-B18A-C87D5526F6EE}" dt="2026-06-29T14:05:07.058" v="137" actId="6549"/>
        <pc:sldMkLst>
          <pc:docMk/>
          <pc:sldMk cId="1251806067" sldId="275"/>
        </pc:sldMkLst>
        <pc:spChg chg="mod">
          <ac:chgData name="Christopher Potter" userId="24ad2ef8db5e8a45" providerId="LiveId" clId="{10AB9FE2-9012-46EF-B18A-C87D5526F6EE}" dt="2026-06-29T14:04:57.166" v="130" actId="20577"/>
          <ac:spMkLst>
            <pc:docMk/>
            <pc:sldMk cId="1251806067" sldId="275"/>
            <ac:spMk id="2" creationId="{D626CD58-E79C-B52B-94FE-EEAD0BB6AAD2}"/>
          </ac:spMkLst>
        </pc:spChg>
        <pc:spChg chg="mod">
          <ac:chgData name="Christopher Potter" userId="24ad2ef8db5e8a45" providerId="LiveId" clId="{10AB9FE2-9012-46EF-B18A-C87D5526F6EE}" dt="2026-06-29T14:05:07.058" v="137" actId="6549"/>
          <ac:spMkLst>
            <pc:docMk/>
            <pc:sldMk cId="1251806067" sldId="275"/>
            <ac:spMk id="3" creationId="{6B733C06-94DC-A0FD-29F3-1534F6F9E710}"/>
          </ac:spMkLst>
        </pc:spChg>
      </pc:sldChg>
      <pc:sldChg chg="modSp add mod ord">
        <pc:chgData name="Christopher Potter" userId="24ad2ef8db5e8a45" providerId="LiveId" clId="{10AB9FE2-9012-46EF-B18A-C87D5526F6EE}" dt="2026-06-29T14:20:59.666" v="311" actId="6549"/>
        <pc:sldMkLst>
          <pc:docMk/>
          <pc:sldMk cId="1457369053" sldId="276"/>
        </pc:sldMkLst>
        <pc:spChg chg="mod">
          <ac:chgData name="Christopher Potter" userId="24ad2ef8db5e8a45" providerId="LiveId" clId="{10AB9FE2-9012-46EF-B18A-C87D5526F6EE}" dt="2026-06-29T14:20:54.350" v="305"/>
          <ac:spMkLst>
            <pc:docMk/>
            <pc:sldMk cId="1457369053" sldId="276"/>
            <ac:spMk id="2" creationId="{E7D125BB-D328-374B-C649-8E008B3EEE06}"/>
          </ac:spMkLst>
        </pc:spChg>
        <pc:spChg chg="mod">
          <ac:chgData name="Christopher Potter" userId="24ad2ef8db5e8a45" providerId="LiveId" clId="{10AB9FE2-9012-46EF-B18A-C87D5526F6EE}" dt="2026-06-29T14:20:59.666" v="311" actId="6549"/>
          <ac:spMkLst>
            <pc:docMk/>
            <pc:sldMk cId="1457369053" sldId="276"/>
            <ac:spMk id="3" creationId="{7FFD3E2E-D9D3-4969-8E7D-01AFCE6807CE}"/>
          </ac:spMkLst>
        </pc:spChg>
        <pc:graphicFrameChg chg="mod modGraphic">
          <ac:chgData name="Christopher Potter" userId="24ad2ef8db5e8a45" providerId="LiveId" clId="{10AB9FE2-9012-46EF-B18A-C87D5526F6EE}" dt="2026-06-29T14:20:34.837" v="301" actId="403"/>
          <ac:graphicFrameMkLst>
            <pc:docMk/>
            <pc:sldMk cId="1457369053" sldId="276"/>
            <ac:graphicFrameMk id="12" creationId="{50AEDA5B-B81F-FAD5-AFA9-F6AD76EBA5A1}"/>
          </ac:graphicFrameMkLst>
        </pc:graphicFrame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311009223" sldId="276"/>
        </pc:sldMkLst>
      </pc:sldChg>
      <pc:sldChg chg="add">
        <pc:chgData name="Christopher Potter" userId="24ad2ef8db5e8a45" providerId="LiveId" clId="{10AB9FE2-9012-46EF-B18A-C87D5526F6EE}" dt="2026-06-29T14:20:44.067" v="304" actId="2890"/>
        <pc:sldMkLst>
          <pc:docMk/>
          <pc:sldMk cId="1631795362" sldId="277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2708186822" sldId="277"/>
        </pc:sldMkLst>
      </pc:sldChg>
      <pc:sldChg chg="modSp add mod">
        <pc:chgData name="Christopher Potter" userId="24ad2ef8db5e8a45" providerId="LiveId" clId="{10AB9FE2-9012-46EF-B18A-C87D5526F6EE}" dt="2026-06-29T14:21:53.194" v="353" actId="14100"/>
        <pc:sldMkLst>
          <pc:docMk/>
          <pc:sldMk cId="467164956" sldId="278"/>
        </pc:sldMkLst>
        <pc:spChg chg="mod">
          <ac:chgData name="Christopher Potter" userId="24ad2ef8db5e8a45" providerId="LiveId" clId="{10AB9FE2-9012-46EF-B18A-C87D5526F6EE}" dt="2026-06-29T14:21:33.082" v="326" actId="20577"/>
          <ac:spMkLst>
            <pc:docMk/>
            <pc:sldMk cId="467164956" sldId="278"/>
            <ac:spMk id="2" creationId="{C8620996-DEE0-B997-EF00-415384C3A19B}"/>
          </ac:spMkLst>
        </pc:spChg>
        <pc:spChg chg="mod">
          <ac:chgData name="Christopher Potter" userId="24ad2ef8db5e8a45" providerId="LiveId" clId="{10AB9FE2-9012-46EF-B18A-C87D5526F6EE}" dt="2026-06-29T14:21:53.194" v="353" actId="14100"/>
          <ac:spMkLst>
            <pc:docMk/>
            <pc:sldMk cId="467164956" sldId="278"/>
            <ac:spMk id="3" creationId="{524AE8C7-5946-6442-8B96-D7B4AC9E9FBA}"/>
          </ac:spMkLst>
        </pc:spChg>
        <pc:graphicFrameChg chg="modGraphic">
          <ac:chgData name="Christopher Potter" userId="24ad2ef8db5e8a45" providerId="LiveId" clId="{10AB9FE2-9012-46EF-B18A-C87D5526F6EE}" dt="2026-06-29T14:21:38.278" v="328" actId="6549"/>
          <ac:graphicFrameMkLst>
            <pc:docMk/>
            <pc:sldMk cId="467164956" sldId="278"/>
            <ac:graphicFrameMk id="12" creationId="{7D5580B3-53C5-2E63-016F-53C94AB5C7CE}"/>
          </ac:graphicFrameMkLst>
        </pc:graphicFrame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2016518850" sldId="278"/>
        </pc:sldMkLst>
      </pc:sldChg>
      <pc:sldChg chg="modSp add mod">
        <pc:chgData name="Christopher Potter" userId="24ad2ef8db5e8a45" providerId="LiveId" clId="{10AB9FE2-9012-46EF-B18A-C87D5526F6EE}" dt="2026-06-29T14:23:35.107" v="364" actId="20577"/>
        <pc:sldMkLst>
          <pc:docMk/>
          <pc:sldMk cId="3263139224" sldId="279"/>
        </pc:sldMkLst>
        <pc:spChg chg="mod">
          <ac:chgData name="Christopher Potter" userId="24ad2ef8db5e8a45" providerId="LiveId" clId="{10AB9FE2-9012-46EF-B18A-C87D5526F6EE}" dt="2026-06-29T14:23:35.107" v="364" actId="20577"/>
          <ac:spMkLst>
            <pc:docMk/>
            <pc:sldMk cId="3263139224" sldId="279"/>
            <ac:spMk id="2" creationId="{9AB5F3E4-3BF2-AFCD-7DAA-69F16405444F}"/>
          </ac:spMkLst>
        </pc:spChg>
        <pc:spChg chg="mod">
          <ac:chgData name="Christopher Potter" userId="24ad2ef8db5e8a45" providerId="LiveId" clId="{10AB9FE2-9012-46EF-B18A-C87D5526F6EE}" dt="2026-06-29T14:22:27.848" v="362" actId="6549"/>
          <ac:spMkLst>
            <pc:docMk/>
            <pc:sldMk cId="3263139224" sldId="279"/>
            <ac:spMk id="3" creationId="{40727650-ECB0-0FD5-D4C7-B38E2760DD06}"/>
          </ac:spMkLst>
        </pc:sp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942328608" sldId="279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1090600340" sldId="280"/>
        </pc:sldMkLst>
      </pc:sldChg>
      <pc:sldChg chg="modSp add mod">
        <pc:chgData name="Christopher Potter" userId="24ad2ef8db5e8a45" providerId="LiveId" clId="{10AB9FE2-9012-46EF-B18A-C87D5526F6EE}" dt="2026-06-29T14:45:32.832" v="865" actId="20577"/>
        <pc:sldMkLst>
          <pc:docMk/>
          <pc:sldMk cId="1435433431" sldId="280"/>
        </pc:sldMkLst>
        <pc:spChg chg="mod">
          <ac:chgData name="Christopher Potter" userId="24ad2ef8db5e8a45" providerId="LiveId" clId="{10AB9FE2-9012-46EF-B18A-C87D5526F6EE}" dt="2026-06-29T14:45:28.722" v="863" actId="20577"/>
          <ac:spMkLst>
            <pc:docMk/>
            <pc:sldMk cId="1435433431" sldId="280"/>
            <ac:spMk id="2" creationId="{36499E9A-6111-4A22-877C-6D096CF9AF52}"/>
          </ac:spMkLst>
        </pc:spChg>
        <pc:spChg chg="mod">
          <ac:chgData name="Christopher Potter" userId="24ad2ef8db5e8a45" providerId="LiveId" clId="{10AB9FE2-9012-46EF-B18A-C87D5526F6EE}" dt="2026-06-29T14:45:32.832" v="865" actId="20577"/>
          <ac:spMkLst>
            <pc:docMk/>
            <pc:sldMk cId="1435433431" sldId="280"/>
            <ac:spMk id="3" creationId="{EA04E1E7-E060-0591-ECB2-BDE62C2F9DD8}"/>
          </ac:spMkLst>
        </pc:spChg>
      </pc:sldChg>
      <pc:sldChg chg="modSp add mod">
        <pc:chgData name="Christopher Potter" userId="24ad2ef8db5e8a45" providerId="LiveId" clId="{10AB9FE2-9012-46EF-B18A-C87D5526F6EE}" dt="2026-06-29T14:24:53.198" v="416" actId="6549"/>
        <pc:sldMkLst>
          <pc:docMk/>
          <pc:sldMk cId="1947369079" sldId="281"/>
        </pc:sldMkLst>
        <pc:spChg chg="mod">
          <ac:chgData name="Christopher Potter" userId="24ad2ef8db5e8a45" providerId="LiveId" clId="{10AB9FE2-9012-46EF-B18A-C87D5526F6EE}" dt="2026-06-29T14:24:35.022" v="403"/>
          <ac:spMkLst>
            <pc:docMk/>
            <pc:sldMk cId="1947369079" sldId="281"/>
            <ac:spMk id="2" creationId="{E36527AE-89CD-F412-B874-ED9605BE843F}"/>
          </ac:spMkLst>
        </pc:spChg>
        <pc:spChg chg="mod">
          <ac:chgData name="Christopher Potter" userId="24ad2ef8db5e8a45" providerId="LiveId" clId="{10AB9FE2-9012-46EF-B18A-C87D5526F6EE}" dt="2026-06-29T14:24:53.198" v="416" actId="6549"/>
          <ac:spMkLst>
            <pc:docMk/>
            <pc:sldMk cId="1947369079" sldId="281"/>
            <ac:spMk id="3" creationId="{472551AC-AE6B-B9C5-000D-4D644015782C}"/>
          </ac:spMkLst>
        </pc:spChg>
        <pc:graphicFrameChg chg="mod modGraphic">
          <ac:chgData name="Christopher Potter" userId="24ad2ef8db5e8a45" providerId="LiveId" clId="{10AB9FE2-9012-46EF-B18A-C87D5526F6EE}" dt="2026-06-29T14:24:43.361" v="404" actId="14100"/>
          <ac:graphicFrameMkLst>
            <pc:docMk/>
            <pc:sldMk cId="1947369079" sldId="281"/>
            <ac:graphicFrameMk id="12" creationId="{27D07B42-5DC5-5972-4EBB-D2FE13F0FA09}"/>
          </ac:graphicFrameMkLst>
        </pc:graphicFrame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3649382256" sldId="281"/>
        </pc:sldMkLst>
      </pc:sldChg>
      <pc:sldChg chg="modSp add mod">
        <pc:chgData name="Christopher Potter" userId="24ad2ef8db5e8a45" providerId="LiveId" clId="{10AB9FE2-9012-46EF-B18A-C87D5526F6EE}" dt="2026-06-29T14:45:59.194" v="874" actId="20577"/>
        <pc:sldMkLst>
          <pc:docMk/>
          <pc:sldMk cId="1439394436" sldId="282"/>
        </pc:sldMkLst>
        <pc:spChg chg="mod">
          <ac:chgData name="Christopher Potter" userId="24ad2ef8db5e8a45" providerId="LiveId" clId="{10AB9FE2-9012-46EF-B18A-C87D5526F6EE}" dt="2026-06-29T14:45:55.806" v="867" actId="6549"/>
          <ac:spMkLst>
            <pc:docMk/>
            <pc:sldMk cId="1439394436" sldId="282"/>
            <ac:spMk id="2" creationId="{5B392795-AB4E-44DA-429C-3FDDAA1A710C}"/>
          </ac:spMkLst>
        </pc:spChg>
        <pc:spChg chg="mod">
          <ac:chgData name="Christopher Potter" userId="24ad2ef8db5e8a45" providerId="LiveId" clId="{10AB9FE2-9012-46EF-B18A-C87D5526F6EE}" dt="2026-06-29T14:45:59.194" v="874" actId="20577"/>
          <ac:spMkLst>
            <pc:docMk/>
            <pc:sldMk cId="1439394436" sldId="282"/>
            <ac:spMk id="3" creationId="{748E6C79-A74A-9E63-B460-5CF34255DEFA}"/>
          </ac:spMkLst>
        </pc:spChg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1485800144" sldId="282"/>
        </pc:sldMkLst>
      </pc:sldChg>
      <pc:sldChg chg="del">
        <pc:chgData name="Christopher Potter" userId="24ad2ef8db5e8a45" providerId="LiveId" clId="{10AB9FE2-9012-46EF-B18A-C87D5526F6EE}" dt="2026-06-29T14:00:50.651" v="0" actId="47"/>
        <pc:sldMkLst>
          <pc:docMk/>
          <pc:sldMk cId="1373091505" sldId="283"/>
        </pc:sldMkLst>
      </pc:sldChg>
      <pc:sldChg chg="modSp add mod">
        <pc:chgData name="Christopher Potter" userId="24ad2ef8db5e8a45" providerId="LiveId" clId="{10AB9FE2-9012-46EF-B18A-C87D5526F6EE}" dt="2026-06-29T14:27:16.763" v="490"/>
        <pc:sldMkLst>
          <pc:docMk/>
          <pc:sldMk cId="3682220117" sldId="283"/>
        </pc:sldMkLst>
        <pc:spChg chg="mod">
          <ac:chgData name="Christopher Potter" userId="24ad2ef8db5e8a45" providerId="LiveId" clId="{10AB9FE2-9012-46EF-B18A-C87D5526F6EE}" dt="2026-06-29T14:27:05.120" v="484" actId="6549"/>
          <ac:spMkLst>
            <pc:docMk/>
            <pc:sldMk cId="3682220117" sldId="283"/>
            <ac:spMk id="2" creationId="{7404F6B8-D137-DE65-E2A6-C43E0660B59C}"/>
          </ac:spMkLst>
        </pc:spChg>
        <pc:spChg chg="mod">
          <ac:chgData name="Christopher Potter" userId="24ad2ef8db5e8a45" providerId="LiveId" clId="{10AB9FE2-9012-46EF-B18A-C87D5526F6EE}" dt="2026-06-29T14:27:16.763" v="490"/>
          <ac:spMkLst>
            <pc:docMk/>
            <pc:sldMk cId="3682220117" sldId="283"/>
            <ac:spMk id="3" creationId="{E71D6D07-DCE9-9906-5E7D-0148AAEF921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29T14:29:13.095" v="519"/>
        <pc:sldMkLst>
          <pc:docMk/>
          <pc:sldMk cId="2420740159" sldId="284"/>
        </pc:sldMkLst>
        <pc:spChg chg="mod">
          <ac:chgData name="Christopher Potter" userId="24ad2ef8db5e8a45" providerId="LiveId" clId="{10AB9FE2-9012-46EF-B18A-C87D5526F6EE}" dt="2026-06-29T14:28:14.626" v="498" actId="113"/>
          <ac:spMkLst>
            <pc:docMk/>
            <pc:sldMk cId="2420740159" sldId="284"/>
            <ac:spMk id="2" creationId="{F34764B9-BCE4-E2B9-ED4F-9FCD0878BB77}"/>
          </ac:spMkLst>
        </pc:spChg>
        <pc:spChg chg="del">
          <ac:chgData name="Christopher Potter" userId="24ad2ef8db5e8a45" providerId="LiveId" clId="{10AB9FE2-9012-46EF-B18A-C87D5526F6EE}" dt="2026-06-29T14:28:24.032" v="499" actId="478"/>
          <ac:spMkLst>
            <pc:docMk/>
            <pc:sldMk cId="2420740159" sldId="284"/>
            <ac:spMk id="3" creationId="{19402418-CFD9-14EC-35C7-6697FBED5E8C}"/>
          </ac:spMkLst>
        </pc:spChg>
        <pc:spChg chg="add mod">
          <ac:chgData name="Christopher Potter" userId="24ad2ef8db5e8a45" providerId="LiveId" clId="{10AB9FE2-9012-46EF-B18A-C87D5526F6EE}" dt="2026-06-29T14:28:43.986" v="508" actId="1582"/>
          <ac:spMkLst>
            <pc:docMk/>
            <pc:sldMk cId="2420740159" sldId="284"/>
            <ac:spMk id="4" creationId="{3A584147-5EB4-891D-C8E4-DBF066636210}"/>
          </ac:spMkLst>
        </pc:spChg>
        <pc:spChg chg="add mod">
          <ac:chgData name="Christopher Potter" userId="24ad2ef8db5e8a45" providerId="LiveId" clId="{10AB9FE2-9012-46EF-B18A-C87D5526F6EE}" dt="2026-06-29T14:28:52.072" v="512" actId="1037"/>
          <ac:spMkLst>
            <pc:docMk/>
            <pc:sldMk cId="2420740159" sldId="284"/>
            <ac:spMk id="6" creationId="{C10C1D2B-083B-51C2-342D-74F7ACB8C0EC}"/>
          </ac:spMkLst>
        </pc:spChg>
        <pc:spChg chg="add mod">
          <ac:chgData name="Christopher Potter" userId="24ad2ef8db5e8a45" providerId="LiveId" clId="{10AB9FE2-9012-46EF-B18A-C87D5526F6EE}" dt="2026-06-29T14:28:58.387" v="514" actId="1076"/>
          <ac:spMkLst>
            <pc:docMk/>
            <pc:sldMk cId="2420740159" sldId="284"/>
            <ac:spMk id="8" creationId="{2650745E-4C85-FEFD-329E-F85DA8721A45}"/>
          </ac:spMkLst>
        </pc:spChg>
        <pc:spChg chg="add mod">
          <ac:chgData name="Christopher Potter" userId="24ad2ef8db5e8a45" providerId="LiveId" clId="{10AB9FE2-9012-46EF-B18A-C87D5526F6EE}" dt="2026-06-29T14:29:03.008" v="518" actId="1037"/>
          <ac:spMkLst>
            <pc:docMk/>
            <pc:sldMk cId="2420740159" sldId="284"/>
            <ac:spMk id="10" creationId="{1CD319BC-9FD5-EABF-3A28-959A86095258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29T14:39:56.216" v="579"/>
        <pc:sldMkLst>
          <pc:docMk/>
          <pc:sldMk cId="2836840686" sldId="285"/>
        </pc:sldMkLst>
        <pc:spChg chg="mod">
          <ac:chgData name="Christopher Potter" userId="24ad2ef8db5e8a45" providerId="LiveId" clId="{10AB9FE2-9012-46EF-B18A-C87D5526F6EE}" dt="2026-06-29T14:39:36.277" v="572"/>
          <ac:spMkLst>
            <pc:docMk/>
            <pc:sldMk cId="2836840686" sldId="285"/>
            <ac:spMk id="2" creationId="{B19F8DD0-51AE-4B1A-7468-F4D8D5F5738F}"/>
          </ac:spMkLst>
        </pc:spChg>
        <pc:spChg chg="add mod">
          <ac:chgData name="Christopher Potter" userId="24ad2ef8db5e8a45" providerId="LiveId" clId="{10AB9FE2-9012-46EF-B18A-C87D5526F6EE}" dt="2026-06-29T14:39:56.216" v="579"/>
          <ac:spMkLst>
            <pc:docMk/>
            <pc:sldMk cId="2836840686" sldId="285"/>
            <ac:spMk id="3" creationId="{1523AC76-7BFE-AD53-D23A-9D39AE3DCCA4}"/>
          </ac:spMkLst>
        </pc:spChg>
        <pc:spChg chg="del">
          <ac:chgData name="Christopher Potter" userId="24ad2ef8db5e8a45" providerId="LiveId" clId="{10AB9FE2-9012-46EF-B18A-C87D5526F6EE}" dt="2026-06-29T14:33:44.320" v="524" actId="478"/>
          <ac:spMkLst>
            <pc:docMk/>
            <pc:sldMk cId="2836840686" sldId="285"/>
            <ac:spMk id="4" creationId="{52C01D9D-5AA4-60FC-1036-D164F10046C0}"/>
          </ac:spMkLst>
        </pc:spChg>
        <pc:spChg chg="del">
          <ac:chgData name="Christopher Potter" userId="24ad2ef8db5e8a45" providerId="LiveId" clId="{10AB9FE2-9012-46EF-B18A-C87D5526F6EE}" dt="2026-06-29T14:33:44.320" v="524" actId="478"/>
          <ac:spMkLst>
            <pc:docMk/>
            <pc:sldMk cId="2836840686" sldId="285"/>
            <ac:spMk id="6" creationId="{F396D235-CE45-FAC3-7CF3-4083B63AB1C3}"/>
          </ac:spMkLst>
        </pc:spChg>
        <pc:spChg chg="del">
          <ac:chgData name="Christopher Potter" userId="24ad2ef8db5e8a45" providerId="LiveId" clId="{10AB9FE2-9012-46EF-B18A-C87D5526F6EE}" dt="2026-06-29T14:33:44.320" v="524" actId="478"/>
          <ac:spMkLst>
            <pc:docMk/>
            <pc:sldMk cId="2836840686" sldId="285"/>
            <ac:spMk id="8" creationId="{1C97B83C-6174-8C1F-7181-FDD0DCA402AC}"/>
          </ac:spMkLst>
        </pc:spChg>
        <pc:spChg chg="del">
          <ac:chgData name="Christopher Potter" userId="24ad2ef8db5e8a45" providerId="LiveId" clId="{10AB9FE2-9012-46EF-B18A-C87D5526F6EE}" dt="2026-06-29T14:33:44.320" v="524" actId="478"/>
          <ac:spMkLst>
            <pc:docMk/>
            <pc:sldMk cId="2836840686" sldId="285"/>
            <ac:spMk id="10" creationId="{E6333622-0CBD-2C5A-9523-00B080223443}"/>
          </ac:spMkLst>
        </pc:spChg>
        <pc:graphicFrameChg chg="mod modGraphic">
          <ac:chgData name="Christopher Potter" userId="24ad2ef8db5e8a45" providerId="LiveId" clId="{10AB9FE2-9012-46EF-B18A-C87D5526F6EE}" dt="2026-06-29T14:38:37.583" v="565" actId="403"/>
          <ac:graphicFrameMkLst>
            <pc:docMk/>
            <pc:sldMk cId="2836840686" sldId="285"/>
            <ac:graphicFrameMk id="12" creationId="{0AACB2E9-0F7F-F5C9-2B83-924893FB4A2F}"/>
          </ac:graphicFrameMkLst>
        </pc:graphicFrameChg>
      </pc:sldChg>
      <pc:sldChg chg="modSp add mod">
        <pc:chgData name="Christopher Potter" userId="24ad2ef8db5e8a45" providerId="LiveId" clId="{10AB9FE2-9012-46EF-B18A-C87D5526F6EE}" dt="2026-06-29T14:41:05.543" v="645" actId="20577"/>
        <pc:sldMkLst>
          <pc:docMk/>
          <pc:sldMk cId="495291228" sldId="286"/>
        </pc:sldMkLst>
        <pc:spChg chg="mod">
          <ac:chgData name="Christopher Potter" userId="24ad2ef8db5e8a45" providerId="LiveId" clId="{10AB9FE2-9012-46EF-B18A-C87D5526F6EE}" dt="2026-06-29T14:40:38.202" v="630" actId="20577"/>
          <ac:spMkLst>
            <pc:docMk/>
            <pc:sldMk cId="495291228" sldId="286"/>
            <ac:spMk id="2" creationId="{D84EE1BF-159A-2C1F-168B-0EA3076293CC}"/>
          </ac:spMkLst>
        </pc:spChg>
        <pc:spChg chg="mod">
          <ac:chgData name="Christopher Potter" userId="24ad2ef8db5e8a45" providerId="LiveId" clId="{10AB9FE2-9012-46EF-B18A-C87D5526F6EE}" dt="2026-06-29T14:41:05.543" v="645" actId="20577"/>
          <ac:spMkLst>
            <pc:docMk/>
            <pc:sldMk cId="495291228" sldId="286"/>
            <ac:spMk id="3" creationId="{D372CE70-83FD-6FF3-1A19-D9FECE63EAA7}"/>
          </ac:spMkLst>
        </pc:spChg>
      </pc:sldChg>
      <pc:sldChg chg="modSp add">
        <pc:chgData name="Christopher Potter" userId="24ad2ef8db5e8a45" providerId="LiveId" clId="{10AB9FE2-9012-46EF-B18A-C87D5526F6EE}" dt="2026-06-29T14:41:45.421" v="657" actId="20577"/>
        <pc:sldMkLst>
          <pc:docMk/>
          <pc:sldMk cId="1060065648" sldId="287"/>
        </pc:sldMkLst>
        <pc:spChg chg="mod">
          <ac:chgData name="Christopher Potter" userId="24ad2ef8db5e8a45" providerId="LiveId" clId="{10AB9FE2-9012-46EF-B18A-C87D5526F6EE}" dt="2026-06-29T14:41:26.635" v="647"/>
          <ac:spMkLst>
            <pc:docMk/>
            <pc:sldMk cId="1060065648" sldId="287"/>
            <ac:spMk id="2" creationId="{5DB81CE9-7367-C713-CA07-420D12F78B62}"/>
          </ac:spMkLst>
        </pc:spChg>
        <pc:spChg chg="mod">
          <ac:chgData name="Christopher Potter" userId="24ad2ef8db5e8a45" providerId="LiveId" clId="{10AB9FE2-9012-46EF-B18A-C87D5526F6EE}" dt="2026-06-29T14:41:45.421" v="657" actId="20577"/>
          <ac:spMkLst>
            <pc:docMk/>
            <pc:sldMk cId="1060065648" sldId="287"/>
            <ac:spMk id="3" creationId="{0801864E-42BC-FB47-8A1A-87BE0C19BE6E}"/>
          </ac:spMkLst>
        </pc:spChg>
      </pc:sldChg>
      <pc:sldChg chg="modSp add mod">
        <pc:chgData name="Christopher Potter" userId="24ad2ef8db5e8a45" providerId="LiveId" clId="{10AB9FE2-9012-46EF-B18A-C87D5526F6EE}" dt="2026-06-29T14:42:45.849" v="758"/>
        <pc:sldMkLst>
          <pc:docMk/>
          <pc:sldMk cId="1404924640" sldId="288"/>
        </pc:sldMkLst>
        <pc:spChg chg="mod">
          <ac:chgData name="Christopher Potter" userId="24ad2ef8db5e8a45" providerId="LiveId" clId="{10AB9FE2-9012-46EF-B18A-C87D5526F6EE}" dt="2026-06-29T14:42:34.295" v="752" actId="20577"/>
          <ac:spMkLst>
            <pc:docMk/>
            <pc:sldMk cId="1404924640" sldId="288"/>
            <ac:spMk id="2" creationId="{C0813AD8-76A8-3F8C-19AA-89B8DF7E052E}"/>
          </ac:spMkLst>
        </pc:spChg>
        <pc:spChg chg="mod">
          <ac:chgData name="Christopher Potter" userId="24ad2ef8db5e8a45" providerId="LiveId" clId="{10AB9FE2-9012-46EF-B18A-C87D5526F6EE}" dt="2026-06-29T14:42:45.849" v="758"/>
          <ac:spMkLst>
            <pc:docMk/>
            <pc:sldMk cId="1404924640" sldId="288"/>
            <ac:spMk id="3" creationId="{70602102-9CFB-05B7-6F3D-205AF272860D}"/>
          </ac:spMkLst>
        </pc:spChg>
      </pc:sldChg>
      <pc:sldChg chg="modSp add">
        <pc:chgData name="Christopher Potter" userId="24ad2ef8db5e8a45" providerId="LiveId" clId="{10AB9FE2-9012-46EF-B18A-C87D5526F6EE}" dt="2026-06-29T14:43:22.172" v="771" actId="6549"/>
        <pc:sldMkLst>
          <pc:docMk/>
          <pc:sldMk cId="887780832" sldId="289"/>
        </pc:sldMkLst>
        <pc:spChg chg="mod">
          <ac:chgData name="Christopher Potter" userId="24ad2ef8db5e8a45" providerId="LiveId" clId="{10AB9FE2-9012-46EF-B18A-C87D5526F6EE}" dt="2026-06-29T14:43:00.235" v="760"/>
          <ac:spMkLst>
            <pc:docMk/>
            <pc:sldMk cId="887780832" sldId="289"/>
            <ac:spMk id="2" creationId="{9EBC2C3E-84FA-7D03-3F65-0608F562DC75}"/>
          </ac:spMkLst>
        </pc:spChg>
        <pc:spChg chg="mod">
          <ac:chgData name="Christopher Potter" userId="24ad2ef8db5e8a45" providerId="LiveId" clId="{10AB9FE2-9012-46EF-B18A-C87D5526F6EE}" dt="2026-06-29T14:43:22.172" v="771" actId="6549"/>
          <ac:spMkLst>
            <pc:docMk/>
            <pc:sldMk cId="887780832" sldId="289"/>
            <ac:spMk id="3" creationId="{9FCEFA51-DE41-0A44-88EE-53A67D86A45B}"/>
          </ac:spMkLst>
        </pc:spChg>
      </pc:sldChg>
      <pc:sldChg chg="modSp add mod">
        <pc:chgData name="Christopher Potter" userId="24ad2ef8db5e8a45" providerId="LiveId" clId="{10AB9FE2-9012-46EF-B18A-C87D5526F6EE}" dt="2026-06-29T14:44:10.590" v="851" actId="20577"/>
        <pc:sldMkLst>
          <pc:docMk/>
          <pc:sldMk cId="904058200" sldId="290"/>
        </pc:sldMkLst>
        <pc:spChg chg="mod">
          <ac:chgData name="Christopher Potter" userId="24ad2ef8db5e8a45" providerId="LiveId" clId="{10AB9FE2-9012-46EF-B18A-C87D5526F6EE}" dt="2026-06-29T14:44:07.732" v="847" actId="113"/>
          <ac:spMkLst>
            <pc:docMk/>
            <pc:sldMk cId="904058200" sldId="290"/>
            <ac:spMk id="2" creationId="{ABDA8409-738E-D056-B116-AA694B40CF06}"/>
          </ac:spMkLst>
        </pc:spChg>
        <pc:spChg chg="mod">
          <ac:chgData name="Christopher Potter" userId="24ad2ef8db5e8a45" providerId="LiveId" clId="{10AB9FE2-9012-46EF-B18A-C87D5526F6EE}" dt="2026-06-29T14:44:10.590" v="851" actId="20577"/>
          <ac:spMkLst>
            <pc:docMk/>
            <pc:sldMk cId="904058200" sldId="290"/>
            <ac:spMk id="3" creationId="{884A826C-8FC9-A67C-8BF2-31A556F2A9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7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57306-42BF-4A98-16BD-D43564007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671FE-BAFE-0901-553D-BBB6C3B6C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9F19E-2B64-2559-D2FD-01DD7C71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6610-42FF-9273-54AF-B0D5F1D70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9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93EBA-B605-F836-5C6F-8C877753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658EE-1629-CF29-69DB-BCBAD31F7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416A5-2992-BC49-71E5-C356A5CF8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BC210-9F68-9B56-1589-CEF37CA48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5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9853E-1C70-52B7-9F52-D58F84F4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37606-A70C-E3A4-226C-63BCE1904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B1BF6-1DC1-64F5-8E2D-1FE16F6E0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9CC2F-DBBD-66BF-A737-4964DA472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1869E-1B92-DB91-A548-D6F84B0C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9B28E-EC1C-B7CF-283B-6C8918C36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AA7CB-0864-5BC5-290C-FB573AA77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CABBA-C80C-23E6-3FAE-D68867FBE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51DDE-F579-361E-2673-B75F1788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4DB79-CE45-949A-E288-62CD9839F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F24C9-8E42-71B9-75EC-81A251EFB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61D3-3F10-7C7C-D0A7-7364AE925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03BE8-CF62-286F-A4A8-21B7C7043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B5F3E4-3BF2-AFCD-7DAA-69F164054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If you arrive at Park Lane at 08:06, which bus will you catch?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34D47A-8C79-4E41-26B9-5A9E4D3E428D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572125"/>
          <a:ext cx="9035143" cy="435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0727650-ECB0-0FD5-D4C7-B38E2760DD06}"/>
              </a:ext>
            </a:extLst>
          </p:cNvPr>
          <p:cNvSpPr/>
          <p:nvPr/>
        </p:nvSpPr>
        <p:spPr>
          <a:xfrm>
            <a:off x="5903495" y="5791200"/>
            <a:ext cx="4004093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Bus 3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2631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C5C6-7816-B270-8778-9FF786AA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99E9A-6111-4A22-877C-6D096CF9AF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Which bus does not stop at Riverside?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46EF19-905C-FABC-C580-C8DE7E761A6E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572125"/>
          <a:ext cx="9035143" cy="435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A04E1E7-E060-0591-ECB2-BDE62C2F9DD8}"/>
              </a:ext>
            </a:extLst>
          </p:cNvPr>
          <p:cNvSpPr/>
          <p:nvPr/>
        </p:nvSpPr>
        <p:spPr>
          <a:xfrm>
            <a:off x="5903495" y="5791200"/>
            <a:ext cx="4004093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Bus 4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4354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0C8D-81EB-04AD-81E3-9AC652973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527AE-89CD-F412-B874-ED9605BE84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How many minutes are there between Bus 1 and Bus 3 leaving Brookfield?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D07B42-5DC5-5972-4EBB-D2FE13F0F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15626"/>
              </p:ext>
            </p:extLst>
          </p:nvPr>
        </p:nvGraphicFramePr>
        <p:xfrm>
          <a:off x="522514" y="1732547"/>
          <a:ext cx="9035143" cy="41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72551AC-AE6B-B9C5-000D-4D644015782C}"/>
              </a:ext>
            </a:extLst>
          </p:cNvPr>
          <p:cNvSpPr/>
          <p:nvPr/>
        </p:nvSpPr>
        <p:spPr>
          <a:xfrm>
            <a:off x="5903495" y="5791200"/>
            <a:ext cx="4004093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55 minutes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9473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B6E4-90D2-1BBA-6108-0F717DC8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392795-AB4E-44DA-429C-3FDDAA1A71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Where does Bus 2 not stop?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FD3BCA-3056-2281-34BB-0884C5710E40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732547"/>
          <a:ext cx="9035143" cy="41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48E6C79-A74A-9E63-B460-5CF34255DEFA}"/>
              </a:ext>
            </a:extLst>
          </p:cNvPr>
          <p:cNvSpPr/>
          <p:nvPr/>
        </p:nvSpPr>
        <p:spPr>
          <a:xfrm>
            <a:off x="5903495" y="5791200"/>
            <a:ext cx="4004093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>
                <a:solidFill>
                  <a:srgbClr val="FF0000"/>
                </a:solidFill>
              </a:rPr>
              <a:t>Hilltop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4393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7BFF7-FF6E-F242-63EE-931AB3880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4F6B8-D137-DE65-E2A6-C43E0660B5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You leave Brookfield at 08:00 and walk to Hilltop, which takes 16 minutes. You catch the earliest bus you can from Hilltop.</a:t>
            </a:r>
          </a:p>
          <a:p>
            <a:r>
              <a:rPr lang="en-GB" dirty="0"/>
              <a:t>What time will you arrive at Central Station?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C06B1B5-C5F9-7940-427B-D9A6E0D54245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732547"/>
          <a:ext cx="9035143" cy="41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1D6D07-DCE9-9906-5E7D-0148AAEF9213}"/>
                  </a:ext>
                </a:extLst>
              </p:cNvPr>
              <p:cNvSpPr/>
              <p:nvPr/>
            </p:nvSpPr>
            <p:spPr>
              <a:xfrm>
                <a:off x="5903495" y="5791200"/>
                <a:ext cx="4004093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09:05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1D6D07-DCE9-9906-5E7D-0148AAEF9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95" y="5791200"/>
                <a:ext cx="4004093" cy="7656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2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D7B4-A59F-69E1-1704-EFE942428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764B9-BCE4-E2B9-ED4F-9FCD0878BB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You must arrive at Park Lane no later than 09:00.</a:t>
            </a:r>
          </a:p>
          <a:p>
            <a:r>
              <a:rPr lang="en-GB" dirty="0"/>
              <a:t>Which buses from Brookfield will get you to Park Lane on time, and what are their arrival times?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B362394-F1A0-66AA-4640-8FD48E35EB3C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732547"/>
          <a:ext cx="9035143" cy="41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383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584147-5EB4-891D-C8E4-DBF066636210}"/>
              </a:ext>
            </a:extLst>
          </p:cNvPr>
          <p:cNvSpPr/>
          <p:nvPr/>
        </p:nvSpPr>
        <p:spPr>
          <a:xfrm>
            <a:off x="2646947" y="4411579"/>
            <a:ext cx="1171074" cy="5133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0C1D2B-083B-51C2-342D-74F7ACB8C0EC}"/>
              </a:ext>
            </a:extLst>
          </p:cNvPr>
          <p:cNvSpPr/>
          <p:nvPr/>
        </p:nvSpPr>
        <p:spPr>
          <a:xfrm>
            <a:off x="4066674" y="4411579"/>
            <a:ext cx="1171074" cy="5133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50745E-4C85-FEFD-329E-F85DA8721A45}"/>
              </a:ext>
            </a:extLst>
          </p:cNvPr>
          <p:cNvSpPr/>
          <p:nvPr/>
        </p:nvSpPr>
        <p:spPr>
          <a:xfrm>
            <a:off x="5486401" y="4411579"/>
            <a:ext cx="1171074" cy="5133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D319BC-9FD5-EABF-3A28-959A86095258}"/>
              </a:ext>
            </a:extLst>
          </p:cNvPr>
          <p:cNvSpPr/>
          <p:nvPr/>
        </p:nvSpPr>
        <p:spPr>
          <a:xfrm>
            <a:off x="6874044" y="4411579"/>
            <a:ext cx="1171074" cy="5133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FE22-F8C0-E815-A8A7-5C42161A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F8DD0-51AE-4B1A-7468-F4D8D5F573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dirty="0"/>
              <a:t>What time does Train B arrive at Eastport?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ACB2E9-0F7F-F5C9-2B83-924893FB4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84530"/>
              </p:ext>
            </p:extLst>
          </p:nvPr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23AC76-7BFE-AD53-D23A-9D39AE3DCCA4}"/>
                  </a:ext>
                </a:extLst>
              </p:cNvPr>
              <p:cNvSpPr/>
              <p:nvPr/>
            </p:nvSpPr>
            <p:spPr>
              <a:xfrm>
                <a:off x="5903495" y="5791200"/>
                <a:ext cx="4004093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14:46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23AC76-7BFE-AD53-D23A-9D39AE3DC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95" y="5791200"/>
                <a:ext cx="4004093" cy="7656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8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12A1-8F10-F253-D872-31AE79474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EE1BF-159A-2C1F-168B-0EA3076293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dirty="0"/>
              <a:t>You arrive at Mill Lane at 3pm and catch the next train.</a:t>
            </a:r>
            <a:br>
              <a:rPr lang="en-GB" dirty="0"/>
            </a:br>
            <a:r>
              <a:rPr lang="en-GB" dirty="0"/>
              <a:t>Which will you catch?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DBD627-9F97-2E89-B395-8F50B2C6711F}"/>
              </a:ext>
            </a:extLst>
          </p:cNvPr>
          <p:cNvGraphicFramePr>
            <a:graphicFrameLocks noGrp="1"/>
          </p:cNvGraphicFramePr>
          <p:nvPr/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72CE70-83FD-6FF3-1A19-D9FECE63EAA7}"/>
                  </a:ext>
                </a:extLst>
              </p:cNvPr>
              <p:cNvSpPr/>
              <p:nvPr/>
            </p:nvSpPr>
            <p:spPr>
              <a:xfrm>
                <a:off x="5101389" y="5791200"/>
                <a:ext cx="4806199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5400" b="0" dirty="0">
                    <a:solidFill>
                      <a:srgbClr val="FF0000"/>
                    </a:solidFill>
                  </a:rPr>
                  <a:t>Train C -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5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5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5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72CE70-83FD-6FF3-1A19-D9FECE63E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389" y="5791200"/>
                <a:ext cx="4806199" cy="765684"/>
              </a:xfrm>
              <a:prstGeom prst="roundRect">
                <a:avLst/>
              </a:prstGeom>
              <a:blipFill>
                <a:blip r:embed="rId3"/>
                <a:stretch>
                  <a:fillRect l="-2133" t="-25926" b="-51111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C80C3-F2FD-8E61-0AFE-3E7565E1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81CE9-7367-C713-CA07-420D12F78B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dirty="0"/>
              <a:t>How long does Train A take to travel from Greenbank to Eastport?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C05E65-714C-117E-87A1-3824A1ED04B7}"/>
              </a:ext>
            </a:extLst>
          </p:cNvPr>
          <p:cNvGraphicFramePr>
            <a:graphicFrameLocks noGrp="1"/>
          </p:cNvGraphicFramePr>
          <p:nvPr/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801864E-42BC-FB47-8A1A-87BE0C19BE6E}"/>
              </a:ext>
            </a:extLst>
          </p:cNvPr>
          <p:cNvSpPr/>
          <p:nvPr/>
        </p:nvSpPr>
        <p:spPr>
          <a:xfrm>
            <a:off x="5101389" y="5791200"/>
            <a:ext cx="4806199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22 minutes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0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2E47-F6A0-DE3B-7679-0822887A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13AD8-76A8-3F8C-19AA-89B8DF7E05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dirty="0"/>
              <a:t>Train A is running 16 minutes late, what time does it arrive at Eastport?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58D833-5BAB-A249-5289-A4B5A4DD543E}"/>
              </a:ext>
            </a:extLst>
          </p:cNvPr>
          <p:cNvGraphicFramePr>
            <a:graphicFrameLocks noGrp="1"/>
          </p:cNvGraphicFramePr>
          <p:nvPr/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602102-9CFB-05B7-6F3D-205AF272860D}"/>
                  </a:ext>
                </a:extLst>
              </p:cNvPr>
              <p:cNvSpPr/>
              <p:nvPr/>
            </p:nvSpPr>
            <p:spPr>
              <a:xfrm>
                <a:off x="5101389" y="5791200"/>
                <a:ext cx="4806199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14:09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602102-9CFB-05B7-6F3D-205AF2728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389" y="5791200"/>
                <a:ext cx="4806199" cy="7656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5716-0FA9-BB03-783B-F7101122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F00372-CA82-EADE-445C-E1747DE2D1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train leaves Liverpool at 08:42 and arrives in Manchester</a:t>
            </a:r>
            <a:br>
              <a:rPr lang="en-GB" dirty="0"/>
            </a:br>
            <a:r>
              <a:rPr lang="en-GB" dirty="0"/>
              <a:t>at 09:27.</a:t>
            </a:r>
          </a:p>
          <a:p>
            <a:r>
              <a:rPr lang="en-GB" dirty="0"/>
              <a:t>How long does the journey take?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DA3C541-382A-4F55-285A-7C1086C34C22}"/>
              </a:ext>
            </a:extLst>
          </p:cNvPr>
          <p:cNvSpPr/>
          <p:nvPr/>
        </p:nvSpPr>
        <p:spPr>
          <a:xfrm>
            <a:off x="5769430" y="5402021"/>
            <a:ext cx="3874168" cy="1009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45 minutes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3622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77B89-03CC-B60F-19BA-519752CE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C2C3E-84FA-7D03-3F65-0608F562DC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dirty="0"/>
              <a:t>How many minutes later does Train C leave Westford compared to Train B?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95A999-D1A3-DD7B-BC83-4ADA160A0725}"/>
              </a:ext>
            </a:extLst>
          </p:cNvPr>
          <p:cNvGraphicFramePr>
            <a:graphicFrameLocks noGrp="1"/>
          </p:cNvGraphicFramePr>
          <p:nvPr/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FCEFA51-DE41-0A44-88EE-53A67D86A45B}"/>
              </a:ext>
            </a:extLst>
          </p:cNvPr>
          <p:cNvSpPr/>
          <p:nvPr/>
        </p:nvSpPr>
        <p:spPr>
          <a:xfrm>
            <a:off x="5101389" y="5791200"/>
            <a:ext cx="4806199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75 minutes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7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8B9E-AD1E-DABB-322C-0E54CF76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A8409-738E-D056-B116-AA694B40CF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train service.</a:t>
            </a:r>
          </a:p>
          <a:p>
            <a:r>
              <a:rPr lang="en-GB" b="1" dirty="0"/>
              <a:t>True or false:</a:t>
            </a:r>
            <a:r>
              <a:rPr lang="en-GB" dirty="0"/>
              <a:t> it takes 41 minutes to go from Westford to Eastport?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C7E291-0D3D-86CB-0A81-F449CEBADB4A}"/>
              </a:ext>
            </a:extLst>
          </p:cNvPr>
          <p:cNvGraphicFramePr>
            <a:graphicFrameLocks noGrp="1"/>
          </p:cNvGraphicFramePr>
          <p:nvPr/>
        </p:nvGraphicFramePr>
        <p:xfrm>
          <a:off x="631484" y="1653485"/>
          <a:ext cx="9035144" cy="43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79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767112533"/>
                    </a:ext>
                  </a:extLst>
                </a:gridCol>
                <a:gridCol w="1069995">
                  <a:extLst>
                    <a:ext uri="{9D8B030D-6E8A-4147-A177-3AD203B41FA5}">
                      <a16:colId xmlns:a16="http://schemas.microsoft.com/office/drawing/2014/main" val="1857983980"/>
                    </a:ext>
                  </a:extLst>
                </a:gridCol>
              </a:tblGrid>
              <a:tr h="154989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Westford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Mill Lane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Oakbridge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Greenbank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Highfield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 End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Eastport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A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13:12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13:53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B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14:46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Train C</a:t>
                      </a:r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/>
                        <a:t>15:53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dirty="0"/>
                        <a:t>16:01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84A826C-8FC9-A67C-8BF2-31A556F2A9A8}"/>
              </a:ext>
            </a:extLst>
          </p:cNvPr>
          <p:cNvSpPr/>
          <p:nvPr/>
        </p:nvSpPr>
        <p:spPr>
          <a:xfrm>
            <a:off x="5101389" y="5791200"/>
            <a:ext cx="4806199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0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C49F-02DA-ED8F-E301-BF89A39F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F6820-8C37-3D52-0D93-59D5AD25A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bus departs at 11:15 and reaches its destination at 12:03. </a:t>
            </a:r>
          </a:p>
          <a:p>
            <a:r>
              <a:rPr lang="en-GB" dirty="0"/>
              <a:t>Work out the duration of the journey.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A6A3486C-0729-8210-54C4-84C927E5C9A7}"/>
              </a:ext>
            </a:extLst>
          </p:cNvPr>
          <p:cNvSpPr/>
          <p:nvPr/>
        </p:nvSpPr>
        <p:spPr>
          <a:xfrm>
            <a:off x="5769430" y="5402021"/>
            <a:ext cx="3874168" cy="1009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48 minutes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22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2BB3-BC20-1EB4-6E3A-FBD643FC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86901-9F5B-1724-90AD-F2D1A1355B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Sam leaves home at 07:52 and arrives at school at 08:19.</a:t>
            </a:r>
          </a:p>
          <a:p>
            <a:r>
              <a:rPr lang="en-GB" dirty="0"/>
              <a:t>How long did the walk take?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A9DF09BF-F0A3-DC28-ABB5-BA9F1906288C}"/>
              </a:ext>
            </a:extLst>
          </p:cNvPr>
          <p:cNvSpPr/>
          <p:nvPr/>
        </p:nvSpPr>
        <p:spPr>
          <a:xfrm>
            <a:off x="5769430" y="5402021"/>
            <a:ext cx="3874168" cy="1009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27 minutes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484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24319-F293-EDEB-5C41-C7DE40B9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7839C-3586-5C10-37A4-FC99B86BAC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flight takes off at 14:05 and lands at 16:48.</a:t>
            </a:r>
          </a:p>
          <a:p>
            <a:r>
              <a:rPr lang="en-GB" dirty="0"/>
              <a:t>How long was the flight in hours and minutes?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0E2E511-EA6F-4B1A-EE81-F55E14018DB9}"/>
              </a:ext>
            </a:extLst>
          </p:cNvPr>
          <p:cNvSpPr/>
          <p:nvPr/>
        </p:nvSpPr>
        <p:spPr>
          <a:xfrm>
            <a:off x="3048000" y="5402021"/>
            <a:ext cx="6595598" cy="1009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2 hours 43 minutes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688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1E0E-EF2D-61D0-EB34-49593204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6CD58-E79C-B52B-94FE-EEAD0BB6A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family sets off at 10:34 and arrives at the beach at 12:02.</a:t>
            </a:r>
          </a:p>
          <a:p>
            <a:r>
              <a:rPr lang="en-GB" dirty="0"/>
              <a:t>Calculate the total journey time in hours and minutes.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B733C06-94DC-A0FD-29F3-1534F6F9E710}"/>
              </a:ext>
            </a:extLst>
          </p:cNvPr>
          <p:cNvSpPr/>
          <p:nvPr/>
        </p:nvSpPr>
        <p:spPr>
          <a:xfrm>
            <a:off x="3048000" y="5402021"/>
            <a:ext cx="6595598" cy="10096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1 hour 28 minutes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518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7D5C7-C9E3-6432-CF86-220B7560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125BB-D328-374B-C649-8E008B3EEE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What time does the first bus leave Brookfield?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AEDA5B-B81F-FAD5-AFA9-F6AD76EB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58882"/>
              </p:ext>
            </p:extLst>
          </p:nvPr>
        </p:nvGraphicFramePr>
        <p:xfrm>
          <a:off x="522514" y="1572125"/>
          <a:ext cx="9035143" cy="435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FD3E2E-D9D3-4969-8E7D-01AFCE6807CE}"/>
                  </a:ext>
                </a:extLst>
              </p:cNvPr>
              <p:cNvSpPr/>
              <p:nvPr/>
            </p:nvSpPr>
            <p:spPr>
              <a:xfrm>
                <a:off x="6751321" y="5791200"/>
                <a:ext cx="3156267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07:10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FD3E2E-D9D3-4969-8E7D-01AFCE68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21" y="5791200"/>
                <a:ext cx="3156267" cy="7656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3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4274-6318-DD9A-5B7C-114CBFB4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C9618-CA02-7F7C-3A60-A84B65A1FA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What time does the last bus arrive at Park Lane?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1310C6C-2353-38A3-EFE3-D3371D277043}"/>
              </a:ext>
            </a:extLst>
          </p:cNvPr>
          <p:cNvGraphicFramePr>
            <a:graphicFrameLocks noGrp="1"/>
          </p:cNvGraphicFramePr>
          <p:nvPr/>
        </p:nvGraphicFramePr>
        <p:xfrm>
          <a:off x="522514" y="1572125"/>
          <a:ext cx="9035143" cy="435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3D42B6-4D25-38FC-EA54-E04455001134}"/>
                  </a:ext>
                </a:extLst>
              </p:cNvPr>
              <p:cNvSpPr/>
              <p:nvPr/>
            </p:nvSpPr>
            <p:spPr>
              <a:xfrm>
                <a:off x="6751321" y="5791200"/>
                <a:ext cx="3156267" cy="7656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09:22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3D42B6-4D25-38FC-EA54-E04455001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21" y="5791200"/>
                <a:ext cx="3156267" cy="7656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EF84-E759-9AE3-F360-E4627C753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620996-DEE0-B997-EF00-415384C3A1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timetable shows the details of a local bus service.</a:t>
            </a:r>
          </a:p>
          <a:p>
            <a:r>
              <a:rPr lang="en-GB" dirty="0"/>
              <a:t>How long does Bus 3 take to travel from Brookfield to Riverside?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D5580B3-53C5-2E63-016F-53C94AB5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24374"/>
              </p:ext>
            </p:extLst>
          </p:nvPr>
        </p:nvGraphicFramePr>
        <p:xfrm>
          <a:off x="522514" y="1572125"/>
          <a:ext cx="9035143" cy="435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232890876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936613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44651056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358170205"/>
                    </a:ext>
                  </a:extLst>
                </a:gridCol>
              </a:tblGrid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Brookfield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46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Hilltop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09:07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26155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Riverside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07:54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Park 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08:57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Central Station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07:38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>
                          <a:solidFill>
                            <a:schemeClr val="tx1"/>
                          </a:solidFill>
                        </a:rPr>
                        <a:t>08:35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24AE8C7-5946-6442-8B96-D7B4AC9E9FBA}"/>
              </a:ext>
            </a:extLst>
          </p:cNvPr>
          <p:cNvSpPr/>
          <p:nvPr/>
        </p:nvSpPr>
        <p:spPr>
          <a:xfrm>
            <a:off x="5903495" y="5791200"/>
            <a:ext cx="4004093" cy="765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14 minutes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671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478</TotalTime>
  <Words>1025</Words>
  <Application>Microsoft Office PowerPoint</Application>
  <PresentationFormat>Widescreen</PresentationFormat>
  <Paragraphs>523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Timetables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11</cp:revision>
  <dcterms:created xsi:type="dcterms:W3CDTF">2026-05-15T17:39:16Z</dcterms:created>
  <dcterms:modified xsi:type="dcterms:W3CDTF">2026-06-29T14:47:03Z</dcterms:modified>
</cp:coreProperties>
</file>