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287" r:id="rId3"/>
    <p:sldId id="28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5" r:id="rId15"/>
    <p:sldId id="286" r:id="rId16"/>
    <p:sldId id="280" r:id="rId17"/>
    <p:sldId id="281" r:id="rId18"/>
    <p:sldId id="282" r:id="rId19"/>
    <p:sldId id="283" r:id="rId20"/>
    <p:sldId id="284" r:id="rId21"/>
    <p:sldId id="28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37" autoAdjust="0"/>
    <p:restoredTop sz="94660"/>
  </p:normalViewPr>
  <p:slideViewPr>
    <p:cSldViewPr snapToGrid="0">
      <p:cViewPr varScale="1">
        <p:scale>
          <a:sx n="59" d="100"/>
          <a:sy n="59" d="100"/>
        </p:scale>
        <p:origin x="104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undo custSel addSld delSld modSld sldOrd">
      <pc:chgData name="Christopher Potter" userId="24ad2ef8db5e8a45" providerId="LiveId" clId="{10AB9FE2-9012-46EF-B18A-C87D5526F6EE}" dt="2026-06-09T08:43:52.763" v="832" actId="404"/>
      <pc:docMkLst>
        <pc:docMk/>
      </pc:docMkLst>
      <pc:sldChg chg="addSp delSp modSp mod">
        <pc:chgData name="Christopher Potter" userId="24ad2ef8db5e8a45" providerId="LiveId" clId="{10AB9FE2-9012-46EF-B18A-C87D5526F6EE}" dt="2026-06-09T07:34:16.290" v="243"/>
        <pc:sldMkLst>
          <pc:docMk/>
          <pc:sldMk cId="839811986" sldId="270"/>
        </pc:sldMkLst>
        <pc:spChg chg="mod">
          <ac:chgData name="Christopher Potter" userId="24ad2ef8db5e8a45" providerId="LiveId" clId="{10AB9FE2-9012-46EF-B18A-C87D5526F6EE}" dt="2026-06-09T07:34:13.093" v="241" actId="404"/>
          <ac:spMkLst>
            <pc:docMk/>
            <pc:sldMk cId="839811986" sldId="270"/>
            <ac:spMk id="2" creationId="{3DA273C3-13E8-DCAA-6AAE-1E808195E57B}"/>
          </ac:spMkLst>
        </pc:spChg>
        <pc:spChg chg="mod">
          <ac:chgData name="Christopher Potter" userId="24ad2ef8db5e8a45" providerId="LiveId" clId="{10AB9FE2-9012-46EF-B18A-C87D5526F6EE}" dt="2026-06-09T07:18:35.715" v="87" actId="6549"/>
          <ac:spMkLst>
            <pc:docMk/>
            <pc:sldMk cId="839811986" sldId="270"/>
            <ac:spMk id="3" creationId="{A9BF8B40-B1D2-797D-3C62-AD631C326E9C}"/>
          </ac:spMkLst>
        </pc:spChg>
        <pc:spChg chg="add mod">
          <ac:chgData name="Christopher Potter" userId="24ad2ef8db5e8a45" providerId="LiveId" clId="{10AB9FE2-9012-46EF-B18A-C87D5526F6EE}" dt="2026-06-09T07:28:22.973" v="175" actId="164"/>
          <ac:spMkLst>
            <pc:docMk/>
            <pc:sldMk cId="839811986" sldId="270"/>
            <ac:spMk id="4" creationId="{AC62BA0A-4FA5-4D49-8945-BD16E0C9E857}"/>
          </ac:spMkLst>
        </pc:spChg>
        <pc:spChg chg="del">
          <ac:chgData name="Christopher Potter" userId="24ad2ef8db5e8a45" providerId="LiveId" clId="{10AB9FE2-9012-46EF-B18A-C87D5526F6EE}" dt="2026-06-09T07:17:40.354" v="65" actId="478"/>
          <ac:spMkLst>
            <pc:docMk/>
            <pc:sldMk cId="839811986" sldId="270"/>
            <ac:spMk id="5" creationId="{A670C08B-BF8B-AD16-9B67-35E2E49C118F}"/>
          </ac:spMkLst>
        </pc:spChg>
        <pc:spChg chg="mod">
          <ac:chgData name="Christopher Potter" userId="24ad2ef8db5e8a45" providerId="LiveId" clId="{10AB9FE2-9012-46EF-B18A-C87D5526F6EE}" dt="2026-06-09T07:16:48.754" v="31" actId="1076"/>
          <ac:spMkLst>
            <pc:docMk/>
            <pc:sldMk cId="839811986" sldId="270"/>
            <ac:spMk id="6" creationId="{F750FAC2-877A-D5F6-39BF-5096ADBF3B9C}"/>
          </ac:spMkLst>
        </pc:spChg>
        <pc:spChg chg="mod">
          <ac:chgData name="Christopher Potter" userId="24ad2ef8db5e8a45" providerId="LiveId" clId="{10AB9FE2-9012-46EF-B18A-C87D5526F6EE}" dt="2026-06-09T07:28:22.973" v="175" actId="164"/>
          <ac:spMkLst>
            <pc:docMk/>
            <pc:sldMk cId="839811986" sldId="270"/>
            <ac:spMk id="8" creationId="{13A6596D-509D-BA3B-9930-77A9D841D58C}"/>
          </ac:spMkLst>
        </pc:spChg>
        <pc:spChg chg="add mod">
          <ac:chgData name="Christopher Potter" userId="24ad2ef8db5e8a45" providerId="LiveId" clId="{10AB9FE2-9012-46EF-B18A-C87D5526F6EE}" dt="2026-06-09T07:28:22.973" v="175" actId="164"/>
          <ac:spMkLst>
            <pc:docMk/>
            <pc:sldMk cId="839811986" sldId="270"/>
            <ac:spMk id="9" creationId="{6B6CD76D-B7AD-B835-DA86-36135A52CA9A}"/>
          </ac:spMkLst>
        </pc:spChg>
        <pc:spChg chg="add mod">
          <ac:chgData name="Christopher Potter" userId="24ad2ef8db5e8a45" providerId="LiveId" clId="{10AB9FE2-9012-46EF-B18A-C87D5526F6EE}" dt="2026-06-09T07:28:22.973" v="175" actId="164"/>
          <ac:spMkLst>
            <pc:docMk/>
            <pc:sldMk cId="839811986" sldId="270"/>
            <ac:spMk id="11" creationId="{21CBD547-FB25-F595-6A9F-2AC094F4E3D6}"/>
          </ac:spMkLst>
        </pc:spChg>
        <pc:spChg chg="add del mod">
          <ac:chgData name="Christopher Potter" userId="24ad2ef8db5e8a45" providerId="LiveId" clId="{10AB9FE2-9012-46EF-B18A-C87D5526F6EE}" dt="2026-06-09T07:34:16.290" v="243"/>
          <ac:spMkLst>
            <pc:docMk/>
            <pc:sldMk cId="839811986" sldId="270"/>
            <ac:spMk id="14" creationId="{B103E394-69AC-4812-85C1-3B5CB2B73CA5}"/>
          </ac:spMkLst>
        </pc:spChg>
        <pc:grpChg chg="add mod">
          <ac:chgData name="Christopher Potter" userId="24ad2ef8db5e8a45" providerId="LiveId" clId="{10AB9FE2-9012-46EF-B18A-C87D5526F6EE}" dt="2026-06-09T07:28:22.973" v="175" actId="164"/>
          <ac:grpSpMkLst>
            <pc:docMk/>
            <pc:sldMk cId="839811986" sldId="270"/>
            <ac:grpSpMk id="12" creationId="{BB6540BD-0249-089B-C4A4-C2BA730922FC}"/>
          </ac:grpSpMkLst>
        </pc:grpChg>
        <pc:cxnChg chg="mod">
          <ac:chgData name="Christopher Potter" userId="24ad2ef8db5e8a45" providerId="LiveId" clId="{10AB9FE2-9012-46EF-B18A-C87D5526F6EE}" dt="2026-06-09T07:28:22.973" v="175" actId="164"/>
          <ac:cxnSpMkLst>
            <pc:docMk/>
            <pc:sldMk cId="839811986" sldId="270"/>
            <ac:cxnSpMk id="7" creationId="{BFC62549-E47A-B605-A71D-9BB30B247B77}"/>
          </ac:cxnSpMkLst>
        </pc:cxnChg>
      </pc:sldChg>
      <pc:sldChg chg="del">
        <pc:chgData name="Christopher Potter" userId="24ad2ef8db5e8a45" providerId="LiveId" clId="{10AB9FE2-9012-46EF-B18A-C87D5526F6EE}" dt="2026-06-09T07:15:26.399" v="0" actId="47"/>
        <pc:sldMkLst>
          <pc:docMk/>
          <pc:sldMk cId="3308423141" sldId="271"/>
        </pc:sldMkLst>
      </pc:sldChg>
      <pc:sldChg chg="addSp modSp add mod">
        <pc:chgData name="Christopher Potter" userId="24ad2ef8db5e8a45" providerId="LiveId" clId="{10AB9FE2-9012-46EF-B18A-C87D5526F6EE}" dt="2026-06-09T07:34:28.847" v="252" actId="404"/>
        <pc:sldMkLst>
          <pc:docMk/>
          <pc:sldMk cId="3419239837" sldId="271"/>
        </pc:sldMkLst>
        <pc:spChg chg="mod">
          <ac:chgData name="Christopher Potter" userId="24ad2ef8db5e8a45" providerId="LiveId" clId="{10AB9FE2-9012-46EF-B18A-C87D5526F6EE}" dt="2026-06-09T07:34:28.847" v="252" actId="404"/>
          <ac:spMkLst>
            <pc:docMk/>
            <pc:sldMk cId="3419239837" sldId="271"/>
            <ac:spMk id="2" creationId="{1B2B3ACB-6F0F-E953-0710-EDB47558D099}"/>
          </ac:spMkLst>
        </pc:spChg>
        <pc:spChg chg="mod">
          <ac:chgData name="Christopher Potter" userId="24ad2ef8db5e8a45" providerId="LiveId" clId="{10AB9FE2-9012-46EF-B18A-C87D5526F6EE}" dt="2026-06-09T07:23:52.942" v="97" actId="20577"/>
          <ac:spMkLst>
            <pc:docMk/>
            <pc:sldMk cId="3419239837" sldId="271"/>
            <ac:spMk id="3" creationId="{5E5AC283-4594-D039-C50D-57C4B6CC61B3}"/>
          </ac:spMkLst>
        </pc:spChg>
        <pc:spChg chg="mod">
          <ac:chgData name="Christopher Potter" userId="24ad2ef8db5e8a45" providerId="LiveId" clId="{10AB9FE2-9012-46EF-B18A-C87D5526F6EE}" dt="2026-06-09T07:28:18.388" v="174" actId="164"/>
          <ac:spMkLst>
            <pc:docMk/>
            <pc:sldMk cId="3419239837" sldId="271"/>
            <ac:spMk id="4" creationId="{134B2040-65E2-7F6C-3504-46095264BD72}"/>
          </ac:spMkLst>
        </pc:spChg>
        <pc:spChg chg="mod">
          <ac:chgData name="Christopher Potter" userId="24ad2ef8db5e8a45" providerId="LiveId" clId="{10AB9FE2-9012-46EF-B18A-C87D5526F6EE}" dt="2026-06-09T07:28:18.388" v="174" actId="164"/>
          <ac:spMkLst>
            <pc:docMk/>
            <pc:sldMk cId="3419239837" sldId="271"/>
            <ac:spMk id="8" creationId="{DEF3D604-A776-9A6B-CE09-A1542AD2128D}"/>
          </ac:spMkLst>
        </pc:spChg>
        <pc:spChg chg="mod">
          <ac:chgData name="Christopher Potter" userId="24ad2ef8db5e8a45" providerId="LiveId" clId="{10AB9FE2-9012-46EF-B18A-C87D5526F6EE}" dt="2026-06-09T07:28:18.388" v="174" actId="164"/>
          <ac:spMkLst>
            <pc:docMk/>
            <pc:sldMk cId="3419239837" sldId="271"/>
            <ac:spMk id="9" creationId="{EB0B2757-0E33-AA2C-D1E2-DA37D6A205E8}"/>
          </ac:spMkLst>
        </pc:spChg>
        <pc:spChg chg="mod">
          <ac:chgData name="Christopher Potter" userId="24ad2ef8db5e8a45" providerId="LiveId" clId="{10AB9FE2-9012-46EF-B18A-C87D5526F6EE}" dt="2026-06-09T07:28:18.388" v="174" actId="164"/>
          <ac:spMkLst>
            <pc:docMk/>
            <pc:sldMk cId="3419239837" sldId="271"/>
            <ac:spMk id="11" creationId="{9536BAC7-9498-A91E-3BEF-4B14C03310C0}"/>
          </ac:spMkLst>
        </pc:spChg>
        <pc:grpChg chg="add mod">
          <ac:chgData name="Christopher Potter" userId="24ad2ef8db5e8a45" providerId="LiveId" clId="{10AB9FE2-9012-46EF-B18A-C87D5526F6EE}" dt="2026-06-09T07:28:18.388" v="174" actId="164"/>
          <ac:grpSpMkLst>
            <pc:docMk/>
            <pc:sldMk cId="3419239837" sldId="271"/>
            <ac:grpSpMk id="5" creationId="{25211632-87C0-1CB7-B180-96AF9C8A08A4}"/>
          </ac:grpSpMkLst>
        </pc:grpChg>
        <pc:cxnChg chg="mod">
          <ac:chgData name="Christopher Potter" userId="24ad2ef8db5e8a45" providerId="LiveId" clId="{10AB9FE2-9012-46EF-B18A-C87D5526F6EE}" dt="2026-06-09T07:28:18.388" v="174" actId="164"/>
          <ac:cxnSpMkLst>
            <pc:docMk/>
            <pc:sldMk cId="3419239837" sldId="271"/>
            <ac:cxnSpMk id="7" creationId="{CF56EF27-CFB9-0D6E-8508-E592B3420CE4}"/>
          </ac:cxnSpMkLst>
        </pc:cxnChg>
      </pc:sldChg>
      <pc:sldChg chg="del">
        <pc:chgData name="Christopher Potter" userId="24ad2ef8db5e8a45" providerId="LiveId" clId="{10AB9FE2-9012-46EF-B18A-C87D5526F6EE}" dt="2026-06-09T07:15:26.399" v="0" actId="47"/>
        <pc:sldMkLst>
          <pc:docMk/>
          <pc:sldMk cId="639670394" sldId="272"/>
        </pc:sldMkLst>
      </pc:sldChg>
      <pc:sldChg chg="addSp modSp add mod ord">
        <pc:chgData name="Christopher Potter" userId="24ad2ef8db5e8a45" providerId="LiveId" clId="{10AB9FE2-9012-46EF-B18A-C87D5526F6EE}" dt="2026-06-09T07:34:37.291" v="254"/>
        <pc:sldMkLst>
          <pc:docMk/>
          <pc:sldMk cId="4092906247" sldId="272"/>
        </pc:sldMkLst>
        <pc:spChg chg="mod">
          <ac:chgData name="Christopher Potter" userId="24ad2ef8db5e8a45" providerId="LiveId" clId="{10AB9FE2-9012-46EF-B18A-C87D5526F6EE}" dt="2026-06-09T07:34:37.291" v="254"/>
          <ac:spMkLst>
            <pc:docMk/>
            <pc:sldMk cId="4092906247" sldId="272"/>
            <ac:spMk id="2" creationId="{AD0535B0-7DBF-DC74-C8CB-05ED344906C3}"/>
          </ac:spMkLst>
        </pc:spChg>
        <pc:spChg chg="mod">
          <ac:chgData name="Christopher Potter" userId="24ad2ef8db5e8a45" providerId="LiveId" clId="{10AB9FE2-9012-46EF-B18A-C87D5526F6EE}" dt="2026-06-09T07:25:25.818" v="121" actId="6549"/>
          <ac:spMkLst>
            <pc:docMk/>
            <pc:sldMk cId="4092906247" sldId="272"/>
            <ac:spMk id="3" creationId="{DF3B0EE4-0489-8AA2-2BCB-297F3BD990AE}"/>
          </ac:spMkLst>
        </pc:spChg>
        <pc:spChg chg="mod">
          <ac:chgData name="Christopher Potter" userId="24ad2ef8db5e8a45" providerId="LiveId" clId="{10AB9FE2-9012-46EF-B18A-C87D5526F6EE}" dt="2026-06-09T07:28:13.971" v="173" actId="164"/>
          <ac:spMkLst>
            <pc:docMk/>
            <pc:sldMk cId="4092906247" sldId="272"/>
            <ac:spMk id="4" creationId="{DB31BF84-9057-1B99-9E91-A579F5A260F2}"/>
          </ac:spMkLst>
        </pc:spChg>
        <pc:spChg chg="add mod">
          <ac:chgData name="Christopher Potter" userId="24ad2ef8db5e8a45" providerId="LiveId" clId="{10AB9FE2-9012-46EF-B18A-C87D5526F6EE}" dt="2026-06-09T07:28:13.971" v="173" actId="164"/>
          <ac:spMkLst>
            <pc:docMk/>
            <pc:sldMk cId="4092906247" sldId="272"/>
            <ac:spMk id="5" creationId="{1282CE65-E6E0-9B6C-C35B-1571D8518E5F}"/>
          </ac:spMkLst>
        </pc:spChg>
        <pc:spChg chg="mod">
          <ac:chgData name="Christopher Potter" userId="24ad2ef8db5e8a45" providerId="LiveId" clId="{10AB9FE2-9012-46EF-B18A-C87D5526F6EE}" dt="2026-06-09T07:28:13.971" v="173" actId="164"/>
          <ac:spMkLst>
            <pc:docMk/>
            <pc:sldMk cId="4092906247" sldId="272"/>
            <ac:spMk id="8" creationId="{F5AB9A41-631D-728F-DA19-7B03DD34A39C}"/>
          </ac:spMkLst>
        </pc:spChg>
        <pc:spChg chg="mod">
          <ac:chgData name="Christopher Potter" userId="24ad2ef8db5e8a45" providerId="LiveId" clId="{10AB9FE2-9012-46EF-B18A-C87D5526F6EE}" dt="2026-06-09T07:28:13.971" v="173" actId="164"/>
          <ac:spMkLst>
            <pc:docMk/>
            <pc:sldMk cId="4092906247" sldId="272"/>
            <ac:spMk id="9" creationId="{8D8EAFE1-57D3-43CF-F3CC-B3D88DAAB197}"/>
          </ac:spMkLst>
        </pc:spChg>
        <pc:spChg chg="mod">
          <ac:chgData name="Christopher Potter" userId="24ad2ef8db5e8a45" providerId="LiveId" clId="{10AB9FE2-9012-46EF-B18A-C87D5526F6EE}" dt="2026-06-09T07:28:13.971" v="173" actId="164"/>
          <ac:spMkLst>
            <pc:docMk/>
            <pc:sldMk cId="4092906247" sldId="272"/>
            <ac:spMk id="11" creationId="{CEABC207-0FA3-3C8E-4969-C4E5A7810D65}"/>
          </ac:spMkLst>
        </pc:spChg>
        <pc:grpChg chg="add mod">
          <ac:chgData name="Christopher Potter" userId="24ad2ef8db5e8a45" providerId="LiveId" clId="{10AB9FE2-9012-46EF-B18A-C87D5526F6EE}" dt="2026-06-09T07:28:13.971" v="173" actId="164"/>
          <ac:grpSpMkLst>
            <pc:docMk/>
            <pc:sldMk cId="4092906247" sldId="272"/>
            <ac:grpSpMk id="10" creationId="{9B756329-F72D-246A-7209-E3EC8A239D6C}"/>
          </ac:grpSpMkLst>
        </pc:grpChg>
        <pc:cxnChg chg="mod">
          <ac:chgData name="Christopher Potter" userId="24ad2ef8db5e8a45" providerId="LiveId" clId="{10AB9FE2-9012-46EF-B18A-C87D5526F6EE}" dt="2026-06-09T07:28:13.971" v="173" actId="164"/>
          <ac:cxnSpMkLst>
            <pc:docMk/>
            <pc:sldMk cId="4092906247" sldId="272"/>
            <ac:cxnSpMk id="7" creationId="{FED408DA-82F2-CEF5-6DA1-9C516CB14C8C}"/>
          </ac:cxnSpMkLst>
        </pc:cxnChg>
      </pc:sldChg>
      <pc:sldChg chg="del">
        <pc:chgData name="Christopher Potter" userId="24ad2ef8db5e8a45" providerId="LiveId" clId="{10AB9FE2-9012-46EF-B18A-C87D5526F6EE}" dt="2026-06-09T07:15:26.399" v="0" actId="47"/>
        <pc:sldMkLst>
          <pc:docMk/>
          <pc:sldMk cId="1545585417" sldId="273"/>
        </pc:sldMkLst>
      </pc:sldChg>
      <pc:sldChg chg="addSp delSp modSp add mod">
        <pc:chgData name="Christopher Potter" userId="24ad2ef8db5e8a45" providerId="LiveId" clId="{10AB9FE2-9012-46EF-B18A-C87D5526F6EE}" dt="2026-06-09T07:34:46.432" v="256"/>
        <pc:sldMkLst>
          <pc:docMk/>
          <pc:sldMk cId="3504152531" sldId="273"/>
        </pc:sldMkLst>
        <pc:spChg chg="mod">
          <ac:chgData name="Christopher Potter" userId="24ad2ef8db5e8a45" providerId="LiveId" clId="{10AB9FE2-9012-46EF-B18A-C87D5526F6EE}" dt="2026-06-09T07:34:46.432" v="256"/>
          <ac:spMkLst>
            <pc:docMk/>
            <pc:sldMk cId="3504152531" sldId="273"/>
            <ac:spMk id="2" creationId="{BD5FF732-CCEA-142A-1562-1CF6BAF38A83}"/>
          </ac:spMkLst>
        </pc:spChg>
        <pc:spChg chg="mod">
          <ac:chgData name="Christopher Potter" userId="24ad2ef8db5e8a45" providerId="LiveId" clId="{10AB9FE2-9012-46EF-B18A-C87D5526F6EE}" dt="2026-06-09T07:27:58.817" v="171" actId="20577"/>
          <ac:spMkLst>
            <pc:docMk/>
            <pc:sldMk cId="3504152531" sldId="273"/>
            <ac:spMk id="3" creationId="{3DB1CF6D-A699-E7E9-F178-E41BBDE13217}"/>
          </ac:spMkLst>
        </pc:spChg>
        <pc:spChg chg="mod">
          <ac:chgData name="Christopher Potter" userId="24ad2ef8db5e8a45" providerId="LiveId" clId="{10AB9FE2-9012-46EF-B18A-C87D5526F6EE}" dt="2026-06-09T07:28:28.049" v="176" actId="164"/>
          <ac:spMkLst>
            <pc:docMk/>
            <pc:sldMk cId="3504152531" sldId="273"/>
            <ac:spMk id="4" creationId="{29D0B58A-659F-5BD8-A2D0-BAB7E134835A}"/>
          </ac:spMkLst>
        </pc:spChg>
        <pc:spChg chg="mod">
          <ac:chgData name="Christopher Potter" userId="24ad2ef8db5e8a45" providerId="LiveId" clId="{10AB9FE2-9012-46EF-B18A-C87D5526F6EE}" dt="2026-06-09T07:28:28.049" v="176" actId="164"/>
          <ac:spMkLst>
            <pc:docMk/>
            <pc:sldMk cId="3504152531" sldId="273"/>
            <ac:spMk id="5" creationId="{49D9F7B7-C7C8-5446-830B-94730EA30626}"/>
          </ac:spMkLst>
        </pc:spChg>
        <pc:spChg chg="mod">
          <ac:chgData name="Christopher Potter" userId="24ad2ef8db5e8a45" providerId="LiveId" clId="{10AB9FE2-9012-46EF-B18A-C87D5526F6EE}" dt="2026-06-09T07:28:28.049" v="176" actId="164"/>
          <ac:spMkLst>
            <pc:docMk/>
            <pc:sldMk cId="3504152531" sldId="273"/>
            <ac:spMk id="8" creationId="{90F940D9-35CA-08A6-ED5E-978B4D117C1A}"/>
          </ac:spMkLst>
        </pc:spChg>
        <pc:spChg chg="mod">
          <ac:chgData name="Christopher Potter" userId="24ad2ef8db5e8a45" providerId="LiveId" clId="{10AB9FE2-9012-46EF-B18A-C87D5526F6EE}" dt="2026-06-09T07:28:28.049" v="176" actId="164"/>
          <ac:spMkLst>
            <pc:docMk/>
            <pc:sldMk cId="3504152531" sldId="273"/>
            <ac:spMk id="9" creationId="{DC69507D-25DA-225C-8793-F5C80B102B31}"/>
          </ac:spMkLst>
        </pc:spChg>
        <pc:spChg chg="add mod ord">
          <ac:chgData name="Christopher Potter" userId="24ad2ef8db5e8a45" providerId="LiveId" clId="{10AB9FE2-9012-46EF-B18A-C87D5526F6EE}" dt="2026-06-09T07:28:28.049" v="176" actId="164"/>
          <ac:spMkLst>
            <pc:docMk/>
            <pc:sldMk cId="3504152531" sldId="273"/>
            <ac:spMk id="10" creationId="{3179144D-C209-F736-C1D1-BAA564A9B8ED}"/>
          </ac:spMkLst>
        </pc:spChg>
        <pc:spChg chg="mod">
          <ac:chgData name="Christopher Potter" userId="24ad2ef8db5e8a45" providerId="LiveId" clId="{10AB9FE2-9012-46EF-B18A-C87D5526F6EE}" dt="2026-06-09T07:28:28.049" v="176" actId="164"/>
          <ac:spMkLst>
            <pc:docMk/>
            <pc:sldMk cId="3504152531" sldId="273"/>
            <ac:spMk id="11" creationId="{7F31B106-C7A1-B6C3-C66E-C54C5A60CD46}"/>
          </ac:spMkLst>
        </pc:spChg>
        <pc:spChg chg="add mod ord">
          <ac:chgData name="Christopher Potter" userId="24ad2ef8db5e8a45" providerId="LiveId" clId="{10AB9FE2-9012-46EF-B18A-C87D5526F6EE}" dt="2026-06-09T07:28:28.049" v="176" actId="164"/>
          <ac:spMkLst>
            <pc:docMk/>
            <pc:sldMk cId="3504152531" sldId="273"/>
            <ac:spMk id="12" creationId="{C7D31A5A-A676-E310-1382-3AEA105165D5}"/>
          </ac:spMkLst>
        </pc:spChg>
        <pc:grpChg chg="add mod">
          <ac:chgData name="Christopher Potter" userId="24ad2ef8db5e8a45" providerId="LiveId" clId="{10AB9FE2-9012-46EF-B18A-C87D5526F6EE}" dt="2026-06-09T07:28:28.049" v="176" actId="164"/>
          <ac:grpSpMkLst>
            <pc:docMk/>
            <pc:sldMk cId="3504152531" sldId="273"/>
            <ac:grpSpMk id="13" creationId="{0241767A-FF76-416F-267C-B2BCA85137FA}"/>
          </ac:grpSpMkLst>
        </pc:grpChg>
        <pc:cxnChg chg="del">
          <ac:chgData name="Christopher Potter" userId="24ad2ef8db5e8a45" providerId="LiveId" clId="{10AB9FE2-9012-46EF-B18A-C87D5526F6EE}" dt="2026-06-09T07:27:38.456" v="166" actId="478"/>
          <ac:cxnSpMkLst>
            <pc:docMk/>
            <pc:sldMk cId="3504152531" sldId="273"/>
            <ac:cxnSpMk id="7" creationId="{F44E3A2C-2B86-4F69-C434-1FEAC4B2BAAA}"/>
          </ac:cxnSpMkLst>
        </pc:cxnChg>
      </pc:sldChg>
      <pc:sldChg chg="del">
        <pc:chgData name="Christopher Potter" userId="24ad2ef8db5e8a45" providerId="LiveId" clId="{10AB9FE2-9012-46EF-B18A-C87D5526F6EE}" dt="2026-06-09T07:15:26.399" v="0" actId="47"/>
        <pc:sldMkLst>
          <pc:docMk/>
          <pc:sldMk cId="2662826998" sldId="274"/>
        </pc:sldMkLst>
      </pc:sldChg>
      <pc:sldChg chg="addSp delSp modSp add mod ord">
        <pc:chgData name="Christopher Potter" userId="24ad2ef8db5e8a45" providerId="LiveId" clId="{10AB9FE2-9012-46EF-B18A-C87D5526F6EE}" dt="2026-06-09T07:34:52.895" v="258"/>
        <pc:sldMkLst>
          <pc:docMk/>
          <pc:sldMk cId="3790191921" sldId="274"/>
        </pc:sldMkLst>
        <pc:spChg chg="mod">
          <ac:chgData name="Christopher Potter" userId="24ad2ef8db5e8a45" providerId="LiveId" clId="{10AB9FE2-9012-46EF-B18A-C87D5526F6EE}" dt="2026-06-09T07:34:52.895" v="258"/>
          <ac:spMkLst>
            <pc:docMk/>
            <pc:sldMk cId="3790191921" sldId="274"/>
            <ac:spMk id="2" creationId="{65713391-DE16-7CBE-E2B5-5D16EF51B152}"/>
          </ac:spMkLst>
        </pc:spChg>
        <pc:spChg chg="mod">
          <ac:chgData name="Christopher Potter" userId="24ad2ef8db5e8a45" providerId="LiveId" clId="{10AB9FE2-9012-46EF-B18A-C87D5526F6EE}" dt="2026-06-09T07:29:24.663" v="187" actId="20577"/>
          <ac:spMkLst>
            <pc:docMk/>
            <pc:sldMk cId="3790191921" sldId="274"/>
            <ac:spMk id="3" creationId="{F5C32AD4-B1C6-FFC9-9161-5C7F13686865}"/>
          </ac:spMkLst>
        </pc:spChg>
        <pc:spChg chg="mod topLvl">
          <ac:chgData name="Christopher Potter" userId="24ad2ef8db5e8a45" providerId="LiveId" clId="{10AB9FE2-9012-46EF-B18A-C87D5526F6EE}" dt="2026-06-09T07:29:35.708" v="188" actId="164"/>
          <ac:spMkLst>
            <pc:docMk/>
            <pc:sldMk cId="3790191921" sldId="274"/>
            <ac:spMk id="4" creationId="{9D19CCCF-FCA6-25FB-B85F-B68682A74748}"/>
          </ac:spMkLst>
        </pc:spChg>
        <pc:spChg chg="mod topLvl">
          <ac:chgData name="Christopher Potter" userId="24ad2ef8db5e8a45" providerId="LiveId" clId="{10AB9FE2-9012-46EF-B18A-C87D5526F6EE}" dt="2026-06-09T07:29:35.708" v="188" actId="164"/>
          <ac:spMkLst>
            <pc:docMk/>
            <pc:sldMk cId="3790191921" sldId="274"/>
            <ac:spMk id="8" creationId="{E631F5D9-07B1-7DC3-58DE-879E2458A3C4}"/>
          </ac:spMkLst>
        </pc:spChg>
        <pc:spChg chg="mod topLvl">
          <ac:chgData name="Christopher Potter" userId="24ad2ef8db5e8a45" providerId="LiveId" clId="{10AB9FE2-9012-46EF-B18A-C87D5526F6EE}" dt="2026-06-09T07:29:35.708" v="188" actId="164"/>
          <ac:spMkLst>
            <pc:docMk/>
            <pc:sldMk cId="3790191921" sldId="274"/>
            <ac:spMk id="9" creationId="{112059F4-65E5-8B26-9D68-54C2D43C580C}"/>
          </ac:spMkLst>
        </pc:spChg>
        <pc:spChg chg="mod topLvl">
          <ac:chgData name="Christopher Potter" userId="24ad2ef8db5e8a45" providerId="LiveId" clId="{10AB9FE2-9012-46EF-B18A-C87D5526F6EE}" dt="2026-06-09T07:29:35.708" v="188" actId="164"/>
          <ac:spMkLst>
            <pc:docMk/>
            <pc:sldMk cId="3790191921" sldId="274"/>
            <ac:spMk id="11" creationId="{7C867B3A-E536-5C53-338C-A0BC96CCACFD}"/>
          </ac:spMkLst>
        </pc:spChg>
        <pc:grpChg chg="add mod">
          <ac:chgData name="Christopher Potter" userId="24ad2ef8db5e8a45" providerId="LiveId" clId="{10AB9FE2-9012-46EF-B18A-C87D5526F6EE}" dt="2026-06-09T07:29:35.708" v="188" actId="164"/>
          <ac:grpSpMkLst>
            <pc:docMk/>
            <pc:sldMk cId="3790191921" sldId="274"/>
            <ac:grpSpMk id="5" creationId="{4E99BA66-C4F7-9CC6-4A08-96F3FDCBC5A5}"/>
          </ac:grpSpMkLst>
        </pc:grpChg>
        <pc:grpChg chg="del">
          <ac:chgData name="Christopher Potter" userId="24ad2ef8db5e8a45" providerId="LiveId" clId="{10AB9FE2-9012-46EF-B18A-C87D5526F6EE}" dt="2026-06-09T07:28:50.056" v="180" actId="165"/>
          <ac:grpSpMkLst>
            <pc:docMk/>
            <pc:sldMk cId="3790191921" sldId="274"/>
            <ac:grpSpMk id="12" creationId="{0E73F35F-0E55-308F-D579-33B5EC4AC9B9}"/>
          </ac:grpSpMkLst>
        </pc:grpChg>
        <pc:cxnChg chg="mod topLvl">
          <ac:chgData name="Christopher Potter" userId="24ad2ef8db5e8a45" providerId="LiveId" clId="{10AB9FE2-9012-46EF-B18A-C87D5526F6EE}" dt="2026-06-09T07:29:35.708" v="188" actId="164"/>
          <ac:cxnSpMkLst>
            <pc:docMk/>
            <pc:sldMk cId="3790191921" sldId="274"/>
            <ac:cxnSpMk id="7" creationId="{8556DBFE-0FAF-4034-5DC6-F4EABA24B233}"/>
          </ac:cxnSpMkLst>
        </pc:cxnChg>
      </pc:sldChg>
      <pc:sldChg chg="addSp delSp modSp add mod">
        <pc:chgData name="Christopher Potter" userId="24ad2ef8db5e8a45" providerId="LiveId" clId="{10AB9FE2-9012-46EF-B18A-C87D5526F6EE}" dt="2026-06-09T07:35:01.744" v="260"/>
        <pc:sldMkLst>
          <pc:docMk/>
          <pc:sldMk cId="2028619522" sldId="275"/>
        </pc:sldMkLst>
        <pc:spChg chg="mod">
          <ac:chgData name="Christopher Potter" userId="24ad2ef8db5e8a45" providerId="LiveId" clId="{10AB9FE2-9012-46EF-B18A-C87D5526F6EE}" dt="2026-06-09T07:35:01.744" v="260"/>
          <ac:spMkLst>
            <pc:docMk/>
            <pc:sldMk cId="2028619522" sldId="275"/>
            <ac:spMk id="2" creationId="{A0836484-EB10-1A39-1846-996A50FB429C}"/>
          </ac:spMkLst>
        </pc:spChg>
        <pc:spChg chg="mod">
          <ac:chgData name="Christopher Potter" userId="24ad2ef8db5e8a45" providerId="LiveId" clId="{10AB9FE2-9012-46EF-B18A-C87D5526F6EE}" dt="2026-06-09T07:32:23.120" v="228" actId="20577"/>
          <ac:spMkLst>
            <pc:docMk/>
            <pc:sldMk cId="2028619522" sldId="275"/>
            <ac:spMk id="3" creationId="{DC421BF2-6F21-C7B0-6C0A-500F353EDFE3}"/>
          </ac:spMkLst>
        </pc:spChg>
        <pc:spChg chg="mod topLvl">
          <ac:chgData name="Christopher Potter" userId="24ad2ef8db5e8a45" providerId="LiveId" clId="{10AB9FE2-9012-46EF-B18A-C87D5526F6EE}" dt="2026-06-09T07:32:04.948" v="225" actId="164"/>
          <ac:spMkLst>
            <pc:docMk/>
            <pc:sldMk cId="2028619522" sldId="275"/>
            <ac:spMk id="4" creationId="{2AF2B2E7-6A09-7F93-C865-B70F3D0F6ED2}"/>
          </ac:spMkLst>
        </pc:spChg>
        <pc:spChg chg="mod topLvl">
          <ac:chgData name="Christopher Potter" userId="24ad2ef8db5e8a45" providerId="LiveId" clId="{10AB9FE2-9012-46EF-B18A-C87D5526F6EE}" dt="2026-06-09T07:32:04.948" v="225" actId="164"/>
          <ac:spMkLst>
            <pc:docMk/>
            <pc:sldMk cId="2028619522" sldId="275"/>
            <ac:spMk id="8" creationId="{C38CC1CA-2454-7A6A-3DC9-272A10AE3E55}"/>
          </ac:spMkLst>
        </pc:spChg>
        <pc:spChg chg="mod topLvl">
          <ac:chgData name="Christopher Potter" userId="24ad2ef8db5e8a45" providerId="LiveId" clId="{10AB9FE2-9012-46EF-B18A-C87D5526F6EE}" dt="2026-06-09T07:32:04.948" v="225" actId="164"/>
          <ac:spMkLst>
            <pc:docMk/>
            <pc:sldMk cId="2028619522" sldId="275"/>
            <ac:spMk id="9" creationId="{448DD045-EDA7-246B-5CB1-785ABBB587CF}"/>
          </ac:spMkLst>
        </pc:spChg>
        <pc:spChg chg="mod topLvl">
          <ac:chgData name="Christopher Potter" userId="24ad2ef8db5e8a45" providerId="LiveId" clId="{10AB9FE2-9012-46EF-B18A-C87D5526F6EE}" dt="2026-06-09T07:32:04.948" v="225" actId="164"/>
          <ac:spMkLst>
            <pc:docMk/>
            <pc:sldMk cId="2028619522" sldId="275"/>
            <ac:spMk id="11" creationId="{8B9585F7-456B-C120-3B1A-975F1870BBBB}"/>
          </ac:spMkLst>
        </pc:spChg>
        <pc:spChg chg="add mod">
          <ac:chgData name="Christopher Potter" userId="24ad2ef8db5e8a45" providerId="LiveId" clId="{10AB9FE2-9012-46EF-B18A-C87D5526F6EE}" dt="2026-06-09T07:32:04.948" v="225" actId="164"/>
          <ac:spMkLst>
            <pc:docMk/>
            <pc:sldMk cId="2028619522" sldId="275"/>
            <ac:spMk id="12" creationId="{68CC1D76-E582-0E9B-3DF0-4D0D0606CA86}"/>
          </ac:spMkLst>
        </pc:spChg>
        <pc:spChg chg="add mod">
          <ac:chgData name="Christopher Potter" userId="24ad2ef8db5e8a45" providerId="LiveId" clId="{10AB9FE2-9012-46EF-B18A-C87D5526F6EE}" dt="2026-06-09T07:32:04.948" v="225" actId="164"/>
          <ac:spMkLst>
            <pc:docMk/>
            <pc:sldMk cId="2028619522" sldId="275"/>
            <ac:spMk id="13" creationId="{077351CB-B5A0-ABB4-D9F1-A731339F3760}"/>
          </ac:spMkLst>
        </pc:spChg>
        <pc:grpChg chg="del">
          <ac:chgData name="Christopher Potter" userId="24ad2ef8db5e8a45" providerId="LiveId" clId="{10AB9FE2-9012-46EF-B18A-C87D5526F6EE}" dt="2026-06-09T07:29:44.491" v="190" actId="165"/>
          <ac:grpSpMkLst>
            <pc:docMk/>
            <pc:sldMk cId="2028619522" sldId="275"/>
            <ac:grpSpMk id="5" creationId="{B3A12F08-F7EE-F7F7-D83A-2BD0678E0723}"/>
          </ac:grpSpMkLst>
        </pc:grpChg>
        <pc:grpChg chg="add mod">
          <ac:chgData name="Christopher Potter" userId="24ad2ef8db5e8a45" providerId="LiveId" clId="{10AB9FE2-9012-46EF-B18A-C87D5526F6EE}" dt="2026-06-09T07:32:04.948" v="225" actId="164"/>
          <ac:grpSpMkLst>
            <pc:docMk/>
            <pc:sldMk cId="2028619522" sldId="275"/>
            <ac:grpSpMk id="14" creationId="{F9D60315-FC30-A965-B2DC-7A6A1C925598}"/>
          </ac:grpSpMkLst>
        </pc:grpChg>
        <pc:cxnChg chg="mod topLvl">
          <ac:chgData name="Christopher Potter" userId="24ad2ef8db5e8a45" providerId="LiveId" clId="{10AB9FE2-9012-46EF-B18A-C87D5526F6EE}" dt="2026-06-09T07:32:04.948" v="225" actId="164"/>
          <ac:cxnSpMkLst>
            <pc:docMk/>
            <pc:sldMk cId="2028619522" sldId="275"/>
            <ac:cxnSpMk id="7" creationId="{EF4FF876-ABB2-7BA1-1901-97DB101856CB}"/>
          </ac:cxnSpMkLst>
        </pc:cxnChg>
      </pc:sldChg>
      <pc:sldChg chg="del">
        <pc:chgData name="Christopher Potter" userId="24ad2ef8db5e8a45" providerId="LiveId" clId="{10AB9FE2-9012-46EF-B18A-C87D5526F6EE}" dt="2026-06-09T07:15:26.399" v="0" actId="47"/>
        <pc:sldMkLst>
          <pc:docMk/>
          <pc:sldMk cId="4267441343" sldId="275"/>
        </pc:sldMkLst>
      </pc:sldChg>
      <pc:sldChg chg="delSp modSp add mod ord">
        <pc:chgData name="Christopher Potter" userId="24ad2ef8db5e8a45" providerId="LiveId" clId="{10AB9FE2-9012-46EF-B18A-C87D5526F6EE}" dt="2026-06-09T07:49:32.980" v="284" actId="20577"/>
        <pc:sldMkLst>
          <pc:docMk/>
          <pc:sldMk cId="153608151" sldId="276"/>
        </pc:sldMkLst>
        <pc:spChg chg="mod">
          <ac:chgData name="Christopher Potter" userId="24ad2ef8db5e8a45" providerId="LiveId" clId="{10AB9FE2-9012-46EF-B18A-C87D5526F6EE}" dt="2026-06-09T07:49:32.980" v="284" actId="20577"/>
          <ac:spMkLst>
            <pc:docMk/>
            <pc:sldMk cId="153608151" sldId="276"/>
            <ac:spMk id="3" creationId="{DAEF1331-DD3C-9259-AC07-F0104996FABB}"/>
          </ac:spMkLst>
        </pc:spChg>
        <pc:spChg chg="mod topLvl">
          <ac:chgData name="Christopher Potter" userId="24ad2ef8db5e8a45" providerId="LiveId" clId="{10AB9FE2-9012-46EF-B18A-C87D5526F6EE}" dt="2026-06-09T07:48:29.885" v="267" actId="1076"/>
          <ac:spMkLst>
            <pc:docMk/>
            <pc:sldMk cId="153608151" sldId="276"/>
            <ac:spMk id="4" creationId="{65558D3B-833D-C011-746E-2E1F5B9A3D94}"/>
          </ac:spMkLst>
        </pc:spChg>
        <pc:spChg chg="mod topLvl">
          <ac:chgData name="Christopher Potter" userId="24ad2ef8db5e8a45" providerId="LiveId" clId="{10AB9FE2-9012-46EF-B18A-C87D5526F6EE}" dt="2026-06-09T07:49:14.979" v="281" actId="1076"/>
          <ac:spMkLst>
            <pc:docMk/>
            <pc:sldMk cId="153608151" sldId="276"/>
            <ac:spMk id="8" creationId="{4D28A3D0-AE90-9DE3-8255-CA92346D94E2}"/>
          </ac:spMkLst>
        </pc:spChg>
        <pc:spChg chg="mod topLvl">
          <ac:chgData name="Christopher Potter" userId="24ad2ef8db5e8a45" providerId="LiveId" clId="{10AB9FE2-9012-46EF-B18A-C87D5526F6EE}" dt="2026-06-09T07:49:08.882" v="278" actId="1076"/>
          <ac:spMkLst>
            <pc:docMk/>
            <pc:sldMk cId="153608151" sldId="276"/>
            <ac:spMk id="9" creationId="{D43B07DC-4D29-1242-A80E-5B0C8A7EBC7B}"/>
          </ac:spMkLst>
        </pc:spChg>
        <pc:spChg chg="mod topLvl">
          <ac:chgData name="Christopher Potter" userId="24ad2ef8db5e8a45" providerId="LiveId" clId="{10AB9FE2-9012-46EF-B18A-C87D5526F6EE}" dt="2026-06-09T07:49:21.380" v="282" actId="1076"/>
          <ac:spMkLst>
            <pc:docMk/>
            <pc:sldMk cId="153608151" sldId="276"/>
            <ac:spMk id="11" creationId="{DEDBA61B-3A0B-CF4E-F1EE-49D669ADCB98}"/>
          </ac:spMkLst>
        </pc:spChg>
        <pc:grpChg chg="del">
          <ac:chgData name="Christopher Potter" userId="24ad2ef8db5e8a45" providerId="LiveId" clId="{10AB9FE2-9012-46EF-B18A-C87D5526F6EE}" dt="2026-06-09T07:48:11.327" v="264" actId="165"/>
          <ac:grpSpMkLst>
            <pc:docMk/>
            <pc:sldMk cId="153608151" sldId="276"/>
            <ac:grpSpMk id="12" creationId="{0949C69A-D400-95A2-1FDC-D0DD49206915}"/>
          </ac:grpSpMkLst>
        </pc:grpChg>
        <pc:cxnChg chg="mod topLvl">
          <ac:chgData name="Christopher Potter" userId="24ad2ef8db5e8a45" providerId="LiveId" clId="{10AB9FE2-9012-46EF-B18A-C87D5526F6EE}" dt="2026-06-09T07:48:37.960" v="269" actId="1076"/>
          <ac:cxnSpMkLst>
            <pc:docMk/>
            <pc:sldMk cId="153608151" sldId="276"/>
            <ac:cxnSpMk id="7" creationId="{5D115504-017A-0564-670D-9E25887E9134}"/>
          </ac:cxnSpMkLst>
        </pc:cxnChg>
      </pc:sldChg>
      <pc:sldChg chg="del">
        <pc:chgData name="Christopher Potter" userId="24ad2ef8db5e8a45" providerId="LiveId" clId="{10AB9FE2-9012-46EF-B18A-C87D5526F6EE}" dt="2026-06-09T07:15:26.399" v="0" actId="47"/>
        <pc:sldMkLst>
          <pc:docMk/>
          <pc:sldMk cId="2720349957" sldId="276"/>
        </pc:sldMkLst>
      </pc:sldChg>
      <pc:sldChg chg="addSp modSp add mod ord">
        <pc:chgData name="Christopher Potter" userId="24ad2ef8db5e8a45" providerId="LiveId" clId="{10AB9FE2-9012-46EF-B18A-C87D5526F6EE}" dt="2026-06-09T07:51:06.347" v="303" actId="6549"/>
        <pc:sldMkLst>
          <pc:docMk/>
          <pc:sldMk cId="1812261940" sldId="277"/>
        </pc:sldMkLst>
        <pc:spChg chg="mod">
          <ac:chgData name="Christopher Potter" userId="24ad2ef8db5e8a45" providerId="LiveId" clId="{10AB9FE2-9012-46EF-B18A-C87D5526F6EE}" dt="2026-06-09T07:51:06.347" v="303" actId="6549"/>
          <ac:spMkLst>
            <pc:docMk/>
            <pc:sldMk cId="1812261940" sldId="277"/>
            <ac:spMk id="3" creationId="{CED37D6A-9E10-75DE-5FB5-F61885763716}"/>
          </ac:spMkLst>
        </pc:spChg>
        <pc:spChg chg="mod">
          <ac:chgData name="Christopher Potter" userId="24ad2ef8db5e8a45" providerId="LiveId" clId="{10AB9FE2-9012-46EF-B18A-C87D5526F6EE}" dt="2026-06-09T07:50:47.245" v="299" actId="6549"/>
          <ac:spMkLst>
            <pc:docMk/>
            <pc:sldMk cId="1812261940" sldId="277"/>
            <ac:spMk id="4" creationId="{397A2CE9-D0A3-F7B3-8158-6BDE967020AF}"/>
          </ac:spMkLst>
        </pc:spChg>
        <pc:spChg chg="add mod">
          <ac:chgData name="Christopher Potter" userId="24ad2ef8db5e8a45" providerId="LiveId" clId="{10AB9FE2-9012-46EF-B18A-C87D5526F6EE}" dt="2026-06-09T07:50:40.834" v="297" actId="1076"/>
          <ac:spMkLst>
            <pc:docMk/>
            <pc:sldMk cId="1812261940" sldId="277"/>
            <ac:spMk id="5" creationId="{3B0B950B-E3B9-A9AB-0910-934688D67263}"/>
          </ac:spMkLst>
        </pc:spChg>
        <pc:spChg chg="mod">
          <ac:chgData name="Christopher Potter" userId="24ad2ef8db5e8a45" providerId="LiveId" clId="{10AB9FE2-9012-46EF-B18A-C87D5526F6EE}" dt="2026-06-09T07:50:47.245" v="299" actId="6549"/>
          <ac:spMkLst>
            <pc:docMk/>
            <pc:sldMk cId="1812261940" sldId="277"/>
            <ac:spMk id="8" creationId="{80A335C0-74E8-EE2C-7893-2AC157665E39}"/>
          </ac:spMkLst>
        </pc:spChg>
        <pc:spChg chg="mod">
          <ac:chgData name="Christopher Potter" userId="24ad2ef8db5e8a45" providerId="LiveId" clId="{10AB9FE2-9012-46EF-B18A-C87D5526F6EE}" dt="2026-06-09T07:50:47.245" v="299" actId="6549"/>
          <ac:spMkLst>
            <pc:docMk/>
            <pc:sldMk cId="1812261940" sldId="277"/>
            <ac:spMk id="9" creationId="{70C2A696-D0DA-D874-C12B-B7B8AEF8580C}"/>
          </ac:spMkLst>
        </pc:spChg>
        <pc:spChg chg="mod">
          <ac:chgData name="Christopher Potter" userId="24ad2ef8db5e8a45" providerId="LiveId" clId="{10AB9FE2-9012-46EF-B18A-C87D5526F6EE}" dt="2026-06-09T07:50:47.245" v="299" actId="6549"/>
          <ac:spMkLst>
            <pc:docMk/>
            <pc:sldMk cId="1812261940" sldId="277"/>
            <ac:spMk id="11" creationId="{0C4FC12F-9BEF-288F-EF2A-5F711ED3AFE7}"/>
          </ac:spMkLst>
        </pc:spChg>
        <pc:grpChg chg="mod">
          <ac:chgData name="Christopher Potter" userId="24ad2ef8db5e8a45" providerId="LiveId" clId="{10AB9FE2-9012-46EF-B18A-C87D5526F6EE}" dt="2026-06-09T07:50:47.245" v="299" actId="6549"/>
          <ac:grpSpMkLst>
            <pc:docMk/>
            <pc:sldMk cId="1812261940" sldId="277"/>
            <ac:grpSpMk id="12" creationId="{CED70790-4141-5934-DB94-CC12F41D48D7}"/>
          </ac:grpSpMkLst>
        </pc:grpChg>
        <pc:cxnChg chg="mod">
          <ac:chgData name="Christopher Potter" userId="24ad2ef8db5e8a45" providerId="LiveId" clId="{10AB9FE2-9012-46EF-B18A-C87D5526F6EE}" dt="2026-06-09T07:50:47.245" v="299" actId="6549"/>
          <ac:cxnSpMkLst>
            <pc:docMk/>
            <pc:sldMk cId="1812261940" sldId="277"/>
            <ac:cxnSpMk id="7" creationId="{859644F8-99FC-4DFE-3250-2158A4BC7025}"/>
          </ac:cxnSpMkLst>
        </pc:cxnChg>
      </pc:sldChg>
      <pc:sldChg chg="del">
        <pc:chgData name="Christopher Potter" userId="24ad2ef8db5e8a45" providerId="LiveId" clId="{10AB9FE2-9012-46EF-B18A-C87D5526F6EE}" dt="2026-06-09T07:15:26.399" v="0" actId="47"/>
        <pc:sldMkLst>
          <pc:docMk/>
          <pc:sldMk cId="3517810009" sldId="277"/>
        </pc:sldMkLst>
      </pc:sldChg>
      <pc:sldChg chg="modSp add mod ord">
        <pc:chgData name="Christopher Potter" userId="24ad2ef8db5e8a45" providerId="LiveId" clId="{10AB9FE2-9012-46EF-B18A-C87D5526F6EE}" dt="2026-06-09T07:58:21.790" v="338" actId="1076"/>
        <pc:sldMkLst>
          <pc:docMk/>
          <pc:sldMk cId="150089321" sldId="278"/>
        </pc:sldMkLst>
        <pc:spChg chg="mod">
          <ac:chgData name="Christopher Potter" userId="24ad2ef8db5e8a45" providerId="LiveId" clId="{10AB9FE2-9012-46EF-B18A-C87D5526F6EE}" dt="2026-06-09T07:58:11.997" v="337" actId="20577"/>
          <ac:spMkLst>
            <pc:docMk/>
            <pc:sldMk cId="150089321" sldId="278"/>
            <ac:spMk id="3" creationId="{F23BECE9-5D5B-C685-5013-3393087968CB}"/>
          </ac:spMkLst>
        </pc:spChg>
        <pc:spChg chg="mod">
          <ac:chgData name="Christopher Potter" userId="24ad2ef8db5e8a45" providerId="LiveId" clId="{10AB9FE2-9012-46EF-B18A-C87D5526F6EE}" dt="2026-06-09T07:57:05.014" v="322" actId="206"/>
          <ac:spMkLst>
            <pc:docMk/>
            <pc:sldMk cId="150089321" sldId="278"/>
            <ac:spMk id="4" creationId="{EF921BE1-23D8-BC3F-AC88-11398714991C}"/>
          </ac:spMkLst>
        </pc:spChg>
        <pc:spChg chg="mod">
          <ac:chgData name="Christopher Potter" userId="24ad2ef8db5e8a45" providerId="LiveId" clId="{10AB9FE2-9012-46EF-B18A-C87D5526F6EE}" dt="2026-06-09T07:57:17.142" v="325" actId="1076"/>
          <ac:spMkLst>
            <pc:docMk/>
            <pc:sldMk cId="150089321" sldId="278"/>
            <ac:spMk id="5" creationId="{40CD633C-92F7-BC1F-15E5-C076E5179C08}"/>
          </ac:spMkLst>
        </pc:spChg>
        <pc:spChg chg="mod">
          <ac:chgData name="Christopher Potter" userId="24ad2ef8db5e8a45" providerId="LiveId" clId="{10AB9FE2-9012-46EF-B18A-C87D5526F6EE}" dt="2026-06-09T07:58:01.716" v="334" actId="1076"/>
          <ac:spMkLst>
            <pc:docMk/>
            <pc:sldMk cId="150089321" sldId="278"/>
            <ac:spMk id="6" creationId="{5AED02F1-19D0-1C4F-69A0-A987F69D6EF4}"/>
          </ac:spMkLst>
        </pc:spChg>
        <pc:spChg chg="mod">
          <ac:chgData name="Christopher Potter" userId="24ad2ef8db5e8a45" providerId="LiveId" clId="{10AB9FE2-9012-46EF-B18A-C87D5526F6EE}" dt="2026-06-09T07:57:56.660" v="332" actId="1076"/>
          <ac:spMkLst>
            <pc:docMk/>
            <pc:sldMk cId="150089321" sldId="278"/>
            <ac:spMk id="8" creationId="{7207AD7B-CCFA-1D72-C055-8645FFA89E20}"/>
          </ac:spMkLst>
        </pc:spChg>
        <pc:spChg chg="mod">
          <ac:chgData name="Christopher Potter" userId="24ad2ef8db5e8a45" providerId="LiveId" clId="{10AB9FE2-9012-46EF-B18A-C87D5526F6EE}" dt="2026-06-09T07:57:14.124" v="324" actId="1076"/>
          <ac:spMkLst>
            <pc:docMk/>
            <pc:sldMk cId="150089321" sldId="278"/>
            <ac:spMk id="9" creationId="{0707ACE5-5512-C0EE-5E58-B641ABEA82CE}"/>
          </ac:spMkLst>
        </pc:spChg>
        <pc:spChg chg="mod">
          <ac:chgData name="Christopher Potter" userId="24ad2ef8db5e8a45" providerId="LiveId" clId="{10AB9FE2-9012-46EF-B18A-C87D5526F6EE}" dt="2026-06-09T07:57:31.701" v="329" actId="1076"/>
          <ac:spMkLst>
            <pc:docMk/>
            <pc:sldMk cId="150089321" sldId="278"/>
            <ac:spMk id="10" creationId="{F2BC533E-2F29-ACED-9E52-CA6AA11A42A7}"/>
          </ac:spMkLst>
        </pc:spChg>
        <pc:spChg chg="mod">
          <ac:chgData name="Christopher Potter" userId="24ad2ef8db5e8a45" providerId="LiveId" clId="{10AB9FE2-9012-46EF-B18A-C87D5526F6EE}" dt="2026-06-09T07:58:21.790" v="338" actId="1076"/>
          <ac:spMkLst>
            <pc:docMk/>
            <pc:sldMk cId="150089321" sldId="278"/>
            <ac:spMk id="11" creationId="{C5940617-8A9A-54D0-B85E-8D00D18E0E18}"/>
          </ac:spMkLst>
        </pc:spChg>
        <pc:spChg chg="mod">
          <ac:chgData name="Christopher Potter" userId="24ad2ef8db5e8a45" providerId="LiveId" clId="{10AB9FE2-9012-46EF-B18A-C87D5526F6EE}" dt="2026-06-09T07:57:35.029" v="330" actId="1076"/>
          <ac:spMkLst>
            <pc:docMk/>
            <pc:sldMk cId="150089321" sldId="278"/>
            <ac:spMk id="12" creationId="{3B46CE21-2F62-1A6D-5889-5C8F214659DC}"/>
          </ac:spMkLst>
        </pc:spChg>
        <pc:grpChg chg="mod">
          <ac:chgData name="Christopher Potter" userId="24ad2ef8db5e8a45" providerId="LiveId" clId="{10AB9FE2-9012-46EF-B18A-C87D5526F6EE}" dt="2026-06-09T07:58:07.230" v="335" actId="1076"/>
          <ac:grpSpMkLst>
            <pc:docMk/>
            <pc:sldMk cId="150089321" sldId="278"/>
            <ac:grpSpMk id="13" creationId="{3810D07D-698F-BFE3-F2A2-0C82A99CFCC0}"/>
          </ac:grpSpMkLst>
        </pc:grpChg>
      </pc:sldChg>
      <pc:sldChg chg="del">
        <pc:chgData name="Christopher Potter" userId="24ad2ef8db5e8a45" providerId="LiveId" clId="{10AB9FE2-9012-46EF-B18A-C87D5526F6EE}" dt="2026-06-09T07:15:26.399" v="0" actId="47"/>
        <pc:sldMkLst>
          <pc:docMk/>
          <pc:sldMk cId="1436201066" sldId="278"/>
        </pc:sldMkLst>
      </pc:sldChg>
      <pc:sldChg chg="del">
        <pc:chgData name="Christopher Potter" userId="24ad2ef8db5e8a45" providerId="LiveId" clId="{10AB9FE2-9012-46EF-B18A-C87D5526F6EE}" dt="2026-06-09T07:15:26.399" v="0" actId="47"/>
        <pc:sldMkLst>
          <pc:docMk/>
          <pc:sldMk cId="3151628955" sldId="279"/>
        </pc:sldMkLst>
      </pc:sldChg>
      <pc:sldChg chg="addSp modSp add mod ord">
        <pc:chgData name="Christopher Potter" userId="24ad2ef8db5e8a45" providerId="LiveId" clId="{10AB9FE2-9012-46EF-B18A-C87D5526F6EE}" dt="2026-06-09T08:01:01.973" v="362" actId="20577"/>
        <pc:sldMkLst>
          <pc:docMk/>
          <pc:sldMk cId="3735981460" sldId="279"/>
        </pc:sldMkLst>
        <pc:spChg chg="mod">
          <ac:chgData name="Christopher Potter" userId="24ad2ef8db5e8a45" providerId="LiveId" clId="{10AB9FE2-9012-46EF-B18A-C87D5526F6EE}" dt="2026-06-09T08:01:01.973" v="362" actId="20577"/>
          <ac:spMkLst>
            <pc:docMk/>
            <pc:sldMk cId="3735981460" sldId="279"/>
            <ac:spMk id="3" creationId="{65EF520D-EF29-758C-F7A7-1E85D86659D0}"/>
          </ac:spMkLst>
        </pc:spChg>
        <pc:spChg chg="mod">
          <ac:chgData name="Christopher Potter" userId="24ad2ef8db5e8a45" providerId="LiveId" clId="{10AB9FE2-9012-46EF-B18A-C87D5526F6EE}" dt="2026-06-09T07:59:35.260" v="348" actId="206"/>
          <ac:spMkLst>
            <pc:docMk/>
            <pc:sldMk cId="3735981460" sldId="279"/>
            <ac:spMk id="4" creationId="{11B88A28-BBF3-1DA3-859F-BC9F0B50D924}"/>
          </ac:spMkLst>
        </pc:spChg>
        <pc:spChg chg="add mod">
          <ac:chgData name="Christopher Potter" userId="24ad2ef8db5e8a45" providerId="LiveId" clId="{10AB9FE2-9012-46EF-B18A-C87D5526F6EE}" dt="2026-06-09T08:00:48.246" v="360" actId="6549"/>
          <ac:spMkLst>
            <pc:docMk/>
            <pc:sldMk cId="3735981460" sldId="279"/>
            <ac:spMk id="5" creationId="{9436FAFC-0718-38F1-3112-D9286F09086D}"/>
          </ac:spMkLst>
        </pc:spChg>
        <pc:spChg chg="mod">
          <ac:chgData name="Christopher Potter" userId="24ad2ef8db5e8a45" providerId="LiveId" clId="{10AB9FE2-9012-46EF-B18A-C87D5526F6EE}" dt="2026-06-09T08:00:11.050" v="352" actId="1076"/>
          <ac:spMkLst>
            <pc:docMk/>
            <pc:sldMk cId="3735981460" sldId="279"/>
            <ac:spMk id="8" creationId="{620D8A95-1A14-6D81-610E-6FD695F4B9C6}"/>
          </ac:spMkLst>
        </pc:spChg>
        <pc:spChg chg="mod">
          <ac:chgData name="Christopher Potter" userId="24ad2ef8db5e8a45" providerId="LiveId" clId="{10AB9FE2-9012-46EF-B18A-C87D5526F6EE}" dt="2026-06-09T07:59:38.839" v="349" actId="1076"/>
          <ac:spMkLst>
            <pc:docMk/>
            <pc:sldMk cId="3735981460" sldId="279"/>
            <ac:spMk id="9" creationId="{3D96EC9F-1FA1-E003-F7EF-2FA0D6B2FF49}"/>
          </ac:spMkLst>
        </pc:spChg>
        <pc:spChg chg="mod">
          <ac:chgData name="Christopher Potter" userId="24ad2ef8db5e8a45" providerId="LiveId" clId="{10AB9FE2-9012-46EF-B18A-C87D5526F6EE}" dt="2026-06-09T07:59:16.848" v="347" actId="6549"/>
          <ac:spMkLst>
            <pc:docMk/>
            <pc:sldMk cId="3735981460" sldId="279"/>
            <ac:spMk id="11" creationId="{6407C8BB-6805-E488-9137-11F1D5A6C36C}"/>
          </ac:spMkLst>
        </pc:spChg>
        <pc:cxnChg chg="mod">
          <ac:chgData name="Christopher Potter" userId="24ad2ef8db5e8a45" providerId="LiveId" clId="{10AB9FE2-9012-46EF-B18A-C87D5526F6EE}" dt="2026-06-09T07:59:10.350" v="344" actId="1076"/>
          <ac:cxnSpMkLst>
            <pc:docMk/>
            <pc:sldMk cId="3735981460" sldId="279"/>
            <ac:cxnSpMk id="7" creationId="{D6568007-0969-B0B3-C1D2-AAF56BC58524}"/>
          </ac:cxnSpMkLst>
        </pc:cxnChg>
      </pc:sldChg>
      <pc:sldChg chg="del">
        <pc:chgData name="Christopher Potter" userId="24ad2ef8db5e8a45" providerId="LiveId" clId="{10AB9FE2-9012-46EF-B18A-C87D5526F6EE}" dt="2026-06-09T07:15:26.399" v="0" actId="47"/>
        <pc:sldMkLst>
          <pc:docMk/>
          <pc:sldMk cId="1520598899" sldId="280"/>
        </pc:sldMkLst>
      </pc:sldChg>
      <pc:sldChg chg="delSp modSp add mod">
        <pc:chgData name="Christopher Potter" userId="24ad2ef8db5e8a45" providerId="LiveId" clId="{10AB9FE2-9012-46EF-B18A-C87D5526F6EE}" dt="2026-06-09T08:06:45.548" v="451" actId="20577"/>
        <pc:sldMkLst>
          <pc:docMk/>
          <pc:sldMk cId="3846709571" sldId="280"/>
        </pc:sldMkLst>
        <pc:spChg chg="mod">
          <ac:chgData name="Christopher Potter" userId="24ad2ef8db5e8a45" providerId="LiveId" clId="{10AB9FE2-9012-46EF-B18A-C87D5526F6EE}" dt="2026-06-09T08:04:16.800" v="446" actId="948"/>
          <ac:spMkLst>
            <pc:docMk/>
            <pc:sldMk cId="3846709571" sldId="280"/>
            <ac:spMk id="2" creationId="{77D6CD90-D73A-54B7-8144-8ED4CC15FE14}"/>
          </ac:spMkLst>
        </pc:spChg>
        <pc:spChg chg="mod">
          <ac:chgData name="Christopher Potter" userId="24ad2ef8db5e8a45" providerId="LiveId" clId="{10AB9FE2-9012-46EF-B18A-C87D5526F6EE}" dt="2026-06-09T08:06:45.548" v="451" actId="20577"/>
          <ac:spMkLst>
            <pc:docMk/>
            <pc:sldMk cId="3846709571" sldId="280"/>
            <ac:spMk id="3" creationId="{3600A420-6E80-25A4-B1F3-CD2F0B2D0D18}"/>
          </ac:spMkLst>
        </pc:spChg>
        <pc:spChg chg="del">
          <ac:chgData name="Christopher Potter" userId="24ad2ef8db5e8a45" providerId="LiveId" clId="{10AB9FE2-9012-46EF-B18A-C87D5526F6EE}" dt="2026-06-09T08:02:38.484" v="370" actId="478"/>
          <ac:spMkLst>
            <pc:docMk/>
            <pc:sldMk cId="3846709571" sldId="280"/>
            <ac:spMk id="4" creationId="{30F7423F-AD00-B0CD-20AF-B11C9ECE925E}"/>
          </ac:spMkLst>
        </pc:spChg>
        <pc:spChg chg="del">
          <ac:chgData name="Christopher Potter" userId="24ad2ef8db5e8a45" providerId="LiveId" clId="{10AB9FE2-9012-46EF-B18A-C87D5526F6EE}" dt="2026-06-09T08:02:41.420" v="371" actId="478"/>
          <ac:spMkLst>
            <pc:docMk/>
            <pc:sldMk cId="3846709571" sldId="280"/>
            <ac:spMk id="5" creationId="{56C3DA31-9DE5-DCEA-691B-1011969984E7}"/>
          </ac:spMkLst>
        </pc:spChg>
        <pc:spChg chg="del">
          <ac:chgData name="Christopher Potter" userId="24ad2ef8db5e8a45" providerId="LiveId" clId="{10AB9FE2-9012-46EF-B18A-C87D5526F6EE}" dt="2026-06-09T08:02:41.420" v="371" actId="478"/>
          <ac:spMkLst>
            <pc:docMk/>
            <pc:sldMk cId="3846709571" sldId="280"/>
            <ac:spMk id="8" creationId="{6FA1F837-6B05-5C93-6E7C-A2ED863BEE11}"/>
          </ac:spMkLst>
        </pc:spChg>
        <pc:spChg chg="del">
          <ac:chgData name="Christopher Potter" userId="24ad2ef8db5e8a45" providerId="LiveId" clId="{10AB9FE2-9012-46EF-B18A-C87D5526F6EE}" dt="2026-06-09T08:02:41.420" v="371" actId="478"/>
          <ac:spMkLst>
            <pc:docMk/>
            <pc:sldMk cId="3846709571" sldId="280"/>
            <ac:spMk id="9" creationId="{4166FABB-B80F-FEE9-535D-1EDA3AAFBF25}"/>
          </ac:spMkLst>
        </pc:spChg>
        <pc:spChg chg="del">
          <ac:chgData name="Christopher Potter" userId="24ad2ef8db5e8a45" providerId="LiveId" clId="{10AB9FE2-9012-46EF-B18A-C87D5526F6EE}" dt="2026-06-09T08:02:41.420" v="371" actId="478"/>
          <ac:spMkLst>
            <pc:docMk/>
            <pc:sldMk cId="3846709571" sldId="280"/>
            <ac:spMk id="11" creationId="{5E2AC14B-6C10-442A-6B7E-313289802CF0}"/>
          </ac:spMkLst>
        </pc:spChg>
        <pc:cxnChg chg="del">
          <ac:chgData name="Christopher Potter" userId="24ad2ef8db5e8a45" providerId="LiveId" clId="{10AB9FE2-9012-46EF-B18A-C87D5526F6EE}" dt="2026-06-09T08:02:41.420" v="371" actId="478"/>
          <ac:cxnSpMkLst>
            <pc:docMk/>
            <pc:sldMk cId="3846709571" sldId="280"/>
            <ac:cxnSpMk id="7" creationId="{D518FCC8-E249-19AE-5254-4DA564EE016B}"/>
          </ac:cxnSpMkLst>
        </pc:cxnChg>
      </pc:sldChg>
      <pc:sldChg chg="modSp add mod">
        <pc:chgData name="Christopher Potter" userId="24ad2ef8db5e8a45" providerId="LiveId" clId="{10AB9FE2-9012-46EF-B18A-C87D5526F6EE}" dt="2026-06-09T08:08:27.888" v="498" actId="6549"/>
        <pc:sldMkLst>
          <pc:docMk/>
          <pc:sldMk cId="2617180028" sldId="281"/>
        </pc:sldMkLst>
        <pc:spChg chg="mod">
          <ac:chgData name="Christopher Potter" userId="24ad2ef8db5e8a45" providerId="LiveId" clId="{10AB9FE2-9012-46EF-B18A-C87D5526F6EE}" dt="2026-06-09T08:08:27.888" v="498" actId="6549"/>
          <ac:spMkLst>
            <pc:docMk/>
            <pc:sldMk cId="2617180028" sldId="281"/>
            <ac:spMk id="2" creationId="{37BE309F-1953-ED83-9485-39B83FB1773C}"/>
          </ac:spMkLst>
        </pc:spChg>
        <pc:spChg chg="mod">
          <ac:chgData name="Christopher Potter" userId="24ad2ef8db5e8a45" providerId="LiveId" clId="{10AB9FE2-9012-46EF-B18A-C87D5526F6EE}" dt="2026-06-09T08:08:12.832" v="464" actId="6549"/>
          <ac:spMkLst>
            <pc:docMk/>
            <pc:sldMk cId="2617180028" sldId="281"/>
            <ac:spMk id="3" creationId="{7D46897D-2B89-7F6C-383B-F38B429CA44C}"/>
          </ac:spMkLst>
        </pc:spChg>
      </pc:sldChg>
      <pc:sldChg chg="del">
        <pc:chgData name="Christopher Potter" userId="24ad2ef8db5e8a45" providerId="LiveId" clId="{10AB9FE2-9012-46EF-B18A-C87D5526F6EE}" dt="2026-06-09T07:15:26.399" v="0" actId="47"/>
        <pc:sldMkLst>
          <pc:docMk/>
          <pc:sldMk cId="3657022222" sldId="281"/>
        </pc:sldMkLst>
      </pc:sldChg>
      <pc:sldChg chg="addSp modSp add mod">
        <pc:chgData name="Christopher Potter" userId="24ad2ef8db5e8a45" providerId="LiveId" clId="{10AB9FE2-9012-46EF-B18A-C87D5526F6EE}" dt="2026-06-09T08:14:08.433" v="531" actId="20577"/>
        <pc:sldMkLst>
          <pc:docMk/>
          <pc:sldMk cId="1922153624" sldId="282"/>
        </pc:sldMkLst>
        <pc:spChg chg="mod">
          <ac:chgData name="Christopher Potter" userId="24ad2ef8db5e8a45" providerId="LiveId" clId="{10AB9FE2-9012-46EF-B18A-C87D5526F6EE}" dt="2026-06-09T08:13:22.480" v="521" actId="20577"/>
          <ac:spMkLst>
            <pc:docMk/>
            <pc:sldMk cId="1922153624" sldId="282"/>
            <ac:spMk id="2" creationId="{46FFBD1C-C4FA-A0C3-EF49-7587DC4C64EB}"/>
          </ac:spMkLst>
        </pc:spChg>
        <pc:spChg chg="mod">
          <ac:chgData name="Christopher Potter" userId="24ad2ef8db5e8a45" providerId="LiveId" clId="{10AB9FE2-9012-46EF-B18A-C87D5526F6EE}" dt="2026-06-09T08:14:08.433" v="531" actId="20577"/>
          <ac:spMkLst>
            <pc:docMk/>
            <pc:sldMk cId="1922153624" sldId="282"/>
            <ac:spMk id="3" creationId="{77D3A031-5CEA-C809-5A12-2DF91D6F0981}"/>
          </ac:spMkLst>
        </pc:spChg>
        <pc:spChg chg="mod">
          <ac:chgData name="Christopher Potter" userId="24ad2ef8db5e8a45" providerId="LiveId" clId="{10AB9FE2-9012-46EF-B18A-C87D5526F6EE}" dt="2026-06-09T08:13:32.372" v="523" actId="1076"/>
          <ac:spMkLst>
            <pc:docMk/>
            <pc:sldMk cId="1922153624" sldId="282"/>
            <ac:spMk id="7" creationId="{20661B28-CB5D-8EB9-8B90-59D3FA52964A}"/>
          </ac:spMkLst>
        </pc:spChg>
        <pc:spChg chg="mod">
          <ac:chgData name="Christopher Potter" userId="24ad2ef8db5e8a45" providerId="LiveId" clId="{10AB9FE2-9012-46EF-B18A-C87D5526F6EE}" dt="2026-06-09T08:13:14.574" v="518" actId="6549"/>
          <ac:spMkLst>
            <pc:docMk/>
            <pc:sldMk cId="1922153624" sldId="282"/>
            <ac:spMk id="8" creationId="{D656287E-9068-30F7-07F3-6105ADB16970}"/>
          </ac:spMkLst>
        </pc:spChg>
        <pc:spChg chg="mod">
          <ac:chgData name="Christopher Potter" userId="24ad2ef8db5e8a45" providerId="LiveId" clId="{10AB9FE2-9012-46EF-B18A-C87D5526F6EE}" dt="2026-06-09T08:13:38.091" v="524" actId="1076"/>
          <ac:spMkLst>
            <pc:docMk/>
            <pc:sldMk cId="1922153624" sldId="282"/>
            <ac:spMk id="9" creationId="{1141AFAC-3BFC-5D05-D193-F95B11A93C1B}"/>
          </ac:spMkLst>
        </pc:spChg>
        <pc:spChg chg="mod">
          <ac:chgData name="Christopher Potter" userId="24ad2ef8db5e8a45" providerId="LiveId" clId="{10AB9FE2-9012-46EF-B18A-C87D5526F6EE}" dt="2026-06-09T08:13:14.574" v="518" actId="6549"/>
          <ac:spMkLst>
            <pc:docMk/>
            <pc:sldMk cId="1922153624" sldId="282"/>
            <ac:spMk id="10" creationId="{48B04D66-6F08-A35E-B068-F98128A9E7A9}"/>
          </ac:spMkLst>
        </pc:spChg>
        <pc:grpChg chg="add mod">
          <ac:chgData name="Christopher Potter" userId="24ad2ef8db5e8a45" providerId="LiveId" clId="{10AB9FE2-9012-46EF-B18A-C87D5526F6EE}" dt="2026-06-09T08:13:27.886" v="522" actId="1076"/>
          <ac:grpSpMkLst>
            <pc:docMk/>
            <pc:sldMk cId="1922153624" sldId="282"/>
            <ac:grpSpMk id="4" creationId="{8029014B-4521-9613-EDC4-3AF696A4BE40}"/>
          </ac:grpSpMkLst>
        </pc:grpChg>
        <pc:cxnChg chg="mod">
          <ac:chgData name="Christopher Potter" userId="24ad2ef8db5e8a45" providerId="LiveId" clId="{10AB9FE2-9012-46EF-B18A-C87D5526F6EE}" dt="2026-06-09T08:13:14.574" v="518" actId="6549"/>
          <ac:cxnSpMkLst>
            <pc:docMk/>
            <pc:sldMk cId="1922153624" sldId="282"/>
            <ac:cxnSpMk id="5" creationId="{2BC99432-FAC0-6E71-5CFD-89FEA092F1E5}"/>
          </ac:cxnSpMkLst>
        </pc:cxnChg>
      </pc:sldChg>
      <pc:sldChg chg="del">
        <pc:chgData name="Christopher Potter" userId="24ad2ef8db5e8a45" providerId="LiveId" clId="{10AB9FE2-9012-46EF-B18A-C87D5526F6EE}" dt="2026-06-09T07:15:26.399" v="0" actId="47"/>
        <pc:sldMkLst>
          <pc:docMk/>
          <pc:sldMk cId="2401204194" sldId="282"/>
        </pc:sldMkLst>
      </pc:sldChg>
      <pc:sldChg chg="delSp modSp add mod">
        <pc:chgData name="Christopher Potter" userId="24ad2ef8db5e8a45" providerId="LiveId" clId="{10AB9FE2-9012-46EF-B18A-C87D5526F6EE}" dt="2026-06-09T08:15:49.910" v="546" actId="6549"/>
        <pc:sldMkLst>
          <pc:docMk/>
          <pc:sldMk cId="2173779449" sldId="283"/>
        </pc:sldMkLst>
        <pc:spChg chg="mod">
          <ac:chgData name="Christopher Potter" userId="24ad2ef8db5e8a45" providerId="LiveId" clId="{10AB9FE2-9012-46EF-B18A-C87D5526F6EE}" dt="2026-06-09T08:14:46.390" v="538" actId="20577"/>
          <ac:spMkLst>
            <pc:docMk/>
            <pc:sldMk cId="2173779449" sldId="283"/>
            <ac:spMk id="2" creationId="{DED0329E-0206-49C9-0B1C-A703532B81F2}"/>
          </ac:spMkLst>
        </pc:spChg>
        <pc:spChg chg="mod">
          <ac:chgData name="Christopher Potter" userId="24ad2ef8db5e8a45" providerId="LiveId" clId="{10AB9FE2-9012-46EF-B18A-C87D5526F6EE}" dt="2026-06-09T08:15:49.910" v="546" actId="6549"/>
          <ac:spMkLst>
            <pc:docMk/>
            <pc:sldMk cId="2173779449" sldId="283"/>
            <ac:spMk id="3" creationId="{F8DE5BC9-FDD1-7069-3B99-D40E68857E7B}"/>
          </ac:spMkLst>
        </pc:spChg>
        <pc:grpChg chg="del">
          <ac:chgData name="Christopher Potter" userId="24ad2ef8db5e8a45" providerId="LiveId" clId="{10AB9FE2-9012-46EF-B18A-C87D5526F6EE}" dt="2026-06-09T08:14:50.612" v="539" actId="478"/>
          <ac:grpSpMkLst>
            <pc:docMk/>
            <pc:sldMk cId="2173779449" sldId="283"/>
            <ac:grpSpMk id="4" creationId="{123D91DD-2F47-92FB-1039-111D8F343D05}"/>
          </ac:grpSpMkLst>
        </pc:grpChg>
      </pc:sldChg>
      <pc:sldChg chg="del">
        <pc:chgData name="Christopher Potter" userId="24ad2ef8db5e8a45" providerId="LiveId" clId="{10AB9FE2-9012-46EF-B18A-C87D5526F6EE}" dt="2026-06-09T07:15:26.399" v="0" actId="47"/>
        <pc:sldMkLst>
          <pc:docMk/>
          <pc:sldMk cId="2226271781" sldId="283"/>
        </pc:sldMkLst>
      </pc:sldChg>
      <pc:sldChg chg="del">
        <pc:chgData name="Christopher Potter" userId="24ad2ef8db5e8a45" providerId="LiveId" clId="{10AB9FE2-9012-46EF-B18A-C87D5526F6EE}" dt="2026-06-09T07:15:26.399" v="0" actId="47"/>
        <pc:sldMkLst>
          <pc:docMk/>
          <pc:sldMk cId="939451084" sldId="284"/>
        </pc:sldMkLst>
      </pc:sldChg>
      <pc:sldChg chg="modSp add mod">
        <pc:chgData name="Christopher Potter" userId="24ad2ef8db5e8a45" providerId="LiveId" clId="{10AB9FE2-9012-46EF-B18A-C87D5526F6EE}" dt="2026-06-09T08:18:38.992" v="625" actId="6549"/>
        <pc:sldMkLst>
          <pc:docMk/>
          <pc:sldMk cId="2091463098" sldId="284"/>
        </pc:sldMkLst>
        <pc:spChg chg="mod">
          <ac:chgData name="Christopher Potter" userId="24ad2ef8db5e8a45" providerId="LiveId" clId="{10AB9FE2-9012-46EF-B18A-C87D5526F6EE}" dt="2026-06-09T08:18:16.511" v="623" actId="6549"/>
          <ac:spMkLst>
            <pc:docMk/>
            <pc:sldMk cId="2091463098" sldId="284"/>
            <ac:spMk id="2" creationId="{877B29A3-1F25-5AA2-8F79-108D45A205E0}"/>
          </ac:spMkLst>
        </pc:spChg>
        <pc:spChg chg="mod">
          <ac:chgData name="Christopher Potter" userId="24ad2ef8db5e8a45" providerId="LiveId" clId="{10AB9FE2-9012-46EF-B18A-C87D5526F6EE}" dt="2026-06-09T08:18:38.992" v="625" actId="6549"/>
          <ac:spMkLst>
            <pc:docMk/>
            <pc:sldMk cId="2091463098" sldId="284"/>
            <ac:spMk id="3" creationId="{60D16DAE-9BB4-200B-C160-A61D072D2423}"/>
          </ac:spMkLst>
        </pc:spChg>
      </pc:sldChg>
      <pc:sldChg chg="addSp delSp modSp add mod ord">
        <pc:chgData name="Christopher Potter" userId="24ad2ef8db5e8a45" providerId="LiveId" clId="{10AB9FE2-9012-46EF-B18A-C87D5526F6EE}" dt="2026-06-09T08:26:38.113" v="669"/>
        <pc:sldMkLst>
          <pc:docMk/>
          <pc:sldMk cId="615534175" sldId="285"/>
        </pc:sldMkLst>
        <pc:spChg chg="mod">
          <ac:chgData name="Christopher Potter" userId="24ad2ef8db5e8a45" providerId="LiveId" clId="{10AB9FE2-9012-46EF-B18A-C87D5526F6EE}" dt="2026-06-09T08:26:02.566" v="664" actId="20577"/>
          <ac:spMkLst>
            <pc:docMk/>
            <pc:sldMk cId="615534175" sldId="285"/>
            <ac:spMk id="3" creationId="{D3DA9D58-CBAE-592D-0A7C-DBCF10A04D49}"/>
          </ac:spMkLst>
        </pc:spChg>
        <pc:spChg chg="mod topLvl">
          <ac:chgData name="Christopher Potter" userId="24ad2ef8db5e8a45" providerId="LiveId" clId="{10AB9FE2-9012-46EF-B18A-C87D5526F6EE}" dt="2026-06-09T08:25:09.672" v="658" actId="164"/>
          <ac:spMkLst>
            <pc:docMk/>
            <pc:sldMk cId="615534175" sldId="285"/>
            <ac:spMk id="4" creationId="{CE226026-3611-BDE3-5063-FE1CA98CC5D8}"/>
          </ac:spMkLst>
        </pc:spChg>
        <pc:spChg chg="mod topLvl">
          <ac:chgData name="Christopher Potter" userId="24ad2ef8db5e8a45" providerId="LiveId" clId="{10AB9FE2-9012-46EF-B18A-C87D5526F6EE}" dt="2026-06-09T08:25:26.545" v="661" actId="1076"/>
          <ac:spMkLst>
            <pc:docMk/>
            <pc:sldMk cId="615534175" sldId="285"/>
            <ac:spMk id="5" creationId="{0C5040FB-7CD3-B5DA-633E-26C6DCCBE75B}"/>
          </ac:spMkLst>
        </pc:spChg>
        <pc:spChg chg="mod topLvl">
          <ac:chgData name="Christopher Potter" userId="24ad2ef8db5e8a45" providerId="LiveId" clId="{10AB9FE2-9012-46EF-B18A-C87D5526F6EE}" dt="2026-06-09T08:25:09.672" v="658" actId="164"/>
          <ac:spMkLst>
            <pc:docMk/>
            <pc:sldMk cId="615534175" sldId="285"/>
            <ac:spMk id="8" creationId="{AA0F9CC4-AEA7-433D-D279-7B4BF0F56C41}"/>
          </ac:spMkLst>
        </pc:spChg>
        <pc:spChg chg="mod topLvl">
          <ac:chgData name="Christopher Potter" userId="24ad2ef8db5e8a45" providerId="LiveId" clId="{10AB9FE2-9012-46EF-B18A-C87D5526F6EE}" dt="2026-06-09T08:25:09.672" v="658" actId="164"/>
          <ac:spMkLst>
            <pc:docMk/>
            <pc:sldMk cId="615534175" sldId="285"/>
            <ac:spMk id="9" creationId="{F6F732B8-82D5-47CF-15A8-0819C0E01725}"/>
          </ac:spMkLst>
        </pc:spChg>
        <pc:spChg chg="mod topLvl">
          <ac:chgData name="Christopher Potter" userId="24ad2ef8db5e8a45" providerId="LiveId" clId="{10AB9FE2-9012-46EF-B18A-C87D5526F6EE}" dt="2026-06-09T08:25:18.740" v="660" actId="1076"/>
          <ac:spMkLst>
            <pc:docMk/>
            <pc:sldMk cId="615534175" sldId="285"/>
            <ac:spMk id="11" creationId="{F42219FE-73AB-9A65-3D76-4241AE856956}"/>
          </ac:spMkLst>
        </pc:spChg>
        <pc:spChg chg="add mod ord">
          <ac:chgData name="Christopher Potter" userId="24ad2ef8db5e8a45" providerId="LiveId" clId="{10AB9FE2-9012-46EF-B18A-C87D5526F6EE}" dt="2026-06-09T08:25:09.672" v="658" actId="164"/>
          <ac:spMkLst>
            <pc:docMk/>
            <pc:sldMk cId="615534175" sldId="285"/>
            <ac:spMk id="12" creationId="{2B006CB3-9E4B-8F31-2D90-D2BF64FBE4B4}"/>
          </ac:spMkLst>
        </pc:spChg>
        <pc:spChg chg="add mod ord">
          <ac:chgData name="Christopher Potter" userId="24ad2ef8db5e8a45" providerId="LiveId" clId="{10AB9FE2-9012-46EF-B18A-C87D5526F6EE}" dt="2026-06-09T08:25:09.672" v="658" actId="164"/>
          <ac:spMkLst>
            <pc:docMk/>
            <pc:sldMk cId="615534175" sldId="285"/>
            <ac:spMk id="13" creationId="{2D96B405-E493-FFAC-B699-2B4EA4A0BF34}"/>
          </ac:spMkLst>
        </pc:spChg>
        <pc:grpChg chg="del mod">
          <ac:chgData name="Christopher Potter" userId="24ad2ef8db5e8a45" providerId="LiveId" clId="{10AB9FE2-9012-46EF-B18A-C87D5526F6EE}" dt="2026-06-09T08:25:01.910" v="657" actId="165"/>
          <ac:grpSpMkLst>
            <pc:docMk/>
            <pc:sldMk cId="615534175" sldId="285"/>
            <ac:grpSpMk id="10" creationId="{BDD8F9EF-0EE9-BC92-101D-60D4FC3D661A}"/>
          </ac:grpSpMkLst>
        </pc:grpChg>
        <pc:grpChg chg="add mod">
          <ac:chgData name="Christopher Potter" userId="24ad2ef8db5e8a45" providerId="LiveId" clId="{10AB9FE2-9012-46EF-B18A-C87D5526F6EE}" dt="2026-06-09T08:25:14.013" v="659" actId="1076"/>
          <ac:grpSpMkLst>
            <pc:docMk/>
            <pc:sldMk cId="615534175" sldId="285"/>
            <ac:grpSpMk id="14" creationId="{E22A7AAE-615C-A6B5-9B10-629C224766B7}"/>
          </ac:grpSpMkLst>
        </pc:grpChg>
        <pc:cxnChg chg="del mod">
          <ac:chgData name="Christopher Potter" userId="24ad2ef8db5e8a45" providerId="LiveId" clId="{10AB9FE2-9012-46EF-B18A-C87D5526F6EE}" dt="2026-06-09T08:23:17.120" v="645" actId="478"/>
          <ac:cxnSpMkLst>
            <pc:docMk/>
            <pc:sldMk cId="615534175" sldId="285"/>
            <ac:cxnSpMk id="7" creationId="{2D65071B-C5FF-F8D2-D1E6-3FDC6FE93FCE}"/>
          </ac:cxnSpMkLst>
        </pc:cxnChg>
      </pc:sldChg>
      <pc:sldChg chg="del">
        <pc:chgData name="Christopher Potter" userId="24ad2ef8db5e8a45" providerId="LiveId" clId="{10AB9FE2-9012-46EF-B18A-C87D5526F6EE}" dt="2026-06-09T07:15:26.399" v="0" actId="47"/>
        <pc:sldMkLst>
          <pc:docMk/>
          <pc:sldMk cId="4121806323" sldId="285"/>
        </pc:sldMkLst>
      </pc:sldChg>
      <pc:sldChg chg="addSp delSp modSp add mod ord">
        <pc:chgData name="Christopher Potter" userId="24ad2ef8db5e8a45" providerId="LiveId" clId="{10AB9FE2-9012-46EF-B18A-C87D5526F6EE}" dt="2026-06-09T08:31:14.121" v="694" actId="164"/>
        <pc:sldMkLst>
          <pc:docMk/>
          <pc:sldMk cId="334265726" sldId="286"/>
        </pc:sldMkLst>
        <pc:spChg chg="mod">
          <ac:chgData name="Christopher Potter" userId="24ad2ef8db5e8a45" providerId="LiveId" clId="{10AB9FE2-9012-46EF-B18A-C87D5526F6EE}" dt="2026-06-09T08:28:03.298" v="683" actId="6549"/>
          <ac:spMkLst>
            <pc:docMk/>
            <pc:sldMk cId="334265726" sldId="286"/>
            <ac:spMk id="3" creationId="{163D1457-D921-2B17-39D2-28FF38FC34E9}"/>
          </ac:spMkLst>
        </pc:spChg>
        <pc:spChg chg="mod topLvl">
          <ac:chgData name="Christopher Potter" userId="24ad2ef8db5e8a45" providerId="LiveId" clId="{10AB9FE2-9012-46EF-B18A-C87D5526F6EE}" dt="2026-06-09T08:31:14.121" v="694" actId="164"/>
          <ac:spMkLst>
            <pc:docMk/>
            <pc:sldMk cId="334265726" sldId="286"/>
            <ac:spMk id="4" creationId="{4AD157FF-103B-8AA4-4F33-3B3AB5D5E2C2}"/>
          </ac:spMkLst>
        </pc:spChg>
        <pc:spChg chg="mod topLvl">
          <ac:chgData name="Christopher Potter" userId="24ad2ef8db5e8a45" providerId="LiveId" clId="{10AB9FE2-9012-46EF-B18A-C87D5526F6EE}" dt="2026-06-09T08:31:14.121" v="694" actId="164"/>
          <ac:spMkLst>
            <pc:docMk/>
            <pc:sldMk cId="334265726" sldId="286"/>
            <ac:spMk id="5" creationId="{756E1ADC-D4FF-9A51-D5FA-AAA3BEB4602E}"/>
          </ac:spMkLst>
        </pc:spChg>
        <pc:spChg chg="mod topLvl">
          <ac:chgData name="Christopher Potter" userId="24ad2ef8db5e8a45" providerId="LiveId" clId="{10AB9FE2-9012-46EF-B18A-C87D5526F6EE}" dt="2026-06-09T08:31:14.121" v="694" actId="164"/>
          <ac:spMkLst>
            <pc:docMk/>
            <pc:sldMk cId="334265726" sldId="286"/>
            <ac:spMk id="8" creationId="{F0080CE1-EA7B-19AA-1D5D-9A9755C9A4E5}"/>
          </ac:spMkLst>
        </pc:spChg>
        <pc:spChg chg="mod topLvl">
          <ac:chgData name="Christopher Potter" userId="24ad2ef8db5e8a45" providerId="LiveId" clId="{10AB9FE2-9012-46EF-B18A-C87D5526F6EE}" dt="2026-06-09T08:31:14.121" v="694" actId="164"/>
          <ac:spMkLst>
            <pc:docMk/>
            <pc:sldMk cId="334265726" sldId="286"/>
            <ac:spMk id="9" creationId="{728F0155-27CF-A6B3-D97E-1EDE63C12184}"/>
          </ac:spMkLst>
        </pc:spChg>
        <pc:spChg chg="mod topLvl">
          <ac:chgData name="Christopher Potter" userId="24ad2ef8db5e8a45" providerId="LiveId" clId="{10AB9FE2-9012-46EF-B18A-C87D5526F6EE}" dt="2026-06-09T08:31:14.121" v="694" actId="164"/>
          <ac:spMkLst>
            <pc:docMk/>
            <pc:sldMk cId="334265726" sldId="286"/>
            <ac:spMk id="11" creationId="{7F3CF4C3-3B92-F2F4-C5BF-139FB573D86A}"/>
          </ac:spMkLst>
        </pc:spChg>
        <pc:spChg chg="add mod">
          <ac:chgData name="Christopher Potter" userId="24ad2ef8db5e8a45" providerId="LiveId" clId="{10AB9FE2-9012-46EF-B18A-C87D5526F6EE}" dt="2026-06-09T08:31:14.121" v="694" actId="164"/>
          <ac:spMkLst>
            <pc:docMk/>
            <pc:sldMk cId="334265726" sldId="286"/>
            <ac:spMk id="15" creationId="{8FA46E88-BC43-4B52-9E33-31FD5688E421}"/>
          </ac:spMkLst>
        </pc:spChg>
        <pc:grpChg chg="del mod">
          <ac:chgData name="Christopher Potter" userId="24ad2ef8db5e8a45" providerId="LiveId" clId="{10AB9FE2-9012-46EF-B18A-C87D5526F6EE}" dt="2026-06-09T08:31:07.647" v="693" actId="165"/>
          <ac:grpSpMkLst>
            <pc:docMk/>
            <pc:sldMk cId="334265726" sldId="286"/>
            <ac:grpSpMk id="10" creationId="{BF816C25-6269-4A9A-B4DA-D347E831CD3A}"/>
          </ac:grpSpMkLst>
        </pc:grpChg>
        <pc:grpChg chg="add mod">
          <ac:chgData name="Christopher Potter" userId="24ad2ef8db5e8a45" providerId="LiveId" clId="{10AB9FE2-9012-46EF-B18A-C87D5526F6EE}" dt="2026-06-09T08:31:14.121" v="694" actId="164"/>
          <ac:grpSpMkLst>
            <pc:docMk/>
            <pc:sldMk cId="334265726" sldId="286"/>
            <ac:grpSpMk id="16" creationId="{599D9A4B-735D-D993-72A8-C575E22F021D}"/>
          </ac:grpSpMkLst>
        </pc:grpChg>
        <pc:cxnChg chg="mod topLvl">
          <ac:chgData name="Christopher Potter" userId="24ad2ef8db5e8a45" providerId="LiveId" clId="{10AB9FE2-9012-46EF-B18A-C87D5526F6EE}" dt="2026-06-09T08:31:14.121" v="694" actId="164"/>
          <ac:cxnSpMkLst>
            <pc:docMk/>
            <pc:sldMk cId="334265726" sldId="286"/>
            <ac:cxnSpMk id="7" creationId="{9E0275B3-E6B1-1C24-C6A4-985E0CC69C13}"/>
          </ac:cxnSpMkLst>
        </pc:cxnChg>
        <pc:cxnChg chg="add mod">
          <ac:chgData name="Christopher Potter" userId="24ad2ef8db5e8a45" providerId="LiveId" clId="{10AB9FE2-9012-46EF-B18A-C87D5526F6EE}" dt="2026-06-09T08:31:14.121" v="694" actId="164"/>
          <ac:cxnSpMkLst>
            <pc:docMk/>
            <pc:sldMk cId="334265726" sldId="286"/>
            <ac:cxnSpMk id="12" creationId="{2AE66F22-F829-0A52-C478-E6332C4C96C8}"/>
          </ac:cxnSpMkLst>
        </pc:cxnChg>
      </pc:sldChg>
      <pc:sldChg chg="del">
        <pc:chgData name="Christopher Potter" userId="24ad2ef8db5e8a45" providerId="LiveId" clId="{10AB9FE2-9012-46EF-B18A-C87D5526F6EE}" dt="2026-06-09T07:15:26.399" v="0" actId="47"/>
        <pc:sldMkLst>
          <pc:docMk/>
          <pc:sldMk cId="1703351828" sldId="286"/>
        </pc:sldMkLst>
      </pc:sldChg>
      <pc:sldChg chg="del">
        <pc:chgData name="Christopher Potter" userId="24ad2ef8db5e8a45" providerId="LiveId" clId="{10AB9FE2-9012-46EF-B18A-C87D5526F6EE}" dt="2026-06-09T07:15:26.399" v="0" actId="47"/>
        <pc:sldMkLst>
          <pc:docMk/>
          <pc:sldMk cId="734852170" sldId="287"/>
        </pc:sldMkLst>
      </pc:sldChg>
      <pc:sldChg chg="modSp add mod ord">
        <pc:chgData name="Christopher Potter" userId="24ad2ef8db5e8a45" providerId="LiveId" clId="{10AB9FE2-9012-46EF-B18A-C87D5526F6EE}" dt="2026-06-09T08:43:40.702" v="829" actId="20577"/>
        <pc:sldMkLst>
          <pc:docMk/>
          <pc:sldMk cId="1185602203" sldId="287"/>
        </pc:sldMkLst>
        <pc:spChg chg="mod">
          <ac:chgData name="Christopher Potter" userId="24ad2ef8db5e8a45" providerId="LiveId" clId="{10AB9FE2-9012-46EF-B18A-C87D5526F6EE}" dt="2026-06-09T08:43:40.702" v="829" actId="20577"/>
          <ac:spMkLst>
            <pc:docMk/>
            <pc:sldMk cId="1185602203" sldId="287"/>
            <ac:spMk id="2" creationId="{B0D84856-8582-0DDF-51CE-150E7B627073}"/>
          </ac:spMkLst>
        </pc:spChg>
        <pc:spChg chg="mod">
          <ac:chgData name="Christopher Potter" userId="24ad2ef8db5e8a45" providerId="LiveId" clId="{10AB9FE2-9012-46EF-B18A-C87D5526F6EE}" dt="2026-06-09T08:33:41.435" v="756" actId="20577"/>
          <ac:spMkLst>
            <pc:docMk/>
            <pc:sldMk cId="1185602203" sldId="287"/>
            <ac:spMk id="3" creationId="{8E2D65F4-B628-807E-EE30-573A596A26B4}"/>
          </ac:spMkLst>
        </pc:spChg>
      </pc:sldChg>
      <pc:sldChg chg="modSp add mod">
        <pc:chgData name="Christopher Potter" userId="24ad2ef8db5e8a45" providerId="LiveId" clId="{10AB9FE2-9012-46EF-B18A-C87D5526F6EE}" dt="2026-06-09T08:34:42.040" v="786" actId="403"/>
        <pc:sldMkLst>
          <pc:docMk/>
          <pc:sldMk cId="2467594477" sldId="288"/>
        </pc:sldMkLst>
        <pc:spChg chg="mod">
          <ac:chgData name="Christopher Potter" userId="24ad2ef8db5e8a45" providerId="LiveId" clId="{10AB9FE2-9012-46EF-B18A-C87D5526F6EE}" dt="2026-06-09T08:34:29.040" v="777" actId="403"/>
          <ac:spMkLst>
            <pc:docMk/>
            <pc:sldMk cId="2467594477" sldId="288"/>
            <ac:spMk id="2" creationId="{17B3322E-AB26-8D2E-8286-8574E62DB72C}"/>
          </ac:spMkLst>
        </pc:spChg>
        <pc:spChg chg="mod">
          <ac:chgData name="Christopher Potter" userId="24ad2ef8db5e8a45" providerId="LiveId" clId="{10AB9FE2-9012-46EF-B18A-C87D5526F6EE}" dt="2026-06-09T08:34:42.040" v="786" actId="403"/>
          <ac:spMkLst>
            <pc:docMk/>
            <pc:sldMk cId="2467594477" sldId="288"/>
            <ac:spMk id="3" creationId="{5BA30F33-8A22-F31D-21AD-BA2CFFEBC2DA}"/>
          </ac:spMkLst>
        </pc:spChg>
      </pc:sldChg>
      <pc:sldChg chg="del">
        <pc:chgData name="Christopher Potter" userId="24ad2ef8db5e8a45" providerId="LiveId" clId="{10AB9FE2-9012-46EF-B18A-C87D5526F6EE}" dt="2026-06-09T07:15:26.399" v="0" actId="47"/>
        <pc:sldMkLst>
          <pc:docMk/>
          <pc:sldMk cId="3592252190" sldId="288"/>
        </pc:sldMkLst>
      </pc:sldChg>
      <pc:sldChg chg="del">
        <pc:chgData name="Christopher Potter" userId="24ad2ef8db5e8a45" providerId="LiveId" clId="{10AB9FE2-9012-46EF-B18A-C87D5526F6EE}" dt="2026-06-09T07:15:26.399" v="0" actId="47"/>
        <pc:sldMkLst>
          <pc:docMk/>
          <pc:sldMk cId="80302458" sldId="289"/>
        </pc:sldMkLst>
      </pc:sldChg>
      <pc:sldChg chg="modSp add mod">
        <pc:chgData name="Christopher Potter" userId="24ad2ef8db5e8a45" providerId="LiveId" clId="{10AB9FE2-9012-46EF-B18A-C87D5526F6EE}" dt="2026-06-09T08:43:52.763" v="832" actId="404"/>
        <pc:sldMkLst>
          <pc:docMk/>
          <pc:sldMk cId="1138686033" sldId="289"/>
        </pc:sldMkLst>
        <pc:spChg chg="mod">
          <ac:chgData name="Christopher Potter" userId="24ad2ef8db5e8a45" providerId="LiveId" clId="{10AB9FE2-9012-46EF-B18A-C87D5526F6EE}" dt="2026-06-09T08:43:52.763" v="832" actId="404"/>
          <ac:spMkLst>
            <pc:docMk/>
            <pc:sldMk cId="1138686033" sldId="289"/>
            <ac:spMk id="2" creationId="{33E1CBFA-052F-0DAF-D5B3-FD10F0EFBC8E}"/>
          </ac:spMkLst>
        </pc:spChg>
        <pc:spChg chg="mod">
          <ac:chgData name="Christopher Potter" userId="24ad2ef8db5e8a45" providerId="LiveId" clId="{10AB9FE2-9012-46EF-B18A-C87D5526F6EE}" dt="2026-06-09T08:35:31.190" v="826" actId="403"/>
          <ac:spMkLst>
            <pc:docMk/>
            <pc:sldMk cId="1138686033" sldId="289"/>
            <ac:spMk id="3" creationId="{42DDB3CD-F068-4DA9-0491-AB03E050258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4170D2-D74E-D83B-CBFB-93E474368C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3263C4-548B-467E-8646-9B49B60555EC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57001F-C34A-1C06-8F25-C53282C098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A5C4B6-945E-C65E-16BB-C1C1264641CB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4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Area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09 June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D9C572-2256-4EED-2124-D408ACAA6C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B4745A-BC49-F07F-4FF6-AA7C4B3C83F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Calculate the area of the trapezium.</a:t>
            </a:r>
          </a:p>
          <a:p>
            <a:r>
              <a:rPr lang="en-GB" sz="1600" dirty="0">
                <a:solidFill>
                  <a:schemeClr val="bg1">
                    <a:lumMod val="65000"/>
                  </a:schemeClr>
                </a:solidFill>
              </a:rPr>
              <a:t>Not drawn accurately</a:t>
            </a:r>
            <a:endParaRPr lang="en-GB" sz="40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GB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AEF1331-DD3C-9259-AC07-F0104996FABB}"/>
                  </a:ext>
                </a:extLst>
              </p:cNvPr>
              <p:cNvSpPr/>
              <p:nvPr/>
            </p:nvSpPr>
            <p:spPr>
              <a:xfrm>
                <a:off x="4659086" y="5257800"/>
                <a:ext cx="5164666" cy="144528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84 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AEF1331-DD3C-9259-AC07-F0104996FA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086" y="5257800"/>
                <a:ext cx="5164666" cy="1445284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4208C3B7-01E9-CAFB-7888-C05D2A902C6B}"/>
                  </a:ext>
                </a:extLst>
              </p:cNvPr>
              <p:cNvSpPr/>
              <p:nvPr/>
            </p:nvSpPr>
            <p:spPr>
              <a:xfrm>
                <a:off x="239486" y="5802312"/>
                <a:ext cx="2770310" cy="609601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×(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)×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4208C3B7-01E9-CAFB-7888-C05D2A902C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86" y="5802312"/>
                <a:ext cx="2770310" cy="609601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D115504-017A-0564-670D-9E25887E9134}"/>
              </a:ext>
            </a:extLst>
          </p:cNvPr>
          <p:cNvCxnSpPr>
            <a:cxnSpLocks/>
          </p:cNvCxnSpPr>
          <p:nvPr/>
        </p:nvCxnSpPr>
        <p:spPr>
          <a:xfrm rot="1800000" flipV="1">
            <a:off x="3444755" y="1396283"/>
            <a:ext cx="42394" cy="2405743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D28A3D0-AE90-9DE3-8255-CA92346D94E2}"/>
                  </a:ext>
                </a:extLst>
              </p:cNvPr>
              <p:cNvSpPr txBox="1"/>
              <p:nvPr/>
            </p:nvSpPr>
            <p:spPr>
              <a:xfrm>
                <a:off x="3563697" y="2531709"/>
                <a:ext cx="71057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7 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D28A3D0-AE90-9DE3-8255-CA92346D94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697" y="2531709"/>
                <a:ext cx="710579" cy="369332"/>
              </a:xfrm>
              <a:prstGeom prst="rect">
                <a:avLst/>
              </a:prstGeom>
              <a:blipFill>
                <a:blip r:embed="rId4"/>
                <a:stretch>
                  <a:fillRect l="-10345" r="-5172"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rapezoid 3">
            <a:extLst>
              <a:ext uri="{FF2B5EF4-FFF2-40B4-BE49-F238E27FC236}">
                <a16:creationId xmlns:a16="http://schemas.microsoft.com/office/drawing/2014/main" id="{65558D3B-833D-C011-746E-2E1F5B9A3D94}"/>
              </a:ext>
            </a:extLst>
          </p:cNvPr>
          <p:cNvSpPr/>
          <p:nvPr/>
        </p:nvSpPr>
        <p:spPr>
          <a:xfrm rot="1800000">
            <a:off x="1571138" y="1698170"/>
            <a:ext cx="4855029" cy="2405743"/>
          </a:xfrm>
          <a:prstGeom prst="trapezoid">
            <a:avLst>
              <a:gd name="adj" fmla="val 3224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43B07DC-4D29-1242-A80E-5B0C8A7EBC7B}"/>
                  </a:ext>
                </a:extLst>
              </p:cNvPr>
              <p:cNvSpPr txBox="1"/>
              <p:nvPr/>
            </p:nvSpPr>
            <p:spPr>
              <a:xfrm>
                <a:off x="4462807" y="1362172"/>
                <a:ext cx="71057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6 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43B07DC-4D29-1242-A80E-5B0C8A7EBC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2807" y="1362172"/>
                <a:ext cx="710579" cy="369332"/>
              </a:xfrm>
              <a:prstGeom prst="rect">
                <a:avLst/>
              </a:prstGeom>
              <a:blipFill>
                <a:blip r:embed="rId5"/>
                <a:stretch>
                  <a:fillRect l="-9402" r="-5128"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EDBA61B-3A0B-CF4E-F1EE-49D669ADCB98}"/>
                  </a:ext>
                </a:extLst>
              </p:cNvPr>
              <p:cNvSpPr txBox="1"/>
              <p:nvPr/>
            </p:nvSpPr>
            <p:spPr>
              <a:xfrm>
                <a:off x="2405910" y="3927934"/>
                <a:ext cx="88049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18 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EDBA61B-3A0B-CF4E-F1EE-49D669ADC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910" y="3927934"/>
                <a:ext cx="880497" cy="369332"/>
              </a:xfrm>
              <a:prstGeom prst="rect">
                <a:avLst/>
              </a:prstGeom>
              <a:blipFill>
                <a:blip r:embed="rId6"/>
                <a:stretch>
                  <a:fillRect l="-8333" r="-4167"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60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B90F47-B683-1830-6A0D-31A5F52C65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E5647F-D28F-61C4-C37C-CCE05037F6C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Calculate the area of the trapezium.</a:t>
            </a:r>
          </a:p>
          <a:p>
            <a:r>
              <a:rPr lang="en-GB" sz="1600" dirty="0">
                <a:solidFill>
                  <a:schemeClr val="bg1">
                    <a:lumMod val="65000"/>
                  </a:schemeClr>
                </a:solidFill>
              </a:rPr>
              <a:t>Not drawn accurately</a:t>
            </a:r>
            <a:endParaRPr lang="en-GB" sz="40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GB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ED37D6A-9E10-75DE-5FB5-F61885763716}"/>
                  </a:ext>
                </a:extLst>
              </p:cNvPr>
              <p:cNvSpPr/>
              <p:nvPr/>
            </p:nvSpPr>
            <p:spPr>
              <a:xfrm>
                <a:off x="4659086" y="5257800"/>
                <a:ext cx="5164666" cy="144528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115.5 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ED37D6A-9E10-75DE-5FB5-F618857637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086" y="5257800"/>
                <a:ext cx="5164666" cy="1445284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D234C796-99D0-3589-2EBF-8382A2835A8E}"/>
                  </a:ext>
                </a:extLst>
              </p:cNvPr>
              <p:cNvSpPr/>
              <p:nvPr/>
            </p:nvSpPr>
            <p:spPr>
              <a:xfrm>
                <a:off x="239486" y="5802312"/>
                <a:ext cx="2770310" cy="609601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×(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)×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D234C796-99D0-3589-2EBF-8382A2835A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86" y="5802312"/>
                <a:ext cx="2770310" cy="609601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CED70790-4141-5934-DB94-CC12F41D48D7}"/>
              </a:ext>
            </a:extLst>
          </p:cNvPr>
          <p:cNvGrpSpPr/>
          <p:nvPr/>
        </p:nvGrpSpPr>
        <p:grpSpPr>
          <a:xfrm>
            <a:off x="1240972" y="1328839"/>
            <a:ext cx="5736772" cy="3257726"/>
            <a:chOff x="1240972" y="1328839"/>
            <a:chExt cx="5736772" cy="3257726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859644F8-99FC-4DFE-3250-2158A4BC70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53741" y="1698171"/>
              <a:ext cx="42394" cy="2405743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80A335C0-74E8-EE2C-7893-2AC157665E39}"/>
                    </a:ext>
                  </a:extLst>
                </p:cNvPr>
                <p:cNvSpPr txBox="1"/>
                <p:nvPr/>
              </p:nvSpPr>
              <p:spPr>
                <a:xfrm>
                  <a:off x="3203116" y="1328839"/>
                  <a:ext cx="71057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7 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80A335C0-74E8-EE2C-7893-2AC157665E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3116" y="1328839"/>
                  <a:ext cx="710579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9402" r="-5128" b="-491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Trapezoid 3">
              <a:extLst>
                <a:ext uri="{FF2B5EF4-FFF2-40B4-BE49-F238E27FC236}">
                  <a16:creationId xmlns:a16="http://schemas.microsoft.com/office/drawing/2014/main" id="{397A2CE9-D0A3-F7B3-8158-6BDE967020AF}"/>
                </a:ext>
              </a:extLst>
            </p:cNvPr>
            <p:cNvSpPr/>
            <p:nvPr/>
          </p:nvSpPr>
          <p:spPr>
            <a:xfrm>
              <a:off x="1240972" y="1698171"/>
              <a:ext cx="5736772" cy="2405743"/>
            </a:xfrm>
            <a:custGeom>
              <a:avLst/>
              <a:gdLst>
                <a:gd name="csX0" fmla="*/ 0 w 4855029"/>
                <a:gd name="csY0" fmla="*/ 2405743 h 2405743"/>
                <a:gd name="csX1" fmla="*/ 775612 w 4855029"/>
                <a:gd name="csY1" fmla="*/ 0 h 2405743"/>
                <a:gd name="csX2" fmla="*/ 4079417 w 4855029"/>
                <a:gd name="csY2" fmla="*/ 0 h 2405743"/>
                <a:gd name="csX3" fmla="*/ 4855029 w 4855029"/>
                <a:gd name="csY3" fmla="*/ 2405743 h 2405743"/>
                <a:gd name="csX4" fmla="*/ 0 w 4855029"/>
                <a:gd name="csY4" fmla="*/ 2405743 h 2405743"/>
                <a:gd name="csX0" fmla="*/ 0 w 5736772"/>
                <a:gd name="csY0" fmla="*/ 2405743 h 2405743"/>
                <a:gd name="csX1" fmla="*/ 775612 w 5736772"/>
                <a:gd name="csY1" fmla="*/ 0 h 2405743"/>
                <a:gd name="csX2" fmla="*/ 4079417 w 5736772"/>
                <a:gd name="csY2" fmla="*/ 0 h 2405743"/>
                <a:gd name="csX3" fmla="*/ 5736772 w 5736772"/>
                <a:gd name="csY3" fmla="*/ 2405743 h 2405743"/>
                <a:gd name="csX4" fmla="*/ 0 w 5736772"/>
                <a:gd name="csY4" fmla="*/ 2405743 h 240574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5736772" h="2405743">
                  <a:moveTo>
                    <a:pt x="0" y="2405743"/>
                  </a:moveTo>
                  <a:lnTo>
                    <a:pt x="775612" y="0"/>
                  </a:lnTo>
                  <a:lnTo>
                    <a:pt x="4079417" y="0"/>
                  </a:lnTo>
                  <a:lnTo>
                    <a:pt x="5736772" y="2405743"/>
                  </a:lnTo>
                  <a:lnTo>
                    <a:pt x="0" y="2405743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0C2A696-D0DA-D874-C12B-B7B8AEF8580C}"/>
                    </a:ext>
                  </a:extLst>
                </p:cNvPr>
                <p:cNvSpPr txBox="1"/>
                <p:nvPr/>
              </p:nvSpPr>
              <p:spPr>
                <a:xfrm>
                  <a:off x="3465953" y="4217233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14 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0C2A696-D0DA-D874-C12B-B7B8AEF858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5953" y="4217233"/>
                  <a:ext cx="880497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8333" r="-4167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C4FC12F-9BEF-288F-EF2A-5F711ED3AFE7}"/>
                    </a:ext>
                  </a:extLst>
                </p:cNvPr>
                <p:cNvSpPr txBox="1"/>
                <p:nvPr/>
              </p:nvSpPr>
              <p:spPr>
                <a:xfrm>
                  <a:off x="2585456" y="2716376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11 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C4FC12F-9BEF-288F-EF2A-5F711ED3AF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5456" y="2716376"/>
                  <a:ext cx="880497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7586" r="-4138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B0B950B-E3B9-A9AB-0910-934688D67263}"/>
                  </a:ext>
                </a:extLst>
              </p:cNvPr>
              <p:cNvSpPr txBox="1"/>
              <p:nvPr/>
            </p:nvSpPr>
            <p:spPr>
              <a:xfrm>
                <a:off x="6360922" y="2716376"/>
                <a:ext cx="88049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12 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B0B950B-E3B9-A9AB-0910-934688D672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0922" y="2716376"/>
                <a:ext cx="880497" cy="369332"/>
              </a:xfrm>
              <a:prstGeom prst="rect">
                <a:avLst/>
              </a:prstGeom>
              <a:blipFill>
                <a:blip r:embed="rId7"/>
                <a:stretch>
                  <a:fillRect l="-7586" r="-4138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226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A5CDF1-629D-A9D3-5190-7DB7AC0BEE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21FA13E-903C-51B0-15D1-324C1841BDE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Calculate the area of the trapezium.</a:t>
            </a:r>
          </a:p>
          <a:p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drawn accurately</a:t>
            </a:r>
            <a:endParaRPr lang="en-GB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23BECE9-5D5B-C685-5013-3393087968CB}"/>
                  </a:ext>
                </a:extLst>
              </p:cNvPr>
              <p:cNvSpPr/>
              <p:nvPr/>
            </p:nvSpPr>
            <p:spPr>
              <a:xfrm>
                <a:off x="4659086" y="5257800"/>
                <a:ext cx="5164666" cy="144528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50 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23BECE9-5D5B-C685-5013-3393087968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086" y="5257800"/>
                <a:ext cx="5164666" cy="1445284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5AED02F1-19D0-1C4F-69A0-A987F69D6EF4}"/>
                  </a:ext>
                </a:extLst>
              </p:cNvPr>
              <p:cNvSpPr/>
              <p:nvPr/>
            </p:nvSpPr>
            <p:spPr>
              <a:xfrm>
                <a:off x="239486" y="5802312"/>
                <a:ext cx="2770310" cy="609601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×(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)×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5AED02F1-19D0-1C4F-69A0-A987F69D6E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86" y="5802312"/>
                <a:ext cx="2770310" cy="609601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3810D07D-698F-BFE3-F2A2-0C82A99CFCC0}"/>
              </a:ext>
            </a:extLst>
          </p:cNvPr>
          <p:cNvGrpSpPr/>
          <p:nvPr/>
        </p:nvGrpSpPr>
        <p:grpSpPr>
          <a:xfrm>
            <a:off x="1170835" y="1209318"/>
            <a:ext cx="4146485" cy="4288194"/>
            <a:chOff x="1755035" y="882523"/>
            <a:chExt cx="4146485" cy="4288194"/>
          </a:xfrm>
        </p:grpSpPr>
        <p:sp>
          <p:nvSpPr>
            <p:cNvPr id="10" name="L-Shape 9">
              <a:extLst>
                <a:ext uri="{FF2B5EF4-FFF2-40B4-BE49-F238E27FC236}">
                  <a16:creationId xmlns:a16="http://schemas.microsoft.com/office/drawing/2014/main" id="{F2BC533E-2F29-ACED-9E52-CA6AA11A42A7}"/>
                </a:ext>
              </a:extLst>
            </p:cNvPr>
            <p:cNvSpPr/>
            <p:nvPr/>
          </p:nvSpPr>
          <p:spPr>
            <a:xfrm rot="5400000" flipH="1" flipV="1">
              <a:off x="2465614" y="1251855"/>
              <a:ext cx="180000" cy="180000"/>
            </a:xfrm>
            <a:prstGeom prst="corner">
              <a:avLst>
                <a:gd name="adj1" fmla="val 0"/>
                <a:gd name="adj2" fmla="val 0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L-Shape 11">
              <a:extLst>
                <a:ext uri="{FF2B5EF4-FFF2-40B4-BE49-F238E27FC236}">
                  <a16:creationId xmlns:a16="http://schemas.microsoft.com/office/drawing/2014/main" id="{3B46CE21-2F62-1A6D-5889-5C8F214659DC}"/>
                </a:ext>
              </a:extLst>
            </p:cNvPr>
            <p:cNvSpPr/>
            <p:nvPr/>
          </p:nvSpPr>
          <p:spPr>
            <a:xfrm rot="16200000" flipV="1">
              <a:off x="4691358" y="1251855"/>
              <a:ext cx="180000" cy="180000"/>
            </a:xfrm>
            <a:prstGeom prst="corner">
              <a:avLst>
                <a:gd name="adj1" fmla="val 0"/>
                <a:gd name="adj2" fmla="val 0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207AD7B-CCFA-1D72-C055-8645FFA89E20}"/>
                    </a:ext>
                  </a:extLst>
                </p:cNvPr>
                <p:cNvSpPr txBox="1"/>
                <p:nvPr/>
              </p:nvSpPr>
              <p:spPr>
                <a:xfrm>
                  <a:off x="1755035" y="1715387"/>
                  <a:ext cx="71057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207AD7B-CCFA-1D72-C055-8645FFA89E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5035" y="1715387"/>
                  <a:ext cx="710579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9402" r="-5128"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Trapezoid 3">
              <a:extLst>
                <a:ext uri="{FF2B5EF4-FFF2-40B4-BE49-F238E27FC236}">
                  <a16:creationId xmlns:a16="http://schemas.microsoft.com/office/drawing/2014/main" id="{EF921BE1-23D8-BC3F-AC88-11398714991C}"/>
                </a:ext>
              </a:extLst>
            </p:cNvPr>
            <p:cNvSpPr/>
            <p:nvPr/>
          </p:nvSpPr>
          <p:spPr>
            <a:xfrm rot="16200000">
              <a:off x="1709056" y="2008415"/>
              <a:ext cx="3918861" cy="2405743"/>
            </a:xfrm>
            <a:custGeom>
              <a:avLst/>
              <a:gdLst>
                <a:gd name="csX0" fmla="*/ 0 w 4855029"/>
                <a:gd name="csY0" fmla="*/ 2405743 h 2405743"/>
                <a:gd name="csX1" fmla="*/ 0 w 4855029"/>
                <a:gd name="csY1" fmla="*/ 0 h 2405743"/>
                <a:gd name="csX2" fmla="*/ 4855029 w 4855029"/>
                <a:gd name="csY2" fmla="*/ 0 h 2405743"/>
                <a:gd name="csX3" fmla="*/ 4855029 w 4855029"/>
                <a:gd name="csY3" fmla="*/ 2405743 h 2405743"/>
                <a:gd name="csX4" fmla="*/ 0 w 4855029"/>
                <a:gd name="csY4" fmla="*/ 2405743 h 2405743"/>
                <a:gd name="csX0" fmla="*/ 0 w 4855029"/>
                <a:gd name="csY0" fmla="*/ 2405743 h 2405743"/>
                <a:gd name="csX1" fmla="*/ 1077686 w 4855029"/>
                <a:gd name="csY1" fmla="*/ 10886 h 2405743"/>
                <a:gd name="csX2" fmla="*/ 4855029 w 4855029"/>
                <a:gd name="csY2" fmla="*/ 0 h 2405743"/>
                <a:gd name="csX3" fmla="*/ 4855029 w 4855029"/>
                <a:gd name="csY3" fmla="*/ 2405743 h 2405743"/>
                <a:gd name="csX4" fmla="*/ 0 w 4855029"/>
                <a:gd name="csY4" fmla="*/ 2405743 h 2405743"/>
                <a:gd name="csX0" fmla="*/ 0 w 4855029"/>
                <a:gd name="csY0" fmla="*/ 2405743 h 2405743"/>
                <a:gd name="csX1" fmla="*/ 3060154 w 4855029"/>
                <a:gd name="csY1" fmla="*/ 10886 h 2405743"/>
                <a:gd name="csX2" fmla="*/ 4855029 w 4855029"/>
                <a:gd name="csY2" fmla="*/ 0 h 2405743"/>
                <a:gd name="csX3" fmla="*/ 4855029 w 4855029"/>
                <a:gd name="csY3" fmla="*/ 2405743 h 2405743"/>
                <a:gd name="csX4" fmla="*/ 0 w 4855029"/>
                <a:gd name="csY4" fmla="*/ 2405743 h 240574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4855029" h="2405743">
                  <a:moveTo>
                    <a:pt x="0" y="2405743"/>
                  </a:moveTo>
                  <a:lnTo>
                    <a:pt x="3060154" y="10886"/>
                  </a:lnTo>
                  <a:lnTo>
                    <a:pt x="4855029" y="0"/>
                  </a:lnTo>
                  <a:lnTo>
                    <a:pt x="4855029" y="2405743"/>
                  </a:lnTo>
                  <a:lnTo>
                    <a:pt x="0" y="2405743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707ACE5-5512-C0EE-5E58-B641ABEA82CE}"/>
                    </a:ext>
                  </a:extLst>
                </p:cNvPr>
                <p:cNvSpPr txBox="1"/>
                <p:nvPr/>
              </p:nvSpPr>
              <p:spPr>
                <a:xfrm>
                  <a:off x="5021023" y="3059668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16 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707ACE5-5512-C0EE-5E58-B641ABEA82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1023" y="3059668"/>
                  <a:ext cx="880497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8333" r="-4167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C5940617-8A9A-54D0-B85E-8D00D18E0E18}"/>
                    </a:ext>
                  </a:extLst>
                </p:cNvPr>
                <p:cNvSpPr txBox="1"/>
                <p:nvPr/>
              </p:nvSpPr>
              <p:spPr>
                <a:xfrm>
                  <a:off x="3040006" y="4170526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13 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C5940617-8A9A-54D0-B85E-8D00D18E0E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0006" y="4170526"/>
                  <a:ext cx="880497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8333" r="-4167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40CD633C-92F7-BC1F-15E5-C076E5179C08}"/>
                    </a:ext>
                  </a:extLst>
                </p:cNvPr>
                <p:cNvSpPr txBox="1"/>
                <p:nvPr/>
              </p:nvSpPr>
              <p:spPr>
                <a:xfrm>
                  <a:off x="3209924" y="882523"/>
                  <a:ext cx="71057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40CD633C-92F7-BC1F-15E5-C076E5179C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9924" y="882523"/>
                  <a:ext cx="710579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11207" r="-5172" b="-819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008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48FD1B-46E5-63AE-0F90-C485BCB21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50F846-F97D-21B0-CCB4-0D3D8704A1F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Calculate the area of the trapezium.</a:t>
            </a:r>
          </a:p>
          <a:p>
            <a:r>
              <a:rPr lang="en-GB" sz="1600" dirty="0">
                <a:solidFill>
                  <a:schemeClr val="bg1">
                    <a:lumMod val="65000"/>
                  </a:schemeClr>
                </a:solidFill>
              </a:rPr>
              <a:t>Not drawn accurately</a:t>
            </a:r>
            <a:endParaRPr lang="en-GB" sz="40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GB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5EF520D-EF29-758C-F7A7-1E85D86659D0}"/>
                  </a:ext>
                </a:extLst>
              </p:cNvPr>
              <p:cNvSpPr/>
              <p:nvPr/>
            </p:nvSpPr>
            <p:spPr>
              <a:xfrm>
                <a:off x="4659086" y="5257800"/>
                <a:ext cx="5164666" cy="144528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60 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5EF520D-EF29-758C-F7A7-1E85D86659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086" y="5257800"/>
                <a:ext cx="5164666" cy="1445284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4CA8C036-3DFF-416C-8077-E559BD99111C}"/>
                  </a:ext>
                </a:extLst>
              </p:cNvPr>
              <p:cNvSpPr/>
              <p:nvPr/>
            </p:nvSpPr>
            <p:spPr>
              <a:xfrm>
                <a:off x="239486" y="5802312"/>
                <a:ext cx="2770310" cy="609601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×(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)×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4CA8C036-3DFF-416C-8077-E559BD9911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86" y="5802312"/>
                <a:ext cx="2770310" cy="609601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6568007-0969-B0B3-C1D2-AAF56BC58524}"/>
              </a:ext>
            </a:extLst>
          </p:cNvPr>
          <p:cNvCxnSpPr>
            <a:cxnSpLocks/>
          </p:cNvCxnSpPr>
          <p:nvPr/>
        </p:nvCxnSpPr>
        <p:spPr>
          <a:xfrm rot="18000000" flipV="1">
            <a:off x="3744585" y="2209483"/>
            <a:ext cx="42394" cy="2405743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20D8A95-1A14-6D81-610E-6FD695F4B9C6}"/>
                  </a:ext>
                </a:extLst>
              </p:cNvPr>
              <p:cNvSpPr txBox="1"/>
              <p:nvPr/>
            </p:nvSpPr>
            <p:spPr>
              <a:xfrm>
                <a:off x="3639653" y="2927200"/>
                <a:ext cx="94301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7.5 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20D8A95-1A14-6D81-610E-6FD695F4B9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9653" y="2927200"/>
                <a:ext cx="943015" cy="369332"/>
              </a:xfrm>
              <a:prstGeom prst="rect">
                <a:avLst/>
              </a:prstGeom>
              <a:blipFill>
                <a:blip r:embed="rId4"/>
                <a:stretch>
                  <a:fillRect l="-7097" r="-3871"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rapezoid 3">
            <a:extLst>
              <a:ext uri="{FF2B5EF4-FFF2-40B4-BE49-F238E27FC236}">
                <a16:creationId xmlns:a16="http://schemas.microsoft.com/office/drawing/2014/main" id="{11B88A28-BBF3-1DA3-859F-BC9F0B50D924}"/>
              </a:ext>
            </a:extLst>
          </p:cNvPr>
          <p:cNvSpPr/>
          <p:nvPr/>
        </p:nvSpPr>
        <p:spPr>
          <a:xfrm rot="18000000">
            <a:off x="1571138" y="1801968"/>
            <a:ext cx="4855029" cy="2405743"/>
          </a:xfrm>
          <a:custGeom>
            <a:avLst/>
            <a:gdLst>
              <a:gd name="csX0" fmla="*/ 0 w 4855029"/>
              <a:gd name="csY0" fmla="*/ 2405743 h 2405743"/>
              <a:gd name="csX1" fmla="*/ 775612 w 4855029"/>
              <a:gd name="csY1" fmla="*/ 0 h 2405743"/>
              <a:gd name="csX2" fmla="*/ 4079417 w 4855029"/>
              <a:gd name="csY2" fmla="*/ 0 h 2405743"/>
              <a:gd name="csX3" fmla="*/ 4855029 w 4855029"/>
              <a:gd name="csY3" fmla="*/ 2405743 h 2405743"/>
              <a:gd name="csX4" fmla="*/ 0 w 4855029"/>
              <a:gd name="csY4" fmla="*/ 2405743 h 2405743"/>
              <a:gd name="csX0" fmla="*/ 0 w 4855029"/>
              <a:gd name="csY0" fmla="*/ 2405743 h 2405743"/>
              <a:gd name="csX1" fmla="*/ 775612 w 4855029"/>
              <a:gd name="csY1" fmla="*/ 0 h 2405743"/>
              <a:gd name="csX2" fmla="*/ 3471429 w 4855029"/>
              <a:gd name="csY2" fmla="*/ 13733 h 2405743"/>
              <a:gd name="csX3" fmla="*/ 4855029 w 4855029"/>
              <a:gd name="csY3" fmla="*/ 2405743 h 2405743"/>
              <a:gd name="csX4" fmla="*/ 0 w 4855029"/>
              <a:gd name="csY4" fmla="*/ 2405743 h 240574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4855029" h="2405743">
                <a:moveTo>
                  <a:pt x="0" y="2405743"/>
                </a:moveTo>
                <a:lnTo>
                  <a:pt x="775612" y="0"/>
                </a:lnTo>
                <a:lnTo>
                  <a:pt x="3471429" y="13733"/>
                </a:lnTo>
                <a:lnTo>
                  <a:pt x="4855029" y="2405743"/>
                </a:lnTo>
                <a:lnTo>
                  <a:pt x="0" y="2405743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D96EC9F-1FA1-E003-F7EF-2FA0D6B2FF49}"/>
                  </a:ext>
                </a:extLst>
              </p:cNvPr>
              <p:cNvSpPr txBox="1"/>
              <p:nvPr/>
            </p:nvSpPr>
            <p:spPr>
              <a:xfrm>
                <a:off x="1851701" y="2347043"/>
                <a:ext cx="71057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6 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D96EC9F-1FA1-E003-F7EF-2FA0D6B2F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1701" y="2347043"/>
                <a:ext cx="710579" cy="369332"/>
              </a:xfrm>
              <a:prstGeom prst="rect">
                <a:avLst/>
              </a:prstGeom>
              <a:blipFill>
                <a:blip r:embed="rId5"/>
                <a:stretch>
                  <a:fillRect l="-10345" r="-5172"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407C8BB-6805-E488-9137-11F1D5A6C36C}"/>
                  </a:ext>
                </a:extLst>
              </p:cNvPr>
              <p:cNvSpPr txBox="1"/>
              <p:nvPr/>
            </p:nvSpPr>
            <p:spPr>
              <a:xfrm>
                <a:off x="5290253" y="3429000"/>
                <a:ext cx="88049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10 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407C8BB-6805-E488-9137-11F1D5A6C3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253" y="3429000"/>
                <a:ext cx="880497" cy="369332"/>
              </a:xfrm>
              <a:prstGeom prst="rect">
                <a:avLst/>
              </a:prstGeom>
              <a:blipFill>
                <a:blip r:embed="rId6"/>
                <a:stretch>
                  <a:fillRect l="-8333" r="-4167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436FAFC-0718-38F1-3112-D9286F09086D}"/>
                  </a:ext>
                </a:extLst>
              </p:cNvPr>
              <p:cNvSpPr txBox="1"/>
              <p:nvPr/>
            </p:nvSpPr>
            <p:spPr>
              <a:xfrm>
                <a:off x="4347238" y="1090744"/>
                <a:ext cx="94301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8.1 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436FAFC-0718-38F1-3112-D9286F090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238" y="1090744"/>
                <a:ext cx="943015" cy="369332"/>
              </a:xfrm>
              <a:prstGeom prst="rect">
                <a:avLst/>
              </a:prstGeom>
              <a:blipFill>
                <a:blip r:embed="rId7"/>
                <a:stretch>
                  <a:fillRect l="-7097" r="-3871"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598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425A68-0EC4-23A7-59A6-C77913E6A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59E467-3DE1-091F-EBBB-83CE2A7B403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Calculate the area of the trapezium.</a:t>
            </a:r>
          </a:p>
          <a:p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drawn accurately</a:t>
            </a:r>
            <a:endParaRPr lang="en-GB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3DA9D58-CBAE-592D-0A7C-DBCF10A04D49}"/>
                  </a:ext>
                </a:extLst>
              </p:cNvPr>
              <p:cNvSpPr/>
              <p:nvPr/>
            </p:nvSpPr>
            <p:spPr>
              <a:xfrm>
                <a:off x="4659086" y="5257800"/>
                <a:ext cx="5164666" cy="144528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165 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3DA9D58-CBAE-592D-0A7C-DBCF10A04D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086" y="5257800"/>
                <a:ext cx="5164666" cy="1445284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2738BBC6-13D9-435D-461D-8ABFF52771C8}"/>
                  </a:ext>
                </a:extLst>
              </p:cNvPr>
              <p:cNvSpPr/>
              <p:nvPr/>
            </p:nvSpPr>
            <p:spPr>
              <a:xfrm>
                <a:off x="239486" y="5802312"/>
                <a:ext cx="2770310" cy="609601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×(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)×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2738BBC6-13D9-435D-461D-8ABFF52771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86" y="5802312"/>
                <a:ext cx="2770310" cy="609601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E22A7AAE-615C-A6B5-9B10-629C224766B7}"/>
              </a:ext>
            </a:extLst>
          </p:cNvPr>
          <p:cNvGrpSpPr/>
          <p:nvPr/>
        </p:nvGrpSpPr>
        <p:grpSpPr>
          <a:xfrm>
            <a:off x="830184" y="1287936"/>
            <a:ext cx="6251294" cy="3314385"/>
            <a:chOff x="284954" y="1272180"/>
            <a:chExt cx="6251294" cy="3314385"/>
          </a:xfrm>
        </p:grpSpPr>
        <p:sp>
          <p:nvSpPr>
            <p:cNvPr id="13" name="L-Shape 12">
              <a:extLst>
                <a:ext uri="{FF2B5EF4-FFF2-40B4-BE49-F238E27FC236}">
                  <a16:creationId xmlns:a16="http://schemas.microsoft.com/office/drawing/2014/main" id="{2D96B405-E493-FFAC-B699-2B4EA4A0BF34}"/>
                </a:ext>
              </a:extLst>
            </p:cNvPr>
            <p:cNvSpPr/>
            <p:nvPr/>
          </p:nvSpPr>
          <p:spPr>
            <a:xfrm rot="16200000" flipH="1">
              <a:off x="1240971" y="3923914"/>
              <a:ext cx="180000" cy="180000"/>
            </a:xfrm>
            <a:prstGeom prst="corner">
              <a:avLst>
                <a:gd name="adj1" fmla="val 0"/>
                <a:gd name="adj2" fmla="val 0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L-Shape 11">
              <a:extLst>
                <a:ext uri="{FF2B5EF4-FFF2-40B4-BE49-F238E27FC236}">
                  <a16:creationId xmlns:a16="http://schemas.microsoft.com/office/drawing/2014/main" id="{2B006CB3-9E4B-8F31-2D90-D2BF64FBE4B4}"/>
                </a:ext>
              </a:extLst>
            </p:cNvPr>
            <p:cNvSpPr/>
            <p:nvPr/>
          </p:nvSpPr>
          <p:spPr>
            <a:xfrm rot="5400000" flipH="1" flipV="1">
              <a:off x="1240971" y="1698171"/>
              <a:ext cx="180000" cy="180000"/>
            </a:xfrm>
            <a:prstGeom prst="corner">
              <a:avLst>
                <a:gd name="adj1" fmla="val 0"/>
                <a:gd name="adj2" fmla="val 0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A0F9CC4-AEA7-433D-D279-7B4BF0F56C41}"/>
                    </a:ext>
                  </a:extLst>
                </p:cNvPr>
                <p:cNvSpPr txBox="1"/>
                <p:nvPr/>
              </p:nvSpPr>
              <p:spPr>
                <a:xfrm>
                  <a:off x="2664710" y="1272180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12 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A0F9CC4-AEA7-433D-D279-7B4BF0F56C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4710" y="1272180"/>
                  <a:ext cx="880497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8333" r="-4167"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Trapezoid 3">
              <a:extLst>
                <a:ext uri="{FF2B5EF4-FFF2-40B4-BE49-F238E27FC236}">
                  <a16:creationId xmlns:a16="http://schemas.microsoft.com/office/drawing/2014/main" id="{CE226026-3611-BDE3-5063-FE1CA98CC5D8}"/>
                </a:ext>
              </a:extLst>
            </p:cNvPr>
            <p:cNvSpPr/>
            <p:nvPr/>
          </p:nvSpPr>
          <p:spPr>
            <a:xfrm>
              <a:off x="1240971" y="1698171"/>
              <a:ext cx="4855029" cy="2405743"/>
            </a:xfrm>
            <a:custGeom>
              <a:avLst/>
              <a:gdLst>
                <a:gd name="csX0" fmla="*/ 0 w 4855029"/>
                <a:gd name="csY0" fmla="*/ 2405743 h 2405743"/>
                <a:gd name="csX1" fmla="*/ 0 w 4855029"/>
                <a:gd name="csY1" fmla="*/ 0 h 2405743"/>
                <a:gd name="csX2" fmla="*/ 4855029 w 4855029"/>
                <a:gd name="csY2" fmla="*/ 0 h 2405743"/>
                <a:gd name="csX3" fmla="*/ 4855029 w 4855029"/>
                <a:gd name="csY3" fmla="*/ 2405743 h 2405743"/>
                <a:gd name="csX4" fmla="*/ 0 w 4855029"/>
                <a:gd name="csY4" fmla="*/ 2405743 h 2405743"/>
                <a:gd name="csX0" fmla="*/ 0 w 4855029"/>
                <a:gd name="csY0" fmla="*/ 2405743 h 2405743"/>
                <a:gd name="csX1" fmla="*/ 0 w 4855029"/>
                <a:gd name="csY1" fmla="*/ 0 h 2405743"/>
                <a:gd name="csX2" fmla="*/ 3572329 w 4855029"/>
                <a:gd name="csY2" fmla="*/ 12700 h 2405743"/>
                <a:gd name="csX3" fmla="*/ 4855029 w 4855029"/>
                <a:gd name="csY3" fmla="*/ 2405743 h 2405743"/>
                <a:gd name="csX4" fmla="*/ 0 w 4855029"/>
                <a:gd name="csY4" fmla="*/ 2405743 h 240574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4855029" h="2405743">
                  <a:moveTo>
                    <a:pt x="0" y="2405743"/>
                  </a:moveTo>
                  <a:lnTo>
                    <a:pt x="0" y="0"/>
                  </a:lnTo>
                  <a:lnTo>
                    <a:pt x="3572329" y="12700"/>
                  </a:lnTo>
                  <a:lnTo>
                    <a:pt x="4855029" y="2405743"/>
                  </a:lnTo>
                  <a:lnTo>
                    <a:pt x="0" y="2405743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6F732B8-82D5-47CF-15A8-0819C0E01725}"/>
                    </a:ext>
                  </a:extLst>
                </p:cNvPr>
                <p:cNvSpPr txBox="1"/>
                <p:nvPr/>
              </p:nvSpPr>
              <p:spPr>
                <a:xfrm>
                  <a:off x="3228235" y="4217233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21 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6F732B8-82D5-47CF-15A8-0819C0E017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8235" y="4217233"/>
                  <a:ext cx="880497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7639" r="-4861"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42219FE-73AB-9A65-3D76-4241AE856956}"/>
                    </a:ext>
                  </a:extLst>
                </p:cNvPr>
                <p:cNvSpPr txBox="1"/>
                <p:nvPr/>
              </p:nvSpPr>
              <p:spPr>
                <a:xfrm>
                  <a:off x="284954" y="2779458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10 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42219FE-73AB-9A65-3D76-4241AE8569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954" y="2779458"/>
                  <a:ext cx="880497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7586" r="-4138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0C5040FB-7CD3-B5DA-633E-26C6DCCBE75B}"/>
                    </a:ext>
                  </a:extLst>
                </p:cNvPr>
                <p:cNvSpPr txBox="1"/>
                <p:nvPr/>
              </p:nvSpPr>
              <p:spPr>
                <a:xfrm>
                  <a:off x="5655751" y="2594792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13 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0C5040FB-7CD3-B5DA-633E-26C6DCCBE7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5751" y="2594792"/>
                  <a:ext cx="880497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7586" r="-4138"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1553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D874A6-1471-D919-E7BC-7C98E25CC6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9366D4-EBEF-0EA6-3E2E-91EBA2F9868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Calculate the area of the trapezium.</a:t>
            </a:r>
          </a:p>
          <a:p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drawn accurately</a:t>
            </a:r>
            <a:endParaRPr lang="en-GB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63D1457-D921-2B17-39D2-28FF38FC34E9}"/>
                  </a:ext>
                </a:extLst>
              </p:cNvPr>
              <p:cNvSpPr/>
              <p:nvPr/>
            </p:nvSpPr>
            <p:spPr>
              <a:xfrm>
                <a:off x="4659086" y="5257800"/>
                <a:ext cx="5164666" cy="144528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152 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63D1457-D921-2B17-39D2-28FF38FC34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086" y="5257800"/>
                <a:ext cx="5164666" cy="1445284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EA2D8D61-A945-F261-EF88-1F3B161F6EE5}"/>
                  </a:ext>
                </a:extLst>
              </p:cNvPr>
              <p:cNvSpPr/>
              <p:nvPr/>
            </p:nvSpPr>
            <p:spPr>
              <a:xfrm>
                <a:off x="239486" y="5802312"/>
                <a:ext cx="2770310" cy="609601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×(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)×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EA2D8D61-A945-F261-EF88-1F3B161F6E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86" y="5802312"/>
                <a:ext cx="2770310" cy="609601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599D9A4B-735D-D993-72A8-C575E22F021D}"/>
              </a:ext>
            </a:extLst>
          </p:cNvPr>
          <p:cNvGrpSpPr/>
          <p:nvPr/>
        </p:nvGrpSpPr>
        <p:grpSpPr>
          <a:xfrm>
            <a:off x="1240971" y="1328838"/>
            <a:ext cx="5455218" cy="3167353"/>
            <a:chOff x="1240971" y="1328838"/>
            <a:chExt cx="5455218" cy="3167353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9E0275B3-E6B1-1C24-C6A4-985E0CC69C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62231" y="1721116"/>
              <a:ext cx="42394" cy="2405743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F0080CE1-EA7B-19AA-1D5D-9A9755C9A4E5}"/>
                    </a:ext>
                  </a:extLst>
                </p:cNvPr>
                <p:cNvSpPr txBox="1"/>
                <p:nvPr/>
              </p:nvSpPr>
              <p:spPr>
                <a:xfrm>
                  <a:off x="3296035" y="1328838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15 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F0080CE1-EA7B-19AA-1D5D-9A9755C9A4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96035" y="1328838"/>
                  <a:ext cx="880497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9028" r="-4167"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Trapezoid 3">
              <a:extLst>
                <a:ext uri="{FF2B5EF4-FFF2-40B4-BE49-F238E27FC236}">
                  <a16:creationId xmlns:a16="http://schemas.microsoft.com/office/drawing/2014/main" id="{4AD157FF-103B-8AA4-4F33-3B3AB5D5E2C2}"/>
                </a:ext>
              </a:extLst>
            </p:cNvPr>
            <p:cNvSpPr/>
            <p:nvPr/>
          </p:nvSpPr>
          <p:spPr>
            <a:xfrm>
              <a:off x="1240971" y="1698171"/>
              <a:ext cx="4855029" cy="2405743"/>
            </a:xfrm>
            <a:prstGeom prst="trapezoid">
              <a:avLst>
                <a:gd name="adj" fmla="val 32240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28F0155-27CF-A6B3-D97E-1EDE63C12184}"/>
                    </a:ext>
                  </a:extLst>
                </p:cNvPr>
                <p:cNvSpPr txBox="1"/>
                <p:nvPr/>
              </p:nvSpPr>
              <p:spPr>
                <a:xfrm>
                  <a:off x="3228236" y="4126859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23 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28F0155-27CF-A6B3-D97E-1EDE63C121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8236" y="4126859"/>
                  <a:ext cx="880497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8333" r="-4167" b="-491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7F3CF4C3-3B92-F2F4-C5BF-139FB573D86A}"/>
                    </a:ext>
                  </a:extLst>
                </p:cNvPr>
                <p:cNvSpPr txBox="1"/>
                <p:nvPr/>
              </p:nvSpPr>
              <p:spPr>
                <a:xfrm>
                  <a:off x="4481719" y="2594792"/>
                  <a:ext cx="71057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8 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7F3CF4C3-3B92-F2F4-C5BF-139FB573D8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1719" y="2594792"/>
                  <a:ext cx="710579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9402" r="-5128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756E1ADC-D4FF-9A51-D5FA-AAA3BEB4602E}"/>
                    </a:ext>
                  </a:extLst>
                </p:cNvPr>
                <p:cNvSpPr txBox="1"/>
                <p:nvPr/>
              </p:nvSpPr>
              <p:spPr>
                <a:xfrm>
                  <a:off x="5815692" y="2594792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10 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756E1ADC-D4FF-9A51-D5FA-AAA3BEB460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5692" y="2594792"/>
                  <a:ext cx="880497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7639" r="-4861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AE66F22-F829-0A52-C478-E6332C4C96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70320" y="1721115"/>
              <a:ext cx="3991911" cy="2382799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8FA46E88-BC43-4B52-9E33-31FD5688E421}"/>
                    </a:ext>
                  </a:extLst>
                </p:cNvPr>
                <p:cNvSpPr txBox="1"/>
                <p:nvPr/>
              </p:nvSpPr>
              <p:spPr>
                <a:xfrm>
                  <a:off x="2284412" y="2588587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19 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8FA46E88-BC43-4B52-9E33-31FD5688E4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4412" y="2588587"/>
                  <a:ext cx="880497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8333" r="-4167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426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00594E-28B3-D597-51E9-AB493CF4B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D6CD90-D73A-54B7-8144-8ED4CC15FE1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GB" dirty="0"/>
              <a:t>A cross‑section of a shallow river is modelled as a trapezium.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The river is 4.5 m wide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The riverbed is 2 m wide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The depth of the river is 1.2 m</a:t>
            </a:r>
          </a:p>
          <a:p>
            <a:pPr>
              <a:spcBef>
                <a:spcPts val="600"/>
              </a:spcBef>
            </a:pPr>
            <a:r>
              <a:rPr lang="en-GB" dirty="0"/>
              <a:t>Calculate the cross‑sectional area of the water.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600A420-6E80-25A4-B1F3-CD2F0B2D0D18}"/>
                  </a:ext>
                </a:extLst>
              </p:cNvPr>
              <p:cNvSpPr/>
              <p:nvPr/>
            </p:nvSpPr>
            <p:spPr>
              <a:xfrm>
                <a:off x="4659086" y="5257800"/>
                <a:ext cx="5164666" cy="144528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3.9 </m:t>
                      </m:r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600A420-6E80-25A4-B1F3-CD2F0B2D0D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086" y="5257800"/>
                <a:ext cx="5164666" cy="1445284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9DE8C558-B8BA-D5E1-8D05-E786BE5D61AB}"/>
                  </a:ext>
                </a:extLst>
              </p:cNvPr>
              <p:cNvSpPr/>
              <p:nvPr/>
            </p:nvSpPr>
            <p:spPr>
              <a:xfrm>
                <a:off x="239486" y="5802312"/>
                <a:ext cx="2770310" cy="609601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×(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)×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9DE8C558-B8BA-D5E1-8D05-E786BE5D61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86" y="5802312"/>
                <a:ext cx="2770310" cy="609601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670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A2B258-9F32-F596-CAD5-8FB9A6C8F0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BE309F-1953-ED83-9485-39B83FB1773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GB" dirty="0"/>
              <a:t>Sarah is painting the side of her garden shed, which is shaped like a trapezium.</a:t>
            </a:r>
          </a:p>
          <a:p>
            <a:pPr>
              <a:spcBef>
                <a:spcPts val="600"/>
              </a:spcBef>
            </a:pPr>
            <a:r>
              <a:rPr lang="en-GB" dirty="0"/>
              <a:t>The parallel sides are 3.2 m and 5.0 m, and the height is 2.4 m. </a:t>
            </a:r>
          </a:p>
          <a:p>
            <a:pPr>
              <a:spcBef>
                <a:spcPts val="600"/>
              </a:spcBef>
            </a:pPr>
            <a:r>
              <a:rPr lang="en-GB" dirty="0"/>
              <a:t>What is the area she’s painting?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D46897D-2B89-7F6C-383B-F38B429CA44C}"/>
                  </a:ext>
                </a:extLst>
              </p:cNvPr>
              <p:cNvSpPr/>
              <p:nvPr/>
            </p:nvSpPr>
            <p:spPr>
              <a:xfrm>
                <a:off x="4659086" y="5257800"/>
                <a:ext cx="5164666" cy="144528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9.84 </m:t>
                      </m:r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D46897D-2B89-7F6C-383B-F38B429CA4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086" y="5257800"/>
                <a:ext cx="5164666" cy="1445284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AA43B847-6412-7BBB-1552-0D0C20381F70}"/>
                  </a:ext>
                </a:extLst>
              </p:cNvPr>
              <p:cNvSpPr/>
              <p:nvPr/>
            </p:nvSpPr>
            <p:spPr>
              <a:xfrm>
                <a:off x="239486" y="5802312"/>
                <a:ext cx="2770310" cy="609601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×(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)×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AA43B847-6412-7BBB-1552-0D0C20381F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86" y="5802312"/>
                <a:ext cx="2770310" cy="609601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718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58291E-181D-5AFF-6D2B-6D4CBF9036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FFBD1C-C4FA-A0C3-EF49-7587DC4C64E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GB" dirty="0"/>
              <a:t>A gardener is laying a patio shaped like a trapezium.</a:t>
            </a:r>
          </a:p>
          <a:p>
            <a:pPr>
              <a:spcBef>
                <a:spcPts val="600"/>
              </a:spcBef>
            </a:pPr>
            <a:r>
              <a:rPr lang="en-GB" dirty="0"/>
              <a:t>Patio slabs cost £25 per m².</a:t>
            </a:r>
          </a:p>
          <a:p>
            <a:pPr>
              <a:spcBef>
                <a:spcPts val="600"/>
              </a:spcBef>
            </a:pPr>
            <a:r>
              <a:rPr lang="en-GB" dirty="0"/>
              <a:t>Work out the total cost of covering the patio.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7D3A031-5CEA-C809-5A12-2DF91D6F0981}"/>
                  </a:ext>
                </a:extLst>
              </p:cNvPr>
              <p:cNvSpPr/>
              <p:nvPr/>
            </p:nvSpPr>
            <p:spPr>
              <a:xfrm>
                <a:off x="4659086" y="5257800"/>
                <a:ext cx="5164666" cy="144528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£412.50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7D3A031-5CEA-C809-5A12-2DF91D6F09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086" y="5257800"/>
                <a:ext cx="5164666" cy="1445284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B6802795-EAFC-ABD2-D780-AB47667F6DEE}"/>
                  </a:ext>
                </a:extLst>
              </p:cNvPr>
              <p:cNvSpPr/>
              <p:nvPr/>
            </p:nvSpPr>
            <p:spPr>
              <a:xfrm>
                <a:off x="239486" y="5802312"/>
                <a:ext cx="2770310" cy="609601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×(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)×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B6802795-EAFC-ABD2-D780-AB47667F6D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86" y="5802312"/>
                <a:ext cx="2770310" cy="609601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8029014B-4521-9613-EDC4-3AF696A4BE40}"/>
              </a:ext>
            </a:extLst>
          </p:cNvPr>
          <p:cNvGrpSpPr/>
          <p:nvPr/>
        </p:nvGrpSpPr>
        <p:grpSpPr>
          <a:xfrm>
            <a:off x="1240971" y="1680003"/>
            <a:ext cx="4855029" cy="3324093"/>
            <a:chOff x="1240971" y="1208705"/>
            <a:chExt cx="4855029" cy="3324093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2BC99432-FAC0-6E71-5CFD-89FEA092F1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53741" y="1698171"/>
              <a:ext cx="42394" cy="2405743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20661B28-CB5D-8EB9-8B90-59D3FA52964A}"/>
                    </a:ext>
                  </a:extLst>
                </p:cNvPr>
                <p:cNvSpPr txBox="1"/>
                <p:nvPr/>
              </p:nvSpPr>
              <p:spPr>
                <a:xfrm>
                  <a:off x="3267509" y="1208705"/>
                  <a:ext cx="80195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4.2 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20661B28-CB5D-8EB9-8B90-59D3FA5296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7509" y="1208705"/>
                  <a:ext cx="801951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8333" r="-4545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rapezoid 7">
              <a:extLst>
                <a:ext uri="{FF2B5EF4-FFF2-40B4-BE49-F238E27FC236}">
                  <a16:creationId xmlns:a16="http://schemas.microsoft.com/office/drawing/2014/main" id="{D656287E-9068-30F7-07F3-6105ADB16970}"/>
                </a:ext>
              </a:extLst>
            </p:cNvPr>
            <p:cNvSpPr/>
            <p:nvPr/>
          </p:nvSpPr>
          <p:spPr>
            <a:xfrm>
              <a:off x="1240971" y="1698171"/>
              <a:ext cx="4855029" cy="2405743"/>
            </a:xfrm>
            <a:prstGeom prst="trapezoid">
              <a:avLst>
                <a:gd name="adj" fmla="val 32240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141AFAC-3BFC-5D05-D193-F95B11A93C1B}"/>
                    </a:ext>
                  </a:extLst>
                </p:cNvPr>
                <p:cNvSpPr txBox="1"/>
                <p:nvPr/>
              </p:nvSpPr>
              <p:spPr>
                <a:xfrm>
                  <a:off x="3267509" y="4163466"/>
                  <a:ext cx="801950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6.8 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141AFAC-3BFC-5D05-D193-F95B11A93C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7509" y="4163466"/>
                  <a:ext cx="801950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8333" r="-4545"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8B04D66-6F08-A35E-B068-F98128A9E7A9}"/>
                    </a:ext>
                  </a:extLst>
                </p:cNvPr>
                <p:cNvSpPr txBox="1"/>
                <p:nvPr/>
              </p:nvSpPr>
              <p:spPr>
                <a:xfrm>
                  <a:off x="2585456" y="2716376"/>
                  <a:ext cx="569515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8B04D66-6F08-A35E-B068-F98128A9E7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5456" y="2716376"/>
                  <a:ext cx="569515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11702" r="-6383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2215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765BA7-F483-0D7E-575C-574988665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ED0329E-0206-49C9-0B1C-A703532B81F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GB" dirty="0"/>
              <a:t>A playground needs safety matting in a trapezium‑shaped area. </a:t>
            </a:r>
          </a:p>
          <a:p>
            <a:pPr>
              <a:spcBef>
                <a:spcPts val="600"/>
              </a:spcBef>
            </a:pPr>
            <a:r>
              <a:rPr lang="en-GB" dirty="0"/>
              <a:t>The parallel sides are 5 m and 7.5 m, and the height is 4 m. </a:t>
            </a:r>
          </a:p>
          <a:p>
            <a:pPr>
              <a:spcBef>
                <a:spcPts val="600"/>
              </a:spcBef>
            </a:pPr>
            <a:r>
              <a:rPr lang="en-GB" dirty="0"/>
              <a:t>Safety matting costs £18 per m². </a:t>
            </a:r>
          </a:p>
          <a:p>
            <a:pPr>
              <a:spcBef>
                <a:spcPts val="600"/>
              </a:spcBef>
            </a:pPr>
            <a:r>
              <a:rPr lang="en-GB" dirty="0"/>
              <a:t>Work out the total cost of covering this area.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8DE5BC9-FDD1-7069-3B99-D40E68857E7B}"/>
                  </a:ext>
                </a:extLst>
              </p:cNvPr>
              <p:cNvSpPr/>
              <p:nvPr/>
            </p:nvSpPr>
            <p:spPr>
              <a:xfrm>
                <a:off x="4659086" y="5257800"/>
                <a:ext cx="5164666" cy="144528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£450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8DE5BC9-FDD1-7069-3B99-D40E68857E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086" y="5257800"/>
                <a:ext cx="5164666" cy="1445284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0FB03B4C-C1B6-14EE-B8B7-51B52132536A}"/>
                  </a:ext>
                </a:extLst>
              </p:cNvPr>
              <p:cNvSpPr/>
              <p:nvPr/>
            </p:nvSpPr>
            <p:spPr>
              <a:xfrm>
                <a:off x="239486" y="5802312"/>
                <a:ext cx="2770310" cy="609601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×(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)×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0FB03B4C-C1B6-14EE-B8B7-51B5213253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86" y="5802312"/>
                <a:ext cx="2770310" cy="609601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377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958394-6CA9-AB3A-F143-06CAD73AA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D84856-8582-0DDF-51CE-150E7B62707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Which two measurements are parallel?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drawn accurately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E2D65F4-B628-807E-EE30-573A596A26B4}"/>
                  </a:ext>
                </a:extLst>
              </p:cNvPr>
              <p:cNvSpPr/>
              <p:nvPr/>
            </p:nvSpPr>
            <p:spPr>
              <a:xfrm>
                <a:off x="4659086" y="4742121"/>
                <a:ext cx="5164666" cy="1960963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6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15</m:t>
                    </m:r>
                    <m:r>
                      <a:rPr lang="en-GB" sz="6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6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US" sz="6000" dirty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60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23</m:t>
                    </m:r>
                    <m:r>
                      <a:rPr lang="en-GB" sz="60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6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endParaRPr lang="en-US" sz="6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E2D65F4-B628-807E-EE30-573A596A26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086" y="4742121"/>
                <a:ext cx="5164666" cy="1960963"/>
              </a:xfrm>
              <a:prstGeom prst="roundRect">
                <a:avLst/>
              </a:prstGeom>
              <a:blipFill>
                <a:blip r:embed="rId2"/>
                <a:stretch>
                  <a:fillRect t="-6949"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1C097C94-EDBE-1069-D3F0-71202B2F0F8C}"/>
                  </a:ext>
                </a:extLst>
              </p:cNvPr>
              <p:cNvSpPr/>
              <p:nvPr/>
            </p:nvSpPr>
            <p:spPr>
              <a:xfrm>
                <a:off x="239486" y="5802312"/>
                <a:ext cx="2770310" cy="609601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×(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)×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1C097C94-EDBE-1069-D3F0-71202B2F0F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86" y="5802312"/>
                <a:ext cx="2770310" cy="609601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01155A65-0452-7590-8C4C-D85EE6A61066}"/>
              </a:ext>
            </a:extLst>
          </p:cNvPr>
          <p:cNvGrpSpPr/>
          <p:nvPr/>
        </p:nvGrpSpPr>
        <p:grpSpPr>
          <a:xfrm>
            <a:off x="1240971" y="1328838"/>
            <a:ext cx="5455218" cy="3167353"/>
            <a:chOff x="1240971" y="1328838"/>
            <a:chExt cx="5455218" cy="3167353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21C3A25D-C714-D0CF-D02F-750C6CA16C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62231" y="1721116"/>
              <a:ext cx="42394" cy="2405743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DBF89303-965E-323A-F150-611005D048D3}"/>
                    </a:ext>
                  </a:extLst>
                </p:cNvPr>
                <p:cNvSpPr txBox="1"/>
                <p:nvPr/>
              </p:nvSpPr>
              <p:spPr>
                <a:xfrm>
                  <a:off x="3296035" y="1328838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15 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DBF89303-965E-323A-F150-611005D048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96035" y="1328838"/>
                  <a:ext cx="880497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9028" r="-4167"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Trapezoid 3">
              <a:extLst>
                <a:ext uri="{FF2B5EF4-FFF2-40B4-BE49-F238E27FC236}">
                  <a16:creationId xmlns:a16="http://schemas.microsoft.com/office/drawing/2014/main" id="{0A891DE8-4D8D-2DF1-7562-0A1284F34F1F}"/>
                </a:ext>
              </a:extLst>
            </p:cNvPr>
            <p:cNvSpPr/>
            <p:nvPr/>
          </p:nvSpPr>
          <p:spPr>
            <a:xfrm>
              <a:off x="1240971" y="1698171"/>
              <a:ext cx="4855029" cy="2405743"/>
            </a:xfrm>
            <a:prstGeom prst="trapezoid">
              <a:avLst>
                <a:gd name="adj" fmla="val 32240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90CB980-DEEC-8F51-4489-BC8B864AC7AF}"/>
                    </a:ext>
                  </a:extLst>
                </p:cNvPr>
                <p:cNvSpPr txBox="1"/>
                <p:nvPr/>
              </p:nvSpPr>
              <p:spPr>
                <a:xfrm>
                  <a:off x="3228236" y="4126859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23 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90CB980-DEEC-8F51-4489-BC8B864AC7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8236" y="4126859"/>
                  <a:ext cx="880497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8333" r="-4167" b="-491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67D31F1-BEAA-B418-3FB6-3E3E2AE0F09B}"/>
                    </a:ext>
                  </a:extLst>
                </p:cNvPr>
                <p:cNvSpPr txBox="1"/>
                <p:nvPr/>
              </p:nvSpPr>
              <p:spPr>
                <a:xfrm>
                  <a:off x="4481719" y="2594792"/>
                  <a:ext cx="71057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8 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67D31F1-BEAA-B418-3FB6-3E3E2AE0F0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1719" y="2594792"/>
                  <a:ext cx="710579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9402" r="-5128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88103944-2B1B-D232-26F9-5C40A752159F}"/>
                    </a:ext>
                  </a:extLst>
                </p:cNvPr>
                <p:cNvSpPr txBox="1"/>
                <p:nvPr/>
              </p:nvSpPr>
              <p:spPr>
                <a:xfrm>
                  <a:off x="5815692" y="2594792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10 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88103944-2B1B-D232-26F9-5C40A75215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5692" y="2594792"/>
                  <a:ext cx="880497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7639" r="-4861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D395A5CF-B12A-E5E5-7890-2140FB067D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70320" y="1721115"/>
              <a:ext cx="3991911" cy="2382799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B3C3DE9-4487-7FA1-1EA8-9872502AA721}"/>
                    </a:ext>
                  </a:extLst>
                </p:cNvPr>
                <p:cNvSpPr txBox="1"/>
                <p:nvPr/>
              </p:nvSpPr>
              <p:spPr>
                <a:xfrm>
                  <a:off x="2284412" y="2588587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19 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B3C3DE9-4487-7FA1-1EA8-9872502AA7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4412" y="2588587"/>
                  <a:ext cx="880497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8333" r="-4167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8560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6F9BDD-E64A-063C-AAD3-973BFD0808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7B29A3-1F25-5AA2-8F79-108D45A205E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GB" dirty="0"/>
              <a:t>A solar panel contains trapezium‑shaped cell segments.</a:t>
            </a:r>
          </a:p>
          <a:p>
            <a:pPr>
              <a:spcBef>
                <a:spcPts val="600"/>
              </a:spcBef>
            </a:pPr>
            <a:r>
              <a:rPr lang="en-GB" dirty="0"/>
              <a:t>The top edge of a segment is 5.5 mm, the bottom edge is 8 mm, and the height is 3 mm.</a:t>
            </a:r>
          </a:p>
          <a:p>
            <a:pPr>
              <a:spcBef>
                <a:spcPts val="600"/>
              </a:spcBef>
            </a:pPr>
            <a:r>
              <a:rPr lang="en-GB" dirty="0"/>
              <a:t>Calculate the area of 1000 cell segments.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0D16DAE-9BB4-200B-C160-A61D072D2423}"/>
                  </a:ext>
                </a:extLst>
              </p:cNvPr>
              <p:cNvSpPr/>
              <p:nvPr/>
            </p:nvSpPr>
            <p:spPr>
              <a:xfrm>
                <a:off x="4659086" y="5257800"/>
                <a:ext cx="5164666" cy="144528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20250 </m:t>
                      </m:r>
                      <m:r>
                        <a:rPr lang="en-GB" sz="4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GB" sz="4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4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sz="1050"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0D16DAE-9BB4-200B-C160-A61D072D24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086" y="5257800"/>
                <a:ext cx="5164666" cy="1445284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A97BCEB5-82BD-9341-9C5B-B130A66379BD}"/>
                  </a:ext>
                </a:extLst>
              </p:cNvPr>
              <p:cNvSpPr/>
              <p:nvPr/>
            </p:nvSpPr>
            <p:spPr>
              <a:xfrm>
                <a:off x="239486" y="5802312"/>
                <a:ext cx="2770310" cy="609601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×(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)×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A97BCEB5-82BD-9341-9C5B-B130A66379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86" y="5802312"/>
                <a:ext cx="2770310" cy="609601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146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DB59BA-CCC9-A5F7-C1A7-AD640034DA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B3322E-AB26-8D2E-8286-8574E62DB72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GB" sz="4400" dirty="0"/>
              <a:t>True or false:</a:t>
            </a:r>
          </a:p>
          <a:p>
            <a:pPr>
              <a:spcBef>
                <a:spcPts val="600"/>
              </a:spcBef>
            </a:pPr>
            <a:r>
              <a:rPr lang="en-GB" sz="4400" dirty="0"/>
              <a:t>A trapezium with two equal parallel sides is a rectangle.</a:t>
            </a:r>
          </a:p>
        </p:txBody>
      </p:sp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5BA30F33-8A22-F31D-21AD-BA2CFFEBC2DA}"/>
              </a:ext>
            </a:extLst>
          </p:cNvPr>
          <p:cNvSpPr/>
          <p:nvPr/>
        </p:nvSpPr>
        <p:spPr>
          <a:xfrm>
            <a:off x="4659086" y="5257800"/>
            <a:ext cx="5164666" cy="144528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6600" b="0" dirty="0">
                <a:solidFill>
                  <a:srgbClr val="FF0000"/>
                </a:solidFill>
              </a:rPr>
              <a:t>False</a:t>
            </a:r>
            <a:endParaRPr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88593051-9AC2-44CA-BE85-372E802AF9B4}"/>
                  </a:ext>
                </a:extLst>
              </p:cNvPr>
              <p:cNvSpPr/>
              <p:nvPr/>
            </p:nvSpPr>
            <p:spPr>
              <a:xfrm>
                <a:off x="239486" y="5802312"/>
                <a:ext cx="2770310" cy="609601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×(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)×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88593051-9AC2-44CA-BE85-372E802AF9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86" y="5802312"/>
                <a:ext cx="2770310" cy="609601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759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E23DEC-FF8B-3FB7-5BBE-DD0AF8E464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3E1CBFA-052F-0DAF-D5B3-FD10F0EFBC8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3600" dirty="0"/>
              <a:t>Which measurement is the perpendicular height?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drawn accurately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GB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2DDB3CD-F068-4DA9-0491-AB03E0502587}"/>
                  </a:ext>
                </a:extLst>
              </p:cNvPr>
              <p:cNvSpPr/>
              <p:nvPr/>
            </p:nvSpPr>
            <p:spPr>
              <a:xfrm>
                <a:off x="4659086" y="4742121"/>
                <a:ext cx="5164666" cy="1960963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8 </m:t>
                      </m:r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US" sz="7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2DDB3CD-F068-4DA9-0491-AB03E05025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086" y="4742121"/>
                <a:ext cx="5164666" cy="1960963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34DDB734-8F23-187B-5401-15AA45357BC7}"/>
                  </a:ext>
                </a:extLst>
              </p:cNvPr>
              <p:cNvSpPr/>
              <p:nvPr/>
            </p:nvSpPr>
            <p:spPr>
              <a:xfrm>
                <a:off x="239486" y="5802312"/>
                <a:ext cx="2770310" cy="609601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×(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)×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34DDB734-8F23-187B-5401-15AA45357B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86" y="5802312"/>
                <a:ext cx="2770310" cy="609601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A2454869-5703-8A5C-A927-1C5847DECB00}"/>
              </a:ext>
            </a:extLst>
          </p:cNvPr>
          <p:cNvGrpSpPr/>
          <p:nvPr/>
        </p:nvGrpSpPr>
        <p:grpSpPr>
          <a:xfrm>
            <a:off x="1240971" y="1328838"/>
            <a:ext cx="5455218" cy="3167353"/>
            <a:chOff x="1240971" y="1328838"/>
            <a:chExt cx="5455218" cy="3167353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183EADB-BCDE-8A00-516B-49F6748CA8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62231" y="1721116"/>
              <a:ext cx="42394" cy="2405743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7BEA01D-58D6-51A1-A467-29723FD3B0D3}"/>
                    </a:ext>
                  </a:extLst>
                </p:cNvPr>
                <p:cNvSpPr txBox="1"/>
                <p:nvPr/>
              </p:nvSpPr>
              <p:spPr>
                <a:xfrm>
                  <a:off x="3296035" y="1328838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15 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7BEA01D-58D6-51A1-A467-29723FD3B0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96035" y="1328838"/>
                  <a:ext cx="880497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9028" r="-4167"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Trapezoid 3">
              <a:extLst>
                <a:ext uri="{FF2B5EF4-FFF2-40B4-BE49-F238E27FC236}">
                  <a16:creationId xmlns:a16="http://schemas.microsoft.com/office/drawing/2014/main" id="{60153ABE-1B49-D993-4978-745511332ED0}"/>
                </a:ext>
              </a:extLst>
            </p:cNvPr>
            <p:cNvSpPr/>
            <p:nvPr/>
          </p:nvSpPr>
          <p:spPr>
            <a:xfrm>
              <a:off x="1240971" y="1698171"/>
              <a:ext cx="4855029" cy="2405743"/>
            </a:xfrm>
            <a:prstGeom prst="trapezoid">
              <a:avLst>
                <a:gd name="adj" fmla="val 32240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95A2811-B9A8-DD57-607D-97862D61C209}"/>
                    </a:ext>
                  </a:extLst>
                </p:cNvPr>
                <p:cNvSpPr txBox="1"/>
                <p:nvPr/>
              </p:nvSpPr>
              <p:spPr>
                <a:xfrm>
                  <a:off x="3228236" y="4126859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23 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95A2811-B9A8-DD57-607D-97862D61C2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8236" y="4126859"/>
                  <a:ext cx="880497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8333" r="-4167" b="-491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23683824-7883-FA30-9EDA-76C78F430B98}"/>
                    </a:ext>
                  </a:extLst>
                </p:cNvPr>
                <p:cNvSpPr txBox="1"/>
                <p:nvPr/>
              </p:nvSpPr>
              <p:spPr>
                <a:xfrm>
                  <a:off x="4481719" y="2594792"/>
                  <a:ext cx="71057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8 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23683824-7883-FA30-9EDA-76C78F430B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1719" y="2594792"/>
                  <a:ext cx="710579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9402" r="-5128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D713744C-CEFE-867E-BD66-A4BEAB0FFF14}"/>
                    </a:ext>
                  </a:extLst>
                </p:cNvPr>
                <p:cNvSpPr txBox="1"/>
                <p:nvPr/>
              </p:nvSpPr>
              <p:spPr>
                <a:xfrm>
                  <a:off x="5815692" y="2594792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10 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D713744C-CEFE-867E-BD66-A4BEAB0FFF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5692" y="2594792"/>
                  <a:ext cx="880497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7639" r="-4861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D2B9F9D2-7AB2-8E90-161A-DA4AF256DC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70320" y="1721115"/>
              <a:ext cx="3991911" cy="2382799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8EBE1F30-EBBB-84E1-2BBB-2F2356DD0231}"/>
                    </a:ext>
                  </a:extLst>
                </p:cNvPr>
                <p:cNvSpPr txBox="1"/>
                <p:nvPr/>
              </p:nvSpPr>
              <p:spPr>
                <a:xfrm>
                  <a:off x="2284412" y="2588587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19 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8EBE1F30-EBBB-84E1-2BBB-2F2356DD02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4412" y="2588587"/>
                  <a:ext cx="880497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8333" r="-4167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3868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A273C3-13E8-DCAA-6AAE-1E808195E5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Calculate the area of the trapezium.</a:t>
            </a:r>
          </a:p>
          <a:p>
            <a:r>
              <a:rPr lang="en-GB" sz="1600" dirty="0">
                <a:solidFill>
                  <a:schemeClr val="bg1">
                    <a:lumMod val="65000"/>
                  </a:schemeClr>
                </a:solidFill>
              </a:rPr>
              <a:t>Not drawn accurately</a:t>
            </a:r>
            <a:endParaRPr lang="en-GB" sz="40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GB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9BF8B40-B1D2-797D-3C62-AD631C326E9C}"/>
                  </a:ext>
                </a:extLst>
              </p:cNvPr>
              <p:cNvSpPr/>
              <p:nvPr/>
            </p:nvSpPr>
            <p:spPr>
              <a:xfrm>
                <a:off x="4659086" y="5257800"/>
                <a:ext cx="5164666" cy="144528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110 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9BF8B40-B1D2-797D-3C62-AD631C326E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086" y="5257800"/>
                <a:ext cx="5164666" cy="1445284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F750FAC2-877A-D5F6-39BF-5096ADBF3B9C}"/>
                  </a:ext>
                </a:extLst>
              </p:cNvPr>
              <p:cNvSpPr/>
              <p:nvPr/>
            </p:nvSpPr>
            <p:spPr>
              <a:xfrm>
                <a:off x="239486" y="5802312"/>
                <a:ext cx="2770310" cy="609601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×(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)×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F750FAC2-877A-D5F6-39BF-5096ADBF3B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86" y="5802312"/>
                <a:ext cx="2770310" cy="609601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BB6540BD-0249-089B-C4A4-C2BA730922FC}"/>
              </a:ext>
            </a:extLst>
          </p:cNvPr>
          <p:cNvGrpSpPr/>
          <p:nvPr/>
        </p:nvGrpSpPr>
        <p:grpSpPr>
          <a:xfrm>
            <a:off x="1240971" y="1328839"/>
            <a:ext cx="4855029" cy="3257726"/>
            <a:chOff x="1240971" y="1328839"/>
            <a:chExt cx="4855029" cy="3257726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BFC62549-E47A-B605-A71D-9BB30B247B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53741" y="1698171"/>
              <a:ext cx="42394" cy="2405743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13A6596D-509D-BA3B-9930-77A9D841D58C}"/>
                    </a:ext>
                  </a:extLst>
                </p:cNvPr>
                <p:cNvSpPr txBox="1"/>
                <p:nvPr/>
              </p:nvSpPr>
              <p:spPr>
                <a:xfrm>
                  <a:off x="3203116" y="1328839"/>
                  <a:ext cx="71057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8 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13A6596D-509D-BA3B-9930-77A9D841D5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3116" y="1328839"/>
                  <a:ext cx="710579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9402" r="-5128" b="-491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Trapezoid 3">
              <a:extLst>
                <a:ext uri="{FF2B5EF4-FFF2-40B4-BE49-F238E27FC236}">
                  <a16:creationId xmlns:a16="http://schemas.microsoft.com/office/drawing/2014/main" id="{AC62BA0A-4FA5-4D49-8945-BD16E0C9E857}"/>
                </a:ext>
              </a:extLst>
            </p:cNvPr>
            <p:cNvSpPr/>
            <p:nvPr/>
          </p:nvSpPr>
          <p:spPr>
            <a:xfrm>
              <a:off x="1240971" y="1698171"/>
              <a:ext cx="4855029" cy="2405743"/>
            </a:xfrm>
            <a:prstGeom prst="trapezoid">
              <a:avLst>
                <a:gd name="adj" fmla="val 32240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B6CD76D-B7AD-B835-DA86-36135A52CA9A}"/>
                    </a:ext>
                  </a:extLst>
                </p:cNvPr>
                <p:cNvSpPr txBox="1"/>
                <p:nvPr/>
              </p:nvSpPr>
              <p:spPr>
                <a:xfrm>
                  <a:off x="3118156" y="4217233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14 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B6CD76D-B7AD-B835-DA86-36135A52CA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8156" y="4217233"/>
                  <a:ext cx="880497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8333" r="-4167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21CBD547-FB25-F595-6A9F-2AC094F4E3D6}"/>
                    </a:ext>
                  </a:extLst>
                </p:cNvPr>
                <p:cNvSpPr txBox="1"/>
                <p:nvPr/>
              </p:nvSpPr>
              <p:spPr>
                <a:xfrm>
                  <a:off x="2585456" y="2716376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10 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21CBD547-FB25-F595-6A9F-2AC094F4E3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5456" y="2716376"/>
                  <a:ext cx="880497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7586" r="-4138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3981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D6C695-509D-AEB5-B483-8B9EDAA34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2B3ACB-6F0F-E953-0710-EDB47558D09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Calculate the area of the trapezium.</a:t>
            </a:r>
          </a:p>
          <a:p>
            <a:r>
              <a:rPr lang="en-GB" sz="1600" dirty="0">
                <a:solidFill>
                  <a:schemeClr val="bg1">
                    <a:lumMod val="65000"/>
                  </a:schemeClr>
                </a:solidFill>
              </a:rPr>
              <a:t>Not drawn accurately</a:t>
            </a:r>
            <a:endParaRPr lang="en-GB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E5AC283-4594-D039-C50D-57C4B6CC61B3}"/>
                  </a:ext>
                </a:extLst>
              </p:cNvPr>
              <p:cNvSpPr/>
              <p:nvPr/>
            </p:nvSpPr>
            <p:spPr>
              <a:xfrm>
                <a:off x="4659086" y="5257800"/>
                <a:ext cx="5164666" cy="144528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108 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E5AC283-4594-D039-C50D-57C4B6CC61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086" y="5257800"/>
                <a:ext cx="5164666" cy="1445284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9A9FA6CD-949F-76B4-A894-CA112705EC54}"/>
                  </a:ext>
                </a:extLst>
              </p:cNvPr>
              <p:cNvSpPr/>
              <p:nvPr/>
            </p:nvSpPr>
            <p:spPr>
              <a:xfrm>
                <a:off x="239486" y="5802312"/>
                <a:ext cx="2770310" cy="609601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×(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)×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9A9FA6CD-949F-76B4-A894-CA112705EC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86" y="5802312"/>
                <a:ext cx="2770310" cy="609601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25211632-87C0-1CB7-B180-96AF9C8A08A4}"/>
              </a:ext>
            </a:extLst>
          </p:cNvPr>
          <p:cNvGrpSpPr/>
          <p:nvPr/>
        </p:nvGrpSpPr>
        <p:grpSpPr>
          <a:xfrm>
            <a:off x="1240971" y="1328839"/>
            <a:ext cx="6770915" cy="3257726"/>
            <a:chOff x="1240971" y="1328839"/>
            <a:chExt cx="6770915" cy="3257726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F56EF27-CFB9-0D6E-8508-E592B3420C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53741" y="1698171"/>
              <a:ext cx="42394" cy="2405743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DEF3D604-A776-9A6B-CE09-A1542AD2128D}"/>
                    </a:ext>
                  </a:extLst>
                </p:cNvPr>
                <p:cNvSpPr txBox="1"/>
                <p:nvPr/>
              </p:nvSpPr>
              <p:spPr>
                <a:xfrm>
                  <a:off x="3203116" y="1328839"/>
                  <a:ext cx="71057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7 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DEF3D604-A776-9A6B-CE09-A1542AD212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3116" y="1328839"/>
                  <a:ext cx="710579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9402" r="-5128" b="-491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Trapezoid 3">
              <a:extLst>
                <a:ext uri="{FF2B5EF4-FFF2-40B4-BE49-F238E27FC236}">
                  <a16:creationId xmlns:a16="http://schemas.microsoft.com/office/drawing/2014/main" id="{134B2040-65E2-7F6C-3504-46095264BD72}"/>
                </a:ext>
              </a:extLst>
            </p:cNvPr>
            <p:cNvSpPr/>
            <p:nvPr/>
          </p:nvSpPr>
          <p:spPr>
            <a:xfrm>
              <a:off x="1240971" y="1698172"/>
              <a:ext cx="6770915" cy="2427514"/>
            </a:xfrm>
            <a:custGeom>
              <a:avLst/>
              <a:gdLst>
                <a:gd name="csX0" fmla="*/ 0 w 4855029"/>
                <a:gd name="csY0" fmla="*/ 2405743 h 2405743"/>
                <a:gd name="csX1" fmla="*/ 775612 w 4855029"/>
                <a:gd name="csY1" fmla="*/ 0 h 2405743"/>
                <a:gd name="csX2" fmla="*/ 4079417 w 4855029"/>
                <a:gd name="csY2" fmla="*/ 0 h 2405743"/>
                <a:gd name="csX3" fmla="*/ 4855029 w 4855029"/>
                <a:gd name="csY3" fmla="*/ 2405743 h 2405743"/>
                <a:gd name="csX4" fmla="*/ 0 w 4855029"/>
                <a:gd name="csY4" fmla="*/ 2405743 h 2405743"/>
                <a:gd name="csX0" fmla="*/ 0 w 6770915"/>
                <a:gd name="csY0" fmla="*/ 2405743 h 2427514"/>
                <a:gd name="csX1" fmla="*/ 775612 w 6770915"/>
                <a:gd name="csY1" fmla="*/ 0 h 2427514"/>
                <a:gd name="csX2" fmla="*/ 4079417 w 6770915"/>
                <a:gd name="csY2" fmla="*/ 0 h 2427514"/>
                <a:gd name="csX3" fmla="*/ 6770915 w 6770915"/>
                <a:gd name="csY3" fmla="*/ 2427514 h 2427514"/>
                <a:gd name="csX4" fmla="*/ 0 w 6770915"/>
                <a:gd name="csY4" fmla="*/ 2405743 h 242751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6770915" h="2427514">
                  <a:moveTo>
                    <a:pt x="0" y="2405743"/>
                  </a:moveTo>
                  <a:lnTo>
                    <a:pt x="775612" y="0"/>
                  </a:lnTo>
                  <a:lnTo>
                    <a:pt x="4079417" y="0"/>
                  </a:lnTo>
                  <a:lnTo>
                    <a:pt x="6770915" y="2427514"/>
                  </a:lnTo>
                  <a:lnTo>
                    <a:pt x="0" y="2405743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B0B2757-0E33-AA2C-D1E2-DA37D6A205E8}"/>
                    </a:ext>
                  </a:extLst>
                </p:cNvPr>
                <p:cNvSpPr txBox="1"/>
                <p:nvPr/>
              </p:nvSpPr>
              <p:spPr>
                <a:xfrm>
                  <a:off x="3118156" y="4217233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17 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B0B2757-0E33-AA2C-D1E2-DA37D6A205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8156" y="4217233"/>
                  <a:ext cx="880497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8333" r="-4167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9536BAC7-9498-A91E-3BEF-4B14C03310C0}"/>
                    </a:ext>
                  </a:extLst>
                </p:cNvPr>
                <p:cNvSpPr txBox="1"/>
                <p:nvPr/>
              </p:nvSpPr>
              <p:spPr>
                <a:xfrm>
                  <a:off x="2585456" y="2716376"/>
                  <a:ext cx="71057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9 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9536BAC7-9498-A91E-3BEF-4B14C03310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5456" y="2716376"/>
                  <a:ext cx="710579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9402" r="-5128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1923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1FE1BC-1B5B-E60F-D073-8DFC933F00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D0535B0-7DBF-DC74-C8CB-05ED344906C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Calculate the area of the trapezium.</a:t>
            </a:r>
          </a:p>
          <a:p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drawn accurately</a:t>
            </a:r>
            <a:endParaRPr lang="en-GB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F3B0EE4-0489-8AA2-2BCB-297F3BD990AE}"/>
                  </a:ext>
                </a:extLst>
              </p:cNvPr>
              <p:cNvSpPr/>
              <p:nvPr/>
            </p:nvSpPr>
            <p:spPr>
              <a:xfrm>
                <a:off x="4659086" y="5257800"/>
                <a:ext cx="5164666" cy="144528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144 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F3B0EE4-0489-8AA2-2BCB-297F3BD990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086" y="5257800"/>
                <a:ext cx="5164666" cy="1445284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1CC1F77C-82C8-2283-5CB0-8338FB8146E4}"/>
                  </a:ext>
                </a:extLst>
              </p:cNvPr>
              <p:cNvSpPr/>
              <p:nvPr/>
            </p:nvSpPr>
            <p:spPr>
              <a:xfrm>
                <a:off x="239486" y="5802312"/>
                <a:ext cx="2770310" cy="609601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×(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)×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1CC1F77C-82C8-2283-5CB0-8338FB8146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86" y="5802312"/>
                <a:ext cx="2770310" cy="609601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9B756329-F72D-246A-7209-E3EC8A239D6C}"/>
              </a:ext>
            </a:extLst>
          </p:cNvPr>
          <p:cNvGrpSpPr/>
          <p:nvPr/>
        </p:nvGrpSpPr>
        <p:grpSpPr>
          <a:xfrm>
            <a:off x="1240971" y="1698171"/>
            <a:ext cx="5455218" cy="2405743"/>
            <a:chOff x="1240971" y="1698171"/>
            <a:chExt cx="5455218" cy="2405743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FED408DA-82F2-CEF5-6DA1-9C516CB14C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53741" y="1698171"/>
              <a:ext cx="42394" cy="2405743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F5AB9A41-631D-728F-DA19-7B03DD34A39C}"/>
                    </a:ext>
                  </a:extLst>
                </p:cNvPr>
                <p:cNvSpPr txBox="1"/>
                <p:nvPr/>
              </p:nvSpPr>
              <p:spPr>
                <a:xfrm>
                  <a:off x="3228236" y="1751073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14 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F5AB9A41-631D-728F-DA19-7B03DD34A3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8236" y="1751073"/>
                  <a:ext cx="880497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8333" r="-4167"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Trapezoid 3">
              <a:extLst>
                <a:ext uri="{FF2B5EF4-FFF2-40B4-BE49-F238E27FC236}">
                  <a16:creationId xmlns:a16="http://schemas.microsoft.com/office/drawing/2014/main" id="{DB31BF84-9057-1B99-9E91-A579F5A260F2}"/>
                </a:ext>
              </a:extLst>
            </p:cNvPr>
            <p:cNvSpPr/>
            <p:nvPr/>
          </p:nvSpPr>
          <p:spPr>
            <a:xfrm>
              <a:off x="1240971" y="1698171"/>
              <a:ext cx="4855029" cy="2405743"/>
            </a:xfrm>
            <a:prstGeom prst="trapezoid">
              <a:avLst>
                <a:gd name="adj" fmla="val 32240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8D8EAFE1-57D3-43CF-F3CC-B3D88DAAB197}"/>
                    </a:ext>
                  </a:extLst>
                </p:cNvPr>
                <p:cNvSpPr txBox="1"/>
                <p:nvPr/>
              </p:nvSpPr>
              <p:spPr>
                <a:xfrm>
                  <a:off x="3228235" y="3681679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22 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8D8EAFE1-57D3-43CF-F3CC-B3D88DAAB1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8235" y="3681679"/>
                  <a:ext cx="880497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8333" r="-4167" b="-491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CEABC207-0FA3-3C8E-4969-C4E5A7810D65}"/>
                    </a:ext>
                  </a:extLst>
                </p:cNvPr>
                <p:cNvSpPr txBox="1"/>
                <p:nvPr/>
              </p:nvSpPr>
              <p:spPr>
                <a:xfrm>
                  <a:off x="2585456" y="2716376"/>
                  <a:ext cx="71057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8 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CEABC207-0FA3-3C8E-4969-C4E5A7810D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5456" y="2716376"/>
                  <a:ext cx="710579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9402" r="-5128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1282CE65-E6E0-9B6C-C35B-1571D8518E5F}"/>
                    </a:ext>
                  </a:extLst>
                </p:cNvPr>
                <p:cNvSpPr txBox="1"/>
                <p:nvPr/>
              </p:nvSpPr>
              <p:spPr>
                <a:xfrm>
                  <a:off x="5815692" y="2594792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10 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1282CE65-E6E0-9B6C-C35B-1571D8518E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5692" y="2594792"/>
                  <a:ext cx="880497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7639" r="-4861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9290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C741D6-E0C7-9EDF-6579-D94C4FF761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5FF732-CCEA-142A-1562-1CF6BAF38A8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Calculate the area of the trapezium.</a:t>
            </a:r>
          </a:p>
          <a:p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drawn accurately</a:t>
            </a:r>
            <a:endParaRPr lang="en-GB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DB1CF6D-A699-E7E9-F178-E41BBDE13217}"/>
                  </a:ext>
                </a:extLst>
              </p:cNvPr>
              <p:cNvSpPr/>
              <p:nvPr/>
            </p:nvSpPr>
            <p:spPr>
              <a:xfrm>
                <a:off x="4659086" y="5257800"/>
                <a:ext cx="5164666" cy="144528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72 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DB1CF6D-A699-E7E9-F178-E41BBDE132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086" y="5257800"/>
                <a:ext cx="5164666" cy="1445284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79FC4819-DF10-3406-3354-A1708834EB43}"/>
                  </a:ext>
                </a:extLst>
              </p:cNvPr>
              <p:cNvSpPr/>
              <p:nvPr/>
            </p:nvSpPr>
            <p:spPr>
              <a:xfrm>
                <a:off x="239486" y="5802312"/>
                <a:ext cx="2770310" cy="609601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×(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)×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79FC4819-DF10-3406-3354-A1708834EB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86" y="5802312"/>
                <a:ext cx="2770310" cy="609601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0241767A-FF76-416F-267C-B2BCA85137FA}"/>
              </a:ext>
            </a:extLst>
          </p:cNvPr>
          <p:cNvGrpSpPr/>
          <p:nvPr/>
        </p:nvGrpSpPr>
        <p:grpSpPr>
          <a:xfrm>
            <a:off x="744144" y="1328839"/>
            <a:ext cx="6213474" cy="3200009"/>
            <a:chOff x="744144" y="1328839"/>
            <a:chExt cx="6213474" cy="3200009"/>
          </a:xfrm>
        </p:grpSpPr>
        <p:sp>
          <p:nvSpPr>
            <p:cNvPr id="10" name="L-Shape 9">
              <a:extLst>
                <a:ext uri="{FF2B5EF4-FFF2-40B4-BE49-F238E27FC236}">
                  <a16:creationId xmlns:a16="http://schemas.microsoft.com/office/drawing/2014/main" id="{3179144D-C209-F736-C1D1-BAA564A9B8ED}"/>
                </a:ext>
              </a:extLst>
            </p:cNvPr>
            <p:cNvSpPr/>
            <p:nvPr/>
          </p:nvSpPr>
          <p:spPr>
            <a:xfrm rot="5400000">
              <a:off x="5901520" y="3904863"/>
              <a:ext cx="180000" cy="180000"/>
            </a:xfrm>
            <a:prstGeom prst="corner">
              <a:avLst>
                <a:gd name="adj1" fmla="val 0"/>
                <a:gd name="adj2" fmla="val 0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L-Shape 11">
              <a:extLst>
                <a:ext uri="{FF2B5EF4-FFF2-40B4-BE49-F238E27FC236}">
                  <a16:creationId xmlns:a16="http://schemas.microsoft.com/office/drawing/2014/main" id="{C7D31A5A-A676-E310-1382-3AEA105165D5}"/>
                </a:ext>
              </a:extLst>
            </p:cNvPr>
            <p:cNvSpPr/>
            <p:nvPr/>
          </p:nvSpPr>
          <p:spPr>
            <a:xfrm rot="16200000" flipV="1">
              <a:off x="5916000" y="1721664"/>
              <a:ext cx="180000" cy="180000"/>
            </a:xfrm>
            <a:prstGeom prst="corner">
              <a:avLst>
                <a:gd name="adj1" fmla="val 0"/>
                <a:gd name="adj2" fmla="val 0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0F940D9-35CA-08A6-ED5E-978B4D117C1A}"/>
                    </a:ext>
                  </a:extLst>
                </p:cNvPr>
                <p:cNvSpPr txBox="1"/>
                <p:nvPr/>
              </p:nvSpPr>
              <p:spPr>
                <a:xfrm>
                  <a:off x="3859608" y="1328839"/>
                  <a:ext cx="71057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6 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0F940D9-35CA-08A6-ED5E-978B4D117C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9608" y="1328839"/>
                  <a:ext cx="710579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9402" r="-5128" b="-491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Trapezoid 3">
              <a:extLst>
                <a:ext uri="{FF2B5EF4-FFF2-40B4-BE49-F238E27FC236}">
                  <a16:creationId xmlns:a16="http://schemas.microsoft.com/office/drawing/2014/main" id="{29D0B58A-659F-5BD8-A2D0-BAB7E134835A}"/>
                </a:ext>
              </a:extLst>
            </p:cNvPr>
            <p:cNvSpPr/>
            <p:nvPr/>
          </p:nvSpPr>
          <p:spPr>
            <a:xfrm>
              <a:off x="1240971" y="1698171"/>
              <a:ext cx="4855029" cy="2405743"/>
            </a:xfrm>
            <a:custGeom>
              <a:avLst/>
              <a:gdLst>
                <a:gd name="csX0" fmla="*/ 0 w 4855029"/>
                <a:gd name="csY0" fmla="*/ 2405743 h 2405743"/>
                <a:gd name="csX1" fmla="*/ 0 w 4855029"/>
                <a:gd name="csY1" fmla="*/ 0 h 2405743"/>
                <a:gd name="csX2" fmla="*/ 4855029 w 4855029"/>
                <a:gd name="csY2" fmla="*/ 0 h 2405743"/>
                <a:gd name="csX3" fmla="*/ 4855029 w 4855029"/>
                <a:gd name="csY3" fmla="*/ 2405743 h 2405743"/>
                <a:gd name="csX4" fmla="*/ 0 w 4855029"/>
                <a:gd name="csY4" fmla="*/ 2405743 h 2405743"/>
                <a:gd name="csX0" fmla="*/ 0 w 4855029"/>
                <a:gd name="csY0" fmla="*/ 2405743 h 2405743"/>
                <a:gd name="csX1" fmla="*/ 1077686 w 4855029"/>
                <a:gd name="csY1" fmla="*/ 10886 h 2405743"/>
                <a:gd name="csX2" fmla="*/ 4855029 w 4855029"/>
                <a:gd name="csY2" fmla="*/ 0 h 2405743"/>
                <a:gd name="csX3" fmla="*/ 4855029 w 4855029"/>
                <a:gd name="csY3" fmla="*/ 2405743 h 2405743"/>
                <a:gd name="csX4" fmla="*/ 0 w 4855029"/>
                <a:gd name="csY4" fmla="*/ 2405743 h 240574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4855029" h="2405743">
                  <a:moveTo>
                    <a:pt x="0" y="2405743"/>
                  </a:moveTo>
                  <a:lnTo>
                    <a:pt x="1077686" y="10886"/>
                  </a:lnTo>
                  <a:lnTo>
                    <a:pt x="4855029" y="0"/>
                  </a:lnTo>
                  <a:lnTo>
                    <a:pt x="4855029" y="2405743"/>
                  </a:lnTo>
                  <a:lnTo>
                    <a:pt x="0" y="2405743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DC69507D-25DA-225C-8793-F5C80B102B31}"/>
                    </a:ext>
                  </a:extLst>
                </p:cNvPr>
                <p:cNvSpPr txBox="1"/>
                <p:nvPr/>
              </p:nvSpPr>
              <p:spPr>
                <a:xfrm>
                  <a:off x="3419359" y="4159516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12 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DC69507D-25DA-225C-8793-F5C80B102B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9359" y="4159516"/>
                  <a:ext cx="880497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8333" r="-4167"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7F31B106-C7A1-B6C3-C66E-C54C5A60CD46}"/>
                    </a:ext>
                  </a:extLst>
                </p:cNvPr>
                <p:cNvSpPr txBox="1"/>
                <p:nvPr/>
              </p:nvSpPr>
              <p:spPr>
                <a:xfrm>
                  <a:off x="744144" y="2716376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10 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7F31B106-C7A1-B6C3-C66E-C54C5A60CD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4144" y="2716376"/>
                  <a:ext cx="880497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7586" r="-4138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49D9F7B7-C7C8-5446-830B-94730EA30626}"/>
                    </a:ext>
                  </a:extLst>
                </p:cNvPr>
                <p:cNvSpPr txBox="1"/>
                <p:nvPr/>
              </p:nvSpPr>
              <p:spPr>
                <a:xfrm>
                  <a:off x="6247039" y="2716376"/>
                  <a:ext cx="71057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8 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49D9F7B7-C7C8-5446-830B-94730EA306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7039" y="2716376"/>
                  <a:ext cx="710579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10345" r="-5172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0415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F714D1-951A-9394-7038-AC40D94DD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5713391-DE16-7CBE-E2B5-5D16EF51B15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Calculate the area of the trapezium.</a:t>
            </a:r>
          </a:p>
          <a:p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drawn accurately</a:t>
            </a:r>
            <a:endParaRPr lang="en-GB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5C32AD4-B1C6-FFC9-9161-5C7F13686865}"/>
                  </a:ext>
                </a:extLst>
              </p:cNvPr>
              <p:cNvSpPr/>
              <p:nvPr/>
            </p:nvSpPr>
            <p:spPr>
              <a:xfrm>
                <a:off x="4659086" y="5257800"/>
                <a:ext cx="5164666" cy="144528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155 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5C32AD4-B1C6-FFC9-9161-5C7F136868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086" y="5257800"/>
                <a:ext cx="5164666" cy="1445284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FA9D276D-D3B6-086F-87F5-00FAA6A6D2FA}"/>
                  </a:ext>
                </a:extLst>
              </p:cNvPr>
              <p:cNvSpPr/>
              <p:nvPr/>
            </p:nvSpPr>
            <p:spPr>
              <a:xfrm>
                <a:off x="239486" y="5802312"/>
                <a:ext cx="2770310" cy="609601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×(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)×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FA9D276D-D3B6-086F-87F5-00FAA6A6D2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86" y="5802312"/>
                <a:ext cx="2770310" cy="609601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4E99BA66-C4F7-9CC6-4A08-96F3FDCBC5A5}"/>
              </a:ext>
            </a:extLst>
          </p:cNvPr>
          <p:cNvGrpSpPr/>
          <p:nvPr/>
        </p:nvGrpSpPr>
        <p:grpSpPr>
          <a:xfrm>
            <a:off x="1240971" y="1328839"/>
            <a:ext cx="4855029" cy="3257726"/>
            <a:chOff x="1240971" y="1328839"/>
            <a:chExt cx="4855029" cy="3257726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8556DBFE-0FAF-4034-5DC6-F4EABA24B2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53741" y="1698171"/>
              <a:ext cx="42394" cy="2405743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631F5D9-07B1-7DC3-58DE-879E2458A3C4}"/>
                    </a:ext>
                  </a:extLst>
                </p:cNvPr>
                <p:cNvSpPr txBox="1"/>
                <p:nvPr/>
              </p:nvSpPr>
              <p:spPr>
                <a:xfrm>
                  <a:off x="3203116" y="1328839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17 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631F5D9-07B1-7DC3-58DE-879E2458A3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3116" y="1328839"/>
                  <a:ext cx="880497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7586" r="-4138" b="-491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Trapezoid 3">
              <a:extLst>
                <a:ext uri="{FF2B5EF4-FFF2-40B4-BE49-F238E27FC236}">
                  <a16:creationId xmlns:a16="http://schemas.microsoft.com/office/drawing/2014/main" id="{9D19CCCF-FCA6-25FB-B85F-B68682A74748}"/>
                </a:ext>
              </a:extLst>
            </p:cNvPr>
            <p:cNvSpPr/>
            <p:nvPr/>
          </p:nvSpPr>
          <p:spPr>
            <a:xfrm flipV="1">
              <a:off x="1240971" y="1698171"/>
              <a:ext cx="4855029" cy="2405743"/>
            </a:xfrm>
            <a:prstGeom prst="trapezoid">
              <a:avLst>
                <a:gd name="adj" fmla="val 32240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12059F4-65E5-8B26-9D68-54C2D43C580C}"/>
                    </a:ext>
                  </a:extLst>
                </p:cNvPr>
                <p:cNvSpPr txBox="1"/>
                <p:nvPr/>
              </p:nvSpPr>
              <p:spPr>
                <a:xfrm>
                  <a:off x="3118156" y="4217233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14 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12059F4-65E5-8B26-9D68-54C2D43C58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8156" y="4217233"/>
                  <a:ext cx="880497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8333" r="-4167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7C867B3A-E536-5C53-338C-A0BC96CCACFD}"/>
                    </a:ext>
                  </a:extLst>
                </p:cNvPr>
                <p:cNvSpPr txBox="1"/>
                <p:nvPr/>
              </p:nvSpPr>
              <p:spPr>
                <a:xfrm>
                  <a:off x="2585456" y="2716376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10 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7C867B3A-E536-5C53-338C-A0BC96CCAC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5456" y="2716376"/>
                  <a:ext cx="880497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7586" r="-4138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9019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B204D0-99BF-A3D9-F357-88636B2DC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836484-EB10-1A39-1846-996A50FB429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Calculate the area of the trapezium.</a:t>
            </a:r>
          </a:p>
          <a:p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drawn accurately</a:t>
            </a:r>
            <a:endParaRPr lang="en-GB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C421BF2-6F21-C7B0-6C0A-500F353EDFE3}"/>
                  </a:ext>
                </a:extLst>
              </p:cNvPr>
              <p:cNvSpPr/>
              <p:nvPr/>
            </p:nvSpPr>
            <p:spPr>
              <a:xfrm>
                <a:off x="4659086" y="5257800"/>
                <a:ext cx="5164666" cy="144528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245 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C421BF2-6F21-C7B0-6C0A-500F353EDF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086" y="5257800"/>
                <a:ext cx="5164666" cy="1445284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7ED6B448-B7E6-BDF1-EFF8-179008F46CAB}"/>
                  </a:ext>
                </a:extLst>
              </p:cNvPr>
              <p:cNvSpPr/>
              <p:nvPr/>
            </p:nvSpPr>
            <p:spPr>
              <a:xfrm>
                <a:off x="239486" y="5802312"/>
                <a:ext cx="2770310" cy="609601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×(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)×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7ED6B448-B7E6-BDF1-EFF8-179008F46C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86" y="5802312"/>
                <a:ext cx="2770310" cy="609601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F9D60315-FC30-A965-B2DC-7A6A1C925598}"/>
              </a:ext>
            </a:extLst>
          </p:cNvPr>
          <p:cNvGrpSpPr/>
          <p:nvPr/>
        </p:nvGrpSpPr>
        <p:grpSpPr>
          <a:xfrm>
            <a:off x="927383" y="1120860"/>
            <a:ext cx="4975512" cy="3957325"/>
            <a:chOff x="927383" y="1120860"/>
            <a:chExt cx="4975512" cy="3957325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EF4FF876-ABB2-7BA1-1901-97DB101856C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48543" y="3400358"/>
              <a:ext cx="2897692" cy="42394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38CC1CA-2454-7A6A-3DC9-272A10AE3E55}"/>
                    </a:ext>
                  </a:extLst>
                </p:cNvPr>
                <p:cNvSpPr txBox="1"/>
                <p:nvPr/>
              </p:nvSpPr>
              <p:spPr>
                <a:xfrm>
                  <a:off x="2789459" y="1120860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17 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38CC1CA-2454-7A6A-3DC9-272A10AE3E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9459" y="1120860"/>
                  <a:ext cx="880497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8333" r="-4167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Trapezoid 3">
              <a:extLst>
                <a:ext uri="{FF2B5EF4-FFF2-40B4-BE49-F238E27FC236}">
                  <a16:creationId xmlns:a16="http://schemas.microsoft.com/office/drawing/2014/main" id="{2AF2B2E7-6A09-7F93-C865-B70F3D0F6ED2}"/>
                </a:ext>
              </a:extLst>
            </p:cNvPr>
            <p:cNvSpPr/>
            <p:nvPr/>
          </p:nvSpPr>
          <p:spPr>
            <a:xfrm rot="5400000" flipV="1">
              <a:off x="1431289" y="1638115"/>
              <a:ext cx="3957324" cy="2922815"/>
            </a:xfrm>
            <a:prstGeom prst="trapezoid">
              <a:avLst>
                <a:gd name="adj" fmla="val 32240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48DD045-EDA7-246B-5CB1-785ABBB587CF}"/>
                    </a:ext>
                  </a:extLst>
                </p:cNvPr>
                <p:cNvSpPr txBox="1"/>
                <p:nvPr/>
              </p:nvSpPr>
              <p:spPr>
                <a:xfrm>
                  <a:off x="2969702" y="3052223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14 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48DD045-EDA7-246B-5CB1-785ABBB587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9702" y="3052223"/>
                  <a:ext cx="880497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7586" r="-4138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B9585F7-456B-C120-3B1A-975F1870BBBB}"/>
                    </a:ext>
                  </a:extLst>
                </p:cNvPr>
                <p:cNvSpPr txBox="1"/>
                <p:nvPr/>
              </p:nvSpPr>
              <p:spPr>
                <a:xfrm>
                  <a:off x="927383" y="2953742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10 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B9585F7-456B-C120-3B1A-975F1870BB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7383" y="2953742"/>
                  <a:ext cx="880497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7586" r="-4138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8CC1D76-E582-0E9B-3DF0-4D0D0606CA86}"/>
                    </a:ext>
                  </a:extLst>
                </p:cNvPr>
                <p:cNvSpPr txBox="1"/>
                <p:nvPr/>
              </p:nvSpPr>
              <p:spPr>
                <a:xfrm>
                  <a:off x="5022398" y="3031026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25 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8CC1D76-E582-0E9B-3DF0-4D0D0606CA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2398" y="3031026"/>
                  <a:ext cx="880497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9028" r="-4167" b="-819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077351CB-B5A0-ABB4-D9F1-A731339F3760}"/>
                    </a:ext>
                  </a:extLst>
                </p:cNvPr>
                <p:cNvSpPr txBox="1"/>
                <p:nvPr/>
              </p:nvSpPr>
              <p:spPr>
                <a:xfrm>
                  <a:off x="2789458" y="4676587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15 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077351CB-B5A0-ABB4-D9F1-A731339F37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9458" y="4676587"/>
                  <a:ext cx="880497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9028" r="-4167" b="-819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2861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99C0925-07C5-49D5-8D8D-A13F46C1A23B}" vid="{69CAFDAA-1B26-431A-96C0-EBA370EF12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293</TotalTime>
  <Words>700</Words>
  <Application>Microsoft Office PowerPoint</Application>
  <PresentationFormat>Widescreen</PresentationFormat>
  <Paragraphs>149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Aptos</vt:lpstr>
      <vt:lpstr>Arial</vt:lpstr>
      <vt:lpstr>Calibri</vt:lpstr>
      <vt:lpstr>Cambria Math</vt:lpstr>
      <vt:lpstr>1_Office Theme</vt:lpstr>
      <vt:lpstr>Area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4</cp:revision>
  <dcterms:created xsi:type="dcterms:W3CDTF">2026-05-18T12:12:32Z</dcterms:created>
  <dcterms:modified xsi:type="dcterms:W3CDTF">2026-06-09T08:44:03Z</dcterms:modified>
</cp:coreProperties>
</file>