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966" r:id="rId3"/>
    <p:sldId id="967" r:id="rId4"/>
    <p:sldId id="974" r:id="rId5"/>
    <p:sldId id="975" r:id="rId6"/>
    <p:sldId id="976" r:id="rId7"/>
    <p:sldId id="970" r:id="rId8"/>
    <p:sldId id="971" r:id="rId9"/>
    <p:sldId id="972" r:id="rId10"/>
    <p:sldId id="973" r:id="rId11"/>
    <p:sldId id="968" r:id="rId12"/>
    <p:sldId id="969" r:id="rId13"/>
    <p:sldId id="264" r:id="rId14"/>
    <p:sldId id="978" r:id="rId15"/>
    <p:sldId id="979" r:id="rId16"/>
    <p:sldId id="980" r:id="rId17"/>
    <p:sldId id="981" r:id="rId18"/>
    <p:sldId id="982" r:id="rId19"/>
    <p:sldId id="984" r:id="rId20"/>
    <p:sldId id="977" r:id="rId21"/>
    <p:sldId id="9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10T09:54:29.576" v="2339" actId="47"/>
      <pc:docMkLst>
        <pc:docMk/>
      </pc:docMkLst>
      <pc:sldChg chg="addSp delSp modSp mod addAnim delAnim modAnim">
        <pc:chgData name="Christopher Potter" userId="24ad2ef8db5e8a45" providerId="LiveId" clId="{10AB9FE2-9012-46EF-B18A-C87D5526F6EE}" dt="2026-06-10T09:38:52.433" v="1781" actId="6549"/>
        <pc:sldMkLst>
          <pc:docMk/>
          <pc:sldMk cId="931541273" sldId="264"/>
        </pc:sldMkLst>
        <pc:spChg chg="mod">
          <ac:chgData name="Christopher Potter" userId="24ad2ef8db5e8a45" providerId="LiveId" clId="{10AB9FE2-9012-46EF-B18A-C87D5526F6EE}" dt="2026-06-10T09:38:29.980" v="1755" actId="6549"/>
          <ac:spMkLst>
            <pc:docMk/>
            <pc:sldMk cId="931541273" sldId="264"/>
            <ac:spMk id="2" creationId="{E9FF265D-AF98-93DB-DF64-179A54BFBE82}"/>
          </ac:spMkLst>
        </pc:spChg>
        <pc:spChg chg="add mod">
          <ac:chgData name="Christopher Potter" userId="24ad2ef8db5e8a45" providerId="LiveId" clId="{10AB9FE2-9012-46EF-B18A-C87D5526F6EE}" dt="2026-06-10T09:38:44.916" v="1776" actId="6549"/>
          <ac:spMkLst>
            <pc:docMk/>
            <pc:sldMk cId="931541273" sldId="264"/>
            <ac:spMk id="4" creationId="{A8C11079-B365-61F3-6A95-06F48E34E2FA}"/>
          </ac:spMkLst>
        </pc:spChg>
        <pc:spChg chg="del mod">
          <ac:chgData name="Christopher Potter" userId="24ad2ef8db5e8a45" providerId="LiveId" clId="{10AB9FE2-9012-46EF-B18A-C87D5526F6EE}" dt="2026-06-10T07:33:32.647" v="18" actId="478"/>
          <ac:spMkLst>
            <pc:docMk/>
            <pc:sldMk cId="931541273" sldId="264"/>
            <ac:spMk id="5" creationId="{A9F796CD-0B00-C016-C23B-EAC33A7C36DD}"/>
          </ac:spMkLst>
        </pc:spChg>
        <pc:spChg chg="del">
          <ac:chgData name="Christopher Potter" userId="24ad2ef8db5e8a45" providerId="LiveId" clId="{10AB9FE2-9012-46EF-B18A-C87D5526F6EE}" dt="2026-06-10T07:33:21.261" v="13" actId="478"/>
          <ac:spMkLst>
            <pc:docMk/>
            <pc:sldMk cId="931541273" sldId="264"/>
            <ac:spMk id="7" creationId="{CDC61DA8-89BB-A3D1-BFCD-5FBB644BA4AE}"/>
          </ac:spMkLst>
        </pc:spChg>
        <pc:spChg chg="del">
          <ac:chgData name="Christopher Potter" userId="24ad2ef8db5e8a45" providerId="LiveId" clId="{10AB9FE2-9012-46EF-B18A-C87D5526F6EE}" dt="2026-06-10T07:33:21.261" v="13" actId="478"/>
          <ac:spMkLst>
            <pc:docMk/>
            <pc:sldMk cId="931541273" sldId="264"/>
            <ac:spMk id="8" creationId="{4F034EFF-960A-84FB-A858-F7778040D8FC}"/>
          </ac:spMkLst>
        </pc:spChg>
        <pc:spChg chg="del">
          <ac:chgData name="Christopher Potter" userId="24ad2ef8db5e8a45" providerId="LiveId" clId="{10AB9FE2-9012-46EF-B18A-C87D5526F6EE}" dt="2026-06-10T07:33:23.476" v="14" actId="478"/>
          <ac:spMkLst>
            <pc:docMk/>
            <pc:sldMk cId="931541273" sldId="264"/>
            <ac:spMk id="9" creationId="{4BDBEE8F-E074-047E-24F1-13703A8E9344}"/>
          </ac:spMkLst>
        </pc:spChg>
        <pc:spChg chg="del">
          <ac:chgData name="Christopher Potter" userId="24ad2ef8db5e8a45" providerId="LiveId" clId="{10AB9FE2-9012-46EF-B18A-C87D5526F6EE}" dt="2026-06-10T07:33:23.476" v="14" actId="478"/>
          <ac:spMkLst>
            <pc:docMk/>
            <pc:sldMk cId="931541273" sldId="264"/>
            <ac:spMk id="10" creationId="{53102C9A-F3A5-DA8D-DA17-B093CFA3F906}"/>
          </ac:spMkLst>
        </pc:spChg>
        <pc:spChg chg="add mod">
          <ac:chgData name="Christopher Potter" userId="24ad2ef8db5e8a45" providerId="LiveId" clId="{10AB9FE2-9012-46EF-B18A-C87D5526F6EE}" dt="2026-06-10T09:38:44.916" v="1776" actId="6549"/>
          <ac:spMkLst>
            <pc:docMk/>
            <pc:sldMk cId="931541273" sldId="264"/>
            <ac:spMk id="12" creationId="{83B15641-7F38-C946-DFD2-E3A53310D69B}"/>
          </ac:spMkLst>
        </pc:spChg>
        <pc:spChg chg="add mod">
          <ac:chgData name="Christopher Potter" userId="24ad2ef8db5e8a45" providerId="LiveId" clId="{10AB9FE2-9012-46EF-B18A-C87D5526F6EE}" dt="2026-06-10T09:38:44.916" v="1776" actId="6549"/>
          <ac:spMkLst>
            <pc:docMk/>
            <pc:sldMk cId="931541273" sldId="264"/>
            <ac:spMk id="13" creationId="{42E5CAA7-3A7A-5686-C384-916CA1CA27F3}"/>
          </ac:spMkLst>
        </pc:spChg>
        <pc:spChg chg="add mod">
          <ac:chgData name="Christopher Potter" userId="24ad2ef8db5e8a45" providerId="LiveId" clId="{10AB9FE2-9012-46EF-B18A-C87D5526F6EE}" dt="2026-06-10T09:38:44.916" v="1776" actId="6549"/>
          <ac:spMkLst>
            <pc:docMk/>
            <pc:sldMk cId="931541273" sldId="264"/>
            <ac:spMk id="14" creationId="{67B07E01-9BD2-7F45-9914-996D20E42046}"/>
          </ac:spMkLst>
        </pc:spChg>
        <pc:spChg chg="add del mod">
          <ac:chgData name="Christopher Potter" userId="24ad2ef8db5e8a45" providerId="LiveId" clId="{10AB9FE2-9012-46EF-B18A-C87D5526F6EE}" dt="2026-06-10T07:54:35.702" v="33" actId="478"/>
          <ac:spMkLst>
            <pc:docMk/>
            <pc:sldMk cId="931541273" sldId="264"/>
            <ac:spMk id="15" creationId="{A6515807-D39B-45B4-98F8-59821443EC13}"/>
          </ac:spMkLst>
        </pc:spChg>
        <pc:spChg chg="add mod">
          <ac:chgData name="Christopher Potter" userId="24ad2ef8db5e8a45" providerId="LiveId" clId="{10AB9FE2-9012-46EF-B18A-C87D5526F6EE}" dt="2026-06-10T09:38:44.916" v="1776" actId="6549"/>
          <ac:spMkLst>
            <pc:docMk/>
            <pc:sldMk cId="931541273" sldId="264"/>
            <ac:spMk id="16" creationId="{E0609FCA-9F40-CCE7-AD58-45868426EBBB}"/>
          </ac:spMkLst>
        </pc:spChg>
        <pc:spChg chg="add mod">
          <ac:chgData name="Christopher Potter" userId="24ad2ef8db5e8a45" providerId="LiveId" clId="{10AB9FE2-9012-46EF-B18A-C87D5526F6EE}" dt="2026-06-10T09:38:44.916" v="1776" actId="6549"/>
          <ac:spMkLst>
            <pc:docMk/>
            <pc:sldMk cId="931541273" sldId="264"/>
            <ac:spMk id="23" creationId="{18B3D654-E032-4E44-BE14-D13A9D92F662}"/>
          </ac:spMkLst>
        </pc:spChg>
        <pc:spChg chg="add mod">
          <ac:chgData name="Christopher Potter" userId="24ad2ef8db5e8a45" providerId="LiveId" clId="{10AB9FE2-9012-46EF-B18A-C87D5526F6EE}" dt="2026-06-10T09:38:44.916" v="1776" actId="6549"/>
          <ac:spMkLst>
            <pc:docMk/>
            <pc:sldMk cId="931541273" sldId="264"/>
            <ac:spMk id="24" creationId="{58CFDC2B-65A6-7E12-78B7-777BC605BB66}"/>
          </ac:spMkLst>
        </pc:spChg>
        <pc:spChg chg="add del mod">
          <ac:chgData name="Christopher Potter" userId="24ad2ef8db5e8a45" providerId="LiveId" clId="{10AB9FE2-9012-46EF-B18A-C87D5526F6EE}" dt="2026-06-10T07:56:39.588" v="144" actId="478"/>
          <ac:spMkLst>
            <pc:docMk/>
            <pc:sldMk cId="931541273" sldId="264"/>
            <ac:spMk id="25" creationId="{91CC8D96-FBCF-4B5E-8388-B55F5D8D7F93}"/>
          </ac:spMkLst>
        </pc:spChg>
        <pc:spChg chg="add del mod">
          <ac:chgData name="Christopher Potter" userId="24ad2ef8db5e8a45" providerId="LiveId" clId="{10AB9FE2-9012-46EF-B18A-C87D5526F6EE}" dt="2026-06-10T07:56:54.158" v="152" actId="478"/>
          <ac:spMkLst>
            <pc:docMk/>
            <pc:sldMk cId="931541273" sldId="264"/>
            <ac:spMk id="27" creationId="{90D65AC4-2A64-4A15-AAF0-349D6E375E57}"/>
          </ac:spMkLst>
        </pc:spChg>
        <pc:spChg chg="add del mod">
          <ac:chgData name="Christopher Potter" userId="24ad2ef8db5e8a45" providerId="LiveId" clId="{10AB9FE2-9012-46EF-B18A-C87D5526F6EE}" dt="2026-06-10T07:56:54.158" v="152" actId="478"/>
          <ac:spMkLst>
            <pc:docMk/>
            <pc:sldMk cId="931541273" sldId="264"/>
            <ac:spMk id="29" creationId="{2F4F7494-54AE-4D3A-B8D9-E340E06E7FEF}"/>
          </ac:spMkLst>
        </pc:spChg>
        <pc:spChg chg="add del mod">
          <ac:chgData name="Christopher Potter" userId="24ad2ef8db5e8a45" providerId="LiveId" clId="{10AB9FE2-9012-46EF-B18A-C87D5526F6EE}" dt="2026-06-10T07:54:35.702" v="33" actId="478"/>
          <ac:spMkLst>
            <pc:docMk/>
            <pc:sldMk cId="931541273" sldId="264"/>
            <ac:spMk id="31" creationId="{9ED1760F-8978-4C33-A0AF-63DAD0F37132}"/>
          </ac:spMkLst>
        </pc:spChg>
        <pc:spChg chg="add del">
          <ac:chgData name="Christopher Potter" userId="24ad2ef8db5e8a45" providerId="LiveId" clId="{10AB9FE2-9012-46EF-B18A-C87D5526F6EE}" dt="2026-06-10T07:54:47.129" v="36" actId="478"/>
          <ac:spMkLst>
            <pc:docMk/>
            <pc:sldMk cId="931541273" sldId="264"/>
            <ac:spMk id="32" creationId="{3C36C508-56E5-485C-9A74-6877B008E8EF}"/>
          </ac:spMkLst>
        </pc:spChg>
        <pc:spChg chg="add del mod">
          <ac:chgData name="Christopher Potter" userId="24ad2ef8db5e8a45" providerId="LiveId" clId="{10AB9FE2-9012-46EF-B18A-C87D5526F6EE}" dt="2026-06-10T07:54:47.129" v="36" actId="478"/>
          <ac:spMkLst>
            <pc:docMk/>
            <pc:sldMk cId="931541273" sldId="264"/>
            <ac:spMk id="33" creationId="{876EEF2C-A5E6-4D13-A7CA-644993A8BFFB}"/>
          </ac:spMkLst>
        </pc:spChg>
        <pc:spChg chg="add del mod">
          <ac:chgData name="Christopher Potter" userId="24ad2ef8db5e8a45" providerId="LiveId" clId="{10AB9FE2-9012-46EF-B18A-C87D5526F6EE}" dt="2026-06-10T07:54:47.129" v="36" actId="478"/>
          <ac:spMkLst>
            <pc:docMk/>
            <pc:sldMk cId="931541273" sldId="264"/>
            <ac:spMk id="34" creationId="{B6BD6779-ADEA-4B72-A236-FAAB742AADC4}"/>
          </ac:spMkLst>
        </pc:spChg>
        <pc:spChg chg="add del mod">
          <ac:chgData name="Christopher Potter" userId="24ad2ef8db5e8a45" providerId="LiveId" clId="{10AB9FE2-9012-46EF-B18A-C87D5526F6EE}" dt="2026-06-10T09:38:44.916" v="1776" actId="6549"/>
          <ac:spMkLst>
            <pc:docMk/>
            <pc:sldMk cId="931541273" sldId="264"/>
            <ac:spMk id="35" creationId="{3B3C7066-5D3F-4018-9872-71CF2FC35279}"/>
          </ac:spMkLst>
        </pc:spChg>
        <pc:spChg chg="add del mod">
          <ac:chgData name="Christopher Potter" userId="24ad2ef8db5e8a45" providerId="LiveId" clId="{10AB9FE2-9012-46EF-B18A-C87D5526F6EE}" dt="2026-06-10T07:57:08.025" v="155" actId="478"/>
          <ac:spMkLst>
            <pc:docMk/>
            <pc:sldMk cId="931541273" sldId="264"/>
            <ac:spMk id="36" creationId="{20DDC404-72DA-442D-9B94-B4574E006606}"/>
          </ac:spMkLst>
        </pc:spChg>
        <pc:spChg chg="add del mod">
          <ac:chgData name="Christopher Potter" userId="24ad2ef8db5e8a45" providerId="LiveId" clId="{10AB9FE2-9012-46EF-B18A-C87D5526F6EE}" dt="2026-06-10T07:57:08.025" v="155" actId="478"/>
          <ac:spMkLst>
            <pc:docMk/>
            <pc:sldMk cId="931541273" sldId="264"/>
            <ac:spMk id="37" creationId="{30362C48-514D-4AE7-808F-9C504B8244A5}"/>
          </ac:spMkLst>
        </pc:spChg>
        <pc:spChg chg="add mod">
          <ac:chgData name="Christopher Potter" userId="24ad2ef8db5e8a45" providerId="LiveId" clId="{10AB9FE2-9012-46EF-B18A-C87D5526F6EE}" dt="2026-06-10T09:38:44.916" v="1776" actId="6549"/>
          <ac:spMkLst>
            <pc:docMk/>
            <pc:sldMk cId="931541273" sldId="264"/>
            <ac:spMk id="38" creationId="{50DF06D7-D447-3E90-7A12-DF0622AC4983}"/>
          </ac:spMkLst>
        </pc:spChg>
        <pc:spChg chg="add mod">
          <ac:chgData name="Christopher Potter" userId="24ad2ef8db5e8a45" providerId="LiveId" clId="{10AB9FE2-9012-46EF-B18A-C87D5526F6EE}" dt="2026-06-10T09:38:44.916" v="1776" actId="6549"/>
          <ac:spMkLst>
            <pc:docMk/>
            <pc:sldMk cId="931541273" sldId="264"/>
            <ac:spMk id="39" creationId="{3E93DBFA-0EEA-BC0D-33A3-9E7A715D9A7E}"/>
          </ac:spMkLst>
        </pc:spChg>
        <pc:spChg chg="add mod">
          <ac:chgData name="Christopher Potter" userId="24ad2ef8db5e8a45" providerId="LiveId" clId="{10AB9FE2-9012-46EF-B18A-C87D5526F6EE}" dt="2026-06-10T09:38:52.433" v="1781" actId="6549"/>
          <ac:spMkLst>
            <pc:docMk/>
            <pc:sldMk cId="931541273" sldId="264"/>
            <ac:spMk id="46" creationId="{C968E367-0A91-5BD7-6F54-4A25CBC0EBE4}"/>
          </ac:spMkLst>
        </pc:spChg>
        <pc:spChg chg="add mod">
          <ac:chgData name="Christopher Potter" userId="24ad2ef8db5e8a45" providerId="LiveId" clId="{10AB9FE2-9012-46EF-B18A-C87D5526F6EE}" dt="2026-06-10T09:38:52.433" v="1781" actId="6549"/>
          <ac:spMkLst>
            <pc:docMk/>
            <pc:sldMk cId="931541273" sldId="264"/>
            <ac:spMk id="48" creationId="{112AF770-FB27-75FD-B070-B4F935C10B9F}"/>
          </ac:spMkLst>
        </pc:spChg>
        <pc:spChg chg="add mod">
          <ac:chgData name="Christopher Potter" userId="24ad2ef8db5e8a45" providerId="LiveId" clId="{10AB9FE2-9012-46EF-B18A-C87D5526F6EE}" dt="2026-06-10T09:38:52.433" v="1781" actId="6549"/>
          <ac:spMkLst>
            <pc:docMk/>
            <pc:sldMk cId="931541273" sldId="264"/>
            <ac:spMk id="50" creationId="{97CF889A-7339-4C24-35B4-CCDCA80BFFBA}"/>
          </ac:spMkLst>
        </pc:spChg>
        <pc:spChg chg="add mod">
          <ac:chgData name="Christopher Potter" userId="24ad2ef8db5e8a45" providerId="LiveId" clId="{10AB9FE2-9012-46EF-B18A-C87D5526F6EE}" dt="2026-06-10T09:38:52.433" v="1781" actId="6549"/>
          <ac:spMkLst>
            <pc:docMk/>
            <pc:sldMk cId="931541273" sldId="264"/>
            <ac:spMk id="52" creationId="{5776AC28-0180-78D3-34AC-6410D95BEAED}"/>
          </ac:spMkLst>
        </pc:spChg>
        <pc:grpChg chg="mod">
          <ac:chgData name="Christopher Potter" userId="24ad2ef8db5e8a45" providerId="LiveId" clId="{10AB9FE2-9012-46EF-B18A-C87D5526F6EE}" dt="2026-06-10T07:59:36.758" v="188" actId="1036"/>
          <ac:grpSpMkLst>
            <pc:docMk/>
            <pc:sldMk cId="931541273" sldId="264"/>
            <ac:grpSpMk id="17" creationId="{E3123C73-279F-4310-A6DF-3B42CB863805}"/>
          </ac:grpSpMkLst>
        </pc:grpChg>
        <pc:grpChg chg="mod">
          <ac:chgData name="Christopher Potter" userId="24ad2ef8db5e8a45" providerId="LiveId" clId="{10AB9FE2-9012-46EF-B18A-C87D5526F6EE}" dt="2026-06-10T07:59:36.758" v="188" actId="1036"/>
          <ac:grpSpMkLst>
            <pc:docMk/>
            <pc:sldMk cId="931541273" sldId="264"/>
            <ac:grpSpMk id="20" creationId="{116B2A26-9690-4846-A8C4-A397D99117C4}"/>
          </ac:grpSpMkLst>
        </pc:grpChg>
        <pc:grpChg chg="add mod">
          <ac:chgData name="Christopher Potter" userId="24ad2ef8db5e8a45" providerId="LiveId" clId="{10AB9FE2-9012-46EF-B18A-C87D5526F6EE}" dt="2026-06-10T09:38:52.433" v="1781" actId="6549"/>
          <ac:grpSpMkLst>
            <pc:docMk/>
            <pc:sldMk cId="931541273" sldId="264"/>
            <ac:grpSpMk id="53" creationId="{4698FB43-EC4F-1917-B30E-BC688DD6E39B}"/>
          </ac:grpSpMkLst>
        </pc:grpChg>
        <pc:picChg chg="del">
          <ac:chgData name="Christopher Potter" userId="24ad2ef8db5e8a45" providerId="LiveId" clId="{10AB9FE2-9012-46EF-B18A-C87D5526F6EE}" dt="2026-06-10T07:33:21.261" v="13" actId="478"/>
          <ac:picMkLst>
            <pc:docMk/>
            <pc:sldMk cId="931541273" sldId="264"/>
            <ac:picMk id="1026" creationId="{A8A98BAD-DB08-0D23-3A89-75B6AA7CAAA7}"/>
          </ac:picMkLst>
        </pc:picChg>
        <pc:cxnChg chg="mod">
          <ac:chgData name="Christopher Potter" userId="24ad2ef8db5e8a45" providerId="LiveId" clId="{10AB9FE2-9012-46EF-B18A-C87D5526F6EE}" dt="2026-06-10T07:58:31.630" v="168" actId="14100"/>
          <ac:cxnSpMkLst>
            <pc:docMk/>
            <pc:sldMk cId="931541273" sldId="264"/>
            <ac:cxnSpMk id="6" creationId="{FF3CF928-F6D8-4BFA-9BA5-7721EDF0FA96}"/>
          </ac:cxnSpMkLst>
        </pc:cxnChg>
        <pc:cxnChg chg="mod">
          <ac:chgData name="Christopher Potter" userId="24ad2ef8db5e8a45" providerId="LiveId" clId="{10AB9FE2-9012-46EF-B18A-C87D5526F6EE}" dt="2026-06-10T07:58:34.282" v="169" actId="14100"/>
          <ac:cxnSpMkLst>
            <pc:docMk/>
            <pc:sldMk cId="931541273" sldId="264"/>
            <ac:cxnSpMk id="11" creationId="{190B7DBE-C2E5-4760-9B54-61CFD2134130}"/>
          </ac:cxnSpMkLst>
        </pc:cxnChg>
        <pc:cxnChg chg="add mod">
          <ac:chgData name="Christopher Potter" userId="24ad2ef8db5e8a45" providerId="LiveId" clId="{10AB9FE2-9012-46EF-B18A-C87D5526F6EE}" dt="2026-06-10T08:00:45.379" v="212" actId="693"/>
          <ac:cxnSpMkLst>
            <pc:docMk/>
            <pc:sldMk cId="931541273" sldId="264"/>
            <ac:cxnSpMk id="40" creationId="{8474FFF5-BBF8-4307-67DB-82FB4B786583}"/>
          </ac:cxnSpMkLst>
        </pc:cxnChg>
        <pc:cxnChg chg="add mod">
          <ac:chgData name="Christopher Potter" userId="24ad2ef8db5e8a45" providerId="LiveId" clId="{10AB9FE2-9012-46EF-B18A-C87D5526F6EE}" dt="2026-06-10T08:00:59.907" v="217" actId="1076"/>
          <ac:cxnSpMkLst>
            <pc:docMk/>
            <pc:sldMk cId="931541273" sldId="264"/>
            <ac:cxnSpMk id="41" creationId="{18EB0A4E-476D-E239-EEC2-FFDB1B991351}"/>
          </ac:cxnSpMkLst>
        </pc:cxnChg>
        <pc:cxnChg chg="add mod">
          <ac:chgData name="Christopher Potter" userId="24ad2ef8db5e8a45" providerId="LiveId" clId="{10AB9FE2-9012-46EF-B18A-C87D5526F6EE}" dt="2026-06-10T08:00:55.259" v="216" actId="1076"/>
          <ac:cxnSpMkLst>
            <pc:docMk/>
            <pc:sldMk cId="931541273" sldId="264"/>
            <ac:cxnSpMk id="42" creationId="{9F422903-7341-83EF-8BA2-A465EDBC0CB4}"/>
          </ac:cxnSpMkLst>
        </pc:cxnChg>
        <pc:cxnChg chg="add mod">
          <ac:chgData name="Christopher Potter" userId="24ad2ef8db5e8a45" providerId="LiveId" clId="{10AB9FE2-9012-46EF-B18A-C87D5526F6EE}" dt="2026-06-10T08:01:04.508" v="219" actId="1076"/>
          <ac:cxnSpMkLst>
            <pc:docMk/>
            <pc:sldMk cId="931541273" sldId="264"/>
            <ac:cxnSpMk id="43" creationId="{3FF896D8-58B7-3521-9178-B5FED5FEFCDF}"/>
          </ac:cxnSpMkLst>
        </pc:cxnChg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2971924935" sldId="265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1524531428" sldId="266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680258610" sldId="267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4287892629" sldId="268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3685981607" sldId="269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1015528812" sldId="270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1016027040" sldId="271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2531729062" sldId="272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1876355790" sldId="273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2346316057" sldId="274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3233553350" sldId="275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4131216200" sldId="276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891725473" sldId="277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195108683" sldId="278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2286297628" sldId="279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3344938505" sldId="280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1814888535" sldId="281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3603590563" sldId="282"/>
        </pc:sldMkLst>
      </pc:sldChg>
      <pc:sldChg chg="del">
        <pc:chgData name="Christopher Potter" userId="24ad2ef8db5e8a45" providerId="LiveId" clId="{10AB9FE2-9012-46EF-B18A-C87D5526F6EE}" dt="2026-06-10T07:32:20.880" v="0" actId="47"/>
        <pc:sldMkLst>
          <pc:docMk/>
          <pc:sldMk cId="257081716" sldId="283"/>
        </pc:sldMkLst>
      </pc:sldChg>
      <pc:sldChg chg="delSp modSp add del mod delAnim">
        <pc:chgData name="Christopher Potter" userId="24ad2ef8db5e8a45" providerId="LiveId" clId="{10AB9FE2-9012-46EF-B18A-C87D5526F6EE}" dt="2026-06-10T08:06:34.598" v="301" actId="47"/>
        <pc:sldMkLst>
          <pc:docMk/>
          <pc:sldMk cId="1065381259" sldId="964"/>
        </pc:sldMkLst>
        <pc:spChg chg="del mod">
          <ac:chgData name="Christopher Potter" userId="24ad2ef8db5e8a45" providerId="LiveId" clId="{10AB9FE2-9012-46EF-B18A-C87D5526F6EE}" dt="2026-06-10T07:33:07.793" v="4"/>
          <ac:spMkLst>
            <pc:docMk/>
            <pc:sldMk cId="1065381259" sldId="964"/>
            <ac:spMk id="4" creationId="{A697A8A0-106E-4B23-A801-9049A03E7927}"/>
          </ac:spMkLst>
        </pc:spChg>
        <pc:spChg chg="del">
          <ac:chgData name="Christopher Potter" userId="24ad2ef8db5e8a45" providerId="LiveId" clId="{10AB9FE2-9012-46EF-B18A-C87D5526F6EE}" dt="2026-06-10T07:33:27.706" v="15" actId="21"/>
          <ac:spMkLst>
            <pc:docMk/>
            <pc:sldMk cId="1065381259" sldId="964"/>
            <ac:spMk id="15" creationId="{A6515807-D39B-45B4-98F8-59821443EC13}"/>
          </ac:spMkLst>
        </pc:spChg>
        <pc:spChg chg="del">
          <ac:chgData name="Christopher Potter" userId="24ad2ef8db5e8a45" providerId="LiveId" clId="{10AB9FE2-9012-46EF-B18A-C87D5526F6EE}" dt="2026-06-10T07:33:27.706" v="15" actId="21"/>
          <ac:spMkLst>
            <pc:docMk/>
            <pc:sldMk cId="1065381259" sldId="964"/>
            <ac:spMk id="23" creationId="{18B3D654-E032-4E44-BE14-D13A9D92F662}"/>
          </ac:spMkLst>
        </pc:spChg>
        <pc:spChg chg="del">
          <ac:chgData name="Christopher Potter" userId="24ad2ef8db5e8a45" providerId="LiveId" clId="{10AB9FE2-9012-46EF-B18A-C87D5526F6EE}" dt="2026-06-10T07:33:27.706" v="15" actId="21"/>
          <ac:spMkLst>
            <pc:docMk/>
            <pc:sldMk cId="1065381259" sldId="964"/>
            <ac:spMk id="27" creationId="{90D65AC4-2A64-4A15-AAF0-349D6E375E57}"/>
          </ac:spMkLst>
        </pc:spChg>
        <pc:spChg chg="del">
          <ac:chgData name="Christopher Potter" userId="24ad2ef8db5e8a45" providerId="LiveId" clId="{10AB9FE2-9012-46EF-B18A-C87D5526F6EE}" dt="2026-06-10T07:33:27.706" v="15" actId="21"/>
          <ac:spMkLst>
            <pc:docMk/>
            <pc:sldMk cId="1065381259" sldId="964"/>
            <ac:spMk id="29" creationId="{2F4F7494-54AE-4D3A-B8D9-E340E06E7FEF}"/>
          </ac:spMkLst>
        </pc:spChg>
        <pc:spChg chg="del">
          <ac:chgData name="Christopher Potter" userId="24ad2ef8db5e8a45" providerId="LiveId" clId="{10AB9FE2-9012-46EF-B18A-C87D5526F6EE}" dt="2026-06-10T07:33:27.706" v="15" actId="21"/>
          <ac:spMkLst>
            <pc:docMk/>
            <pc:sldMk cId="1065381259" sldId="964"/>
            <ac:spMk id="31" creationId="{9ED1760F-8978-4C33-A0AF-63DAD0F37132}"/>
          </ac:spMkLst>
        </pc:spChg>
        <pc:spChg chg="del">
          <ac:chgData name="Christopher Potter" userId="24ad2ef8db5e8a45" providerId="LiveId" clId="{10AB9FE2-9012-46EF-B18A-C87D5526F6EE}" dt="2026-06-10T07:33:27.706" v="15" actId="21"/>
          <ac:spMkLst>
            <pc:docMk/>
            <pc:sldMk cId="1065381259" sldId="964"/>
            <ac:spMk id="32" creationId="{3C36C508-56E5-485C-9A74-6877B008E8EF}"/>
          </ac:spMkLst>
        </pc:spChg>
        <pc:spChg chg="del">
          <ac:chgData name="Christopher Potter" userId="24ad2ef8db5e8a45" providerId="LiveId" clId="{10AB9FE2-9012-46EF-B18A-C87D5526F6EE}" dt="2026-06-10T07:33:27.706" v="15" actId="21"/>
          <ac:spMkLst>
            <pc:docMk/>
            <pc:sldMk cId="1065381259" sldId="964"/>
            <ac:spMk id="33" creationId="{876EEF2C-A5E6-4D13-A7CA-644993A8BFFB}"/>
          </ac:spMkLst>
        </pc:spChg>
        <pc:spChg chg="del">
          <ac:chgData name="Christopher Potter" userId="24ad2ef8db5e8a45" providerId="LiveId" clId="{10AB9FE2-9012-46EF-B18A-C87D5526F6EE}" dt="2026-06-10T07:33:27.706" v="15" actId="21"/>
          <ac:spMkLst>
            <pc:docMk/>
            <pc:sldMk cId="1065381259" sldId="964"/>
            <ac:spMk id="35" creationId="{3B3C7066-5D3F-4018-9872-71CF2FC35279}"/>
          </ac:spMkLst>
        </pc:spChg>
        <pc:spChg chg="del">
          <ac:chgData name="Christopher Potter" userId="24ad2ef8db5e8a45" providerId="LiveId" clId="{10AB9FE2-9012-46EF-B18A-C87D5526F6EE}" dt="2026-06-10T07:33:27.706" v="15" actId="21"/>
          <ac:spMkLst>
            <pc:docMk/>
            <pc:sldMk cId="1065381259" sldId="964"/>
            <ac:spMk id="36" creationId="{20DDC404-72DA-442D-9B94-B4574E006606}"/>
          </ac:spMkLst>
        </pc:spChg>
        <pc:spChg chg="del">
          <ac:chgData name="Christopher Potter" userId="24ad2ef8db5e8a45" providerId="LiveId" clId="{10AB9FE2-9012-46EF-B18A-C87D5526F6EE}" dt="2026-06-10T07:33:27.706" v="15" actId="21"/>
          <ac:spMkLst>
            <pc:docMk/>
            <pc:sldMk cId="1065381259" sldId="964"/>
            <ac:spMk id="37" creationId="{30362C48-514D-4AE7-808F-9C504B8244A5}"/>
          </ac:spMkLst>
        </pc:spChg>
      </pc:sldChg>
      <pc:sldChg chg="addSp modSp add mod modAnim">
        <pc:chgData name="Christopher Potter" userId="24ad2ef8db5e8a45" providerId="LiveId" clId="{10AB9FE2-9012-46EF-B18A-C87D5526F6EE}" dt="2026-06-10T08:10:47.057" v="497"/>
        <pc:sldMkLst>
          <pc:docMk/>
          <pc:sldMk cId="3228165448" sldId="965"/>
        </pc:sldMkLst>
        <pc:spChg chg="mod">
          <ac:chgData name="Christopher Potter" userId="24ad2ef8db5e8a45" providerId="LiveId" clId="{10AB9FE2-9012-46EF-B18A-C87D5526F6EE}" dt="2026-06-10T08:03:44.750" v="257" actId="6549"/>
          <ac:spMkLst>
            <pc:docMk/>
            <pc:sldMk cId="3228165448" sldId="965"/>
            <ac:spMk id="2" creationId="{86EE5D09-BF32-C497-A2B8-C5D0E149997A}"/>
          </ac:spMkLst>
        </pc:spChg>
        <pc:spChg chg="add mod">
          <ac:chgData name="Christopher Potter" userId="24ad2ef8db5e8a45" providerId="LiveId" clId="{10AB9FE2-9012-46EF-B18A-C87D5526F6EE}" dt="2026-06-10T08:10:39.398" v="495" actId="164"/>
          <ac:spMkLst>
            <pc:docMk/>
            <pc:sldMk cId="3228165448" sldId="965"/>
            <ac:spMk id="5" creationId="{1B30BFBA-90B3-6B52-13EE-B23B32414492}"/>
          </ac:spMkLst>
        </pc:spChg>
        <pc:spChg chg="add mod">
          <ac:chgData name="Christopher Potter" userId="24ad2ef8db5e8a45" providerId="LiveId" clId="{10AB9FE2-9012-46EF-B18A-C87D5526F6EE}" dt="2026-06-10T08:10:39.398" v="495" actId="164"/>
          <ac:spMkLst>
            <pc:docMk/>
            <pc:sldMk cId="3228165448" sldId="965"/>
            <ac:spMk id="7" creationId="{7BACFFA5-837E-10D0-7885-26F23A6FECFA}"/>
          </ac:spMkLst>
        </pc:spChg>
        <pc:spChg chg="add mod">
          <ac:chgData name="Christopher Potter" userId="24ad2ef8db5e8a45" providerId="LiveId" clId="{10AB9FE2-9012-46EF-B18A-C87D5526F6EE}" dt="2026-06-10T08:10:39.398" v="495" actId="164"/>
          <ac:spMkLst>
            <pc:docMk/>
            <pc:sldMk cId="3228165448" sldId="965"/>
            <ac:spMk id="8" creationId="{B37E4A61-C1C9-3F89-ECC7-B858C0DBE993}"/>
          </ac:spMkLst>
        </pc:spChg>
        <pc:spChg chg="add mod">
          <ac:chgData name="Christopher Potter" userId="24ad2ef8db5e8a45" providerId="LiveId" clId="{10AB9FE2-9012-46EF-B18A-C87D5526F6EE}" dt="2026-06-10T08:10:39.398" v="495" actId="164"/>
          <ac:spMkLst>
            <pc:docMk/>
            <pc:sldMk cId="3228165448" sldId="965"/>
            <ac:spMk id="9" creationId="{A6202279-2040-10AA-1A71-B324D2818929}"/>
          </ac:spMkLst>
        </pc:spChg>
        <pc:spChg chg="add mod">
          <ac:chgData name="Christopher Potter" userId="24ad2ef8db5e8a45" providerId="LiveId" clId="{10AB9FE2-9012-46EF-B18A-C87D5526F6EE}" dt="2026-06-10T08:07:18.772" v="312" actId="14100"/>
          <ac:spMkLst>
            <pc:docMk/>
            <pc:sldMk cId="3228165448" sldId="965"/>
            <ac:spMk id="10" creationId="{DB35F57C-5D84-71CB-7230-9FC8540D45DF}"/>
          </ac:spMkLst>
        </pc:spChg>
        <pc:grpChg chg="add mod">
          <ac:chgData name="Christopher Potter" userId="24ad2ef8db5e8a45" providerId="LiveId" clId="{10AB9FE2-9012-46EF-B18A-C87D5526F6EE}" dt="2026-06-10T08:10:39.398" v="495" actId="164"/>
          <ac:grpSpMkLst>
            <pc:docMk/>
            <pc:sldMk cId="3228165448" sldId="965"/>
            <ac:grpSpMk id="15" creationId="{F881B980-6B45-E580-DD16-7D6DEE62257A}"/>
          </ac:grpSpMkLst>
        </pc:grpChg>
        <pc:grpChg chg="mod">
          <ac:chgData name="Christopher Potter" userId="24ad2ef8db5e8a45" providerId="LiveId" clId="{10AB9FE2-9012-46EF-B18A-C87D5526F6EE}" dt="2026-06-10T08:07:26.328" v="313" actId="207"/>
          <ac:grpSpMkLst>
            <pc:docMk/>
            <pc:sldMk cId="3228165448" sldId="965"/>
            <ac:grpSpMk id="53" creationId="{75A9C89E-8D99-4996-FDD0-0C8D8DD11E5D}"/>
          </ac:grpSpMkLst>
        </pc:grpChg>
      </pc:sldChg>
      <pc:sldChg chg="modSp add mod ord">
        <pc:chgData name="Christopher Potter" userId="24ad2ef8db5e8a45" providerId="LiveId" clId="{10AB9FE2-9012-46EF-B18A-C87D5526F6EE}" dt="2026-06-10T08:47:55.764" v="1395" actId="6549"/>
        <pc:sldMkLst>
          <pc:docMk/>
          <pc:sldMk cId="2123588796" sldId="966"/>
        </pc:sldMkLst>
        <pc:spChg chg="mod">
          <ac:chgData name="Christopher Potter" userId="24ad2ef8db5e8a45" providerId="LiveId" clId="{10AB9FE2-9012-46EF-B18A-C87D5526F6EE}" dt="2026-06-10T08:47:55.764" v="1395" actId="6549"/>
          <ac:spMkLst>
            <pc:docMk/>
            <pc:sldMk cId="2123588796" sldId="966"/>
            <ac:spMk id="2" creationId="{0A966668-1E0B-E219-24A8-4D2E00CB3DFB}"/>
          </ac:spMkLst>
        </pc:spChg>
        <pc:spChg chg="mod">
          <ac:chgData name="Christopher Potter" userId="24ad2ef8db5e8a45" providerId="LiveId" clId="{10AB9FE2-9012-46EF-B18A-C87D5526F6EE}" dt="2026-06-10T08:09:44.502" v="481" actId="6549"/>
          <ac:spMkLst>
            <pc:docMk/>
            <pc:sldMk cId="2123588796" sldId="966"/>
            <ac:spMk id="4" creationId="{4DD73E3C-E718-EC68-F7E4-FB64C6FDB379}"/>
          </ac:spMkLst>
        </pc:spChg>
        <pc:spChg chg="mod">
          <ac:chgData name="Christopher Potter" userId="24ad2ef8db5e8a45" providerId="LiveId" clId="{10AB9FE2-9012-46EF-B18A-C87D5526F6EE}" dt="2026-06-10T08:09:44.502" v="481" actId="6549"/>
          <ac:spMkLst>
            <pc:docMk/>
            <pc:sldMk cId="2123588796" sldId="966"/>
            <ac:spMk id="12" creationId="{8E25B9A3-48E6-D3E9-7ED7-44F751870FAF}"/>
          </ac:spMkLst>
        </pc:spChg>
        <pc:spChg chg="mod">
          <ac:chgData name="Christopher Potter" userId="24ad2ef8db5e8a45" providerId="LiveId" clId="{10AB9FE2-9012-46EF-B18A-C87D5526F6EE}" dt="2026-06-10T08:09:44.502" v="481" actId="6549"/>
          <ac:spMkLst>
            <pc:docMk/>
            <pc:sldMk cId="2123588796" sldId="966"/>
            <ac:spMk id="13" creationId="{4ABAA935-FDC0-5C71-2602-EB75B4A14BDE}"/>
          </ac:spMkLst>
        </pc:spChg>
        <pc:spChg chg="mod">
          <ac:chgData name="Christopher Potter" userId="24ad2ef8db5e8a45" providerId="LiveId" clId="{10AB9FE2-9012-46EF-B18A-C87D5526F6EE}" dt="2026-06-10T08:09:44.502" v="481" actId="6549"/>
          <ac:spMkLst>
            <pc:docMk/>
            <pc:sldMk cId="2123588796" sldId="966"/>
            <ac:spMk id="14" creationId="{4A179CAB-488D-46D6-1D50-A7866162F0A0}"/>
          </ac:spMkLst>
        </pc:spChg>
        <pc:spChg chg="mod">
          <ac:chgData name="Christopher Potter" userId="24ad2ef8db5e8a45" providerId="LiveId" clId="{10AB9FE2-9012-46EF-B18A-C87D5526F6EE}" dt="2026-06-10T08:09:44.502" v="481" actId="6549"/>
          <ac:spMkLst>
            <pc:docMk/>
            <pc:sldMk cId="2123588796" sldId="966"/>
            <ac:spMk id="16" creationId="{3668EB98-D945-2257-6C98-3B3D44B5B59A}"/>
          </ac:spMkLst>
        </pc:spChg>
        <pc:spChg chg="mod">
          <ac:chgData name="Christopher Potter" userId="24ad2ef8db5e8a45" providerId="LiveId" clId="{10AB9FE2-9012-46EF-B18A-C87D5526F6EE}" dt="2026-06-10T08:09:44.502" v="481" actId="6549"/>
          <ac:spMkLst>
            <pc:docMk/>
            <pc:sldMk cId="2123588796" sldId="966"/>
            <ac:spMk id="23" creationId="{D2E24A36-DDA4-1950-D73D-EBE2B6594DE9}"/>
          </ac:spMkLst>
        </pc:spChg>
        <pc:spChg chg="mod">
          <ac:chgData name="Christopher Potter" userId="24ad2ef8db5e8a45" providerId="LiveId" clId="{10AB9FE2-9012-46EF-B18A-C87D5526F6EE}" dt="2026-06-10T08:09:44.502" v="481" actId="6549"/>
          <ac:spMkLst>
            <pc:docMk/>
            <pc:sldMk cId="2123588796" sldId="966"/>
            <ac:spMk id="24" creationId="{8F6D4CE9-AE42-0F5E-2C55-1342C7B573B4}"/>
          </ac:spMkLst>
        </pc:spChg>
        <pc:spChg chg="mod">
          <ac:chgData name="Christopher Potter" userId="24ad2ef8db5e8a45" providerId="LiveId" clId="{10AB9FE2-9012-46EF-B18A-C87D5526F6EE}" dt="2026-06-10T08:09:44.502" v="481" actId="6549"/>
          <ac:spMkLst>
            <pc:docMk/>
            <pc:sldMk cId="2123588796" sldId="966"/>
            <ac:spMk id="35" creationId="{8A6F7802-60CA-1989-9161-E2364DBCDD12}"/>
          </ac:spMkLst>
        </pc:spChg>
        <pc:spChg chg="mod">
          <ac:chgData name="Christopher Potter" userId="24ad2ef8db5e8a45" providerId="LiveId" clId="{10AB9FE2-9012-46EF-B18A-C87D5526F6EE}" dt="2026-06-10T08:09:44.502" v="481" actId="6549"/>
          <ac:spMkLst>
            <pc:docMk/>
            <pc:sldMk cId="2123588796" sldId="966"/>
            <ac:spMk id="38" creationId="{60BA05FF-7DAA-5068-4B35-E68051AD3D1B}"/>
          </ac:spMkLst>
        </pc:spChg>
        <pc:spChg chg="mod">
          <ac:chgData name="Christopher Potter" userId="24ad2ef8db5e8a45" providerId="LiveId" clId="{10AB9FE2-9012-46EF-B18A-C87D5526F6EE}" dt="2026-06-10T08:09:44.502" v="481" actId="6549"/>
          <ac:spMkLst>
            <pc:docMk/>
            <pc:sldMk cId="2123588796" sldId="966"/>
            <ac:spMk id="39" creationId="{DE2D9785-0255-873C-A1FC-A46714A7E494}"/>
          </ac:spMkLst>
        </pc:spChg>
        <pc:spChg chg="mod">
          <ac:chgData name="Christopher Potter" userId="24ad2ef8db5e8a45" providerId="LiveId" clId="{10AB9FE2-9012-46EF-B18A-C87D5526F6EE}" dt="2026-06-10T08:09:58.410" v="492" actId="6549"/>
          <ac:spMkLst>
            <pc:docMk/>
            <pc:sldMk cId="2123588796" sldId="966"/>
            <ac:spMk id="46" creationId="{90A35F63-AD50-C107-2874-6AC85303C51F}"/>
          </ac:spMkLst>
        </pc:spChg>
        <pc:spChg chg="mod">
          <ac:chgData name="Christopher Potter" userId="24ad2ef8db5e8a45" providerId="LiveId" clId="{10AB9FE2-9012-46EF-B18A-C87D5526F6EE}" dt="2026-06-10T08:09:58.410" v="492" actId="6549"/>
          <ac:spMkLst>
            <pc:docMk/>
            <pc:sldMk cId="2123588796" sldId="966"/>
            <ac:spMk id="48" creationId="{8B4A7B47-7438-AF48-BC80-7F96E6BBD7F1}"/>
          </ac:spMkLst>
        </pc:spChg>
        <pc:spChg chg="mod">
          <ac:chgData name="Christopher Potter" userId="24ad2ef8db5e8a45" providerId="LiveId" clId="{10AB9FE2-9012-46EF-B18A-C87D5526F6EE}" dt="2026-06-10T08:09:58.410" v="492" actId="6549"/>
          <ac:spMkLst>
            <pc:docMk/>
            <pc:sldMk cId="2123588796" sldId="966"/>
            <ac:spMk id="50" creationId="{C832767E-1C7A-8599-CC60-7A73035702E2}"/>
          </ac:spMkLst>
        </pc:spChg>
        <pc:spChg chg="mod">
          <ac:chgData name="Christopher Potter" userId="24ad2ef8db5e8a45" providerId="LiveId" clId="{10AB9FE2-9012-46EF-B18A-C87D5526F6EE}" dt="2026-06-10T08:09:58.410" v="492" actId="6549"/>
          <ac:spMkLst>
            <pc:docMk/>
            <pc:sldMk cId="2123588796" sldId="966"/>
            <ac:spMk id="52" creationId="{E7B31552-C811-EA57-BC15-1091CABA7705}"/>
          </ac:spMkLst>
        </pc:spChg>
        <pc:grpChg chg="mod">
          <ac:chgData name="Christopher Potter" userId="24ad2ef8db5e8a45" providerId="LiveId" clId="{10AB9FE2-9012-46EF-B18A-C87D5526F6EE}" dt="2026-06-10T08:09:58.410" v="492" actId="6549"/>
          <ac:grpSpMkLst>
            <pc:docMk/>
            <pc:sldMk cId="2123588796" sldId="966"/>
            <ac:grpSpMk id="53" creationId="{44059082-A504-E1F7-1EA7-65428EC5B5ED}"/>
          </ac:grpSpMkLst>
        </pc:grpChg>
      </pc:sldChg>
      <pc:sldChg chg="addSp modSp add mod modAnim">
        <pc:chgData name="Christopher Potter" userId="24ad2ef8db5e8a45" providerId="LiveId" clId="{10AB9FE2-9012-46EF-B18A-C87D5526F6EE}" dt="2026-06-10T08:48:00.948" v="1398" actId="6549"/>
        <pc:sldMkLst>
          <pc:docMk/>
          <pc:sldMk cId="1337450028" sldId="967"/>
        </pc:sldMkLst>
        <pc:spChg chg="mod">
          <ac:chgData name="Christopher Potter" userId="24ad2ef8db5e8a45" providerId="LiveId" clId="{10AB9FE2-9012-46EF-B18A-C87D5526F6EE}" dt="2026-06-10T08:48:00.948" v="1398" actId="6549"/>
          <ac:spMkLst>
            <pc:docMk/>
            <pc:sldMk cId="1337450028" sldId="967"/>
            <ac:spMk id="2" creationId="{3A376C0A-9E8C-1FED-C33E-17F3C9E4E80C}"/>
          </ac:spMkLst>
        </pc:spChg>
        <pc:spChg chg="mod">
          <ac:chgData name="Christopher Potter" userId="24ad2ef8db5e8a45" providerId="LiveId" clId="{10AB9FE2-9012-46EF-B18A-C87D5526F6EE}" dt="2026-06-10T08:11:43.334" v="550" actId="6549"/>
          <ac:spMkLst>
            <pc:docMk/>
            <pc:sldMk cId="1337450028" sldId="967"/>
            <ac:spMk id="5" creationId="{88853909-DB21-0684-4346-3EAD6CF13250}"/>
          </ac:spMkLst>
        </pc:spChg>
        <pc:spChg chg="mod">
          <ac:chgData name="Christopher Potter" userId="24ad2ef8db5e8a45" providerId="LiveId" clId="{10AB9FE2-9012-46EF-B18A-C87D5526F6EE}" dt="2026-06-10T08:11:43.334" v="550" actId="6549"/>
          <ac:spMkLst>
            <pc:docMk/>
            <pc:sldMk cId="1337450028" sldId="967"/>
            <ac:spMk id="7" creationId="{4D65ADE6-E20A-BCE6-2483-79918070BF16}"/>
          </ac:spMkLst>
        </pc:spChg>
        <pc:spChg chg="mod">
          <ac:chgData name="Christopher Potter" userId="24ad2ef8db5e8a45" providerId="LiveId" clId="{10AB9FE2-9012-46EF-B18A-C87D5526F6EE}" dt="2026-06-10T08:11:43.334" v="550" actId="6549"/>
          <ac:spMkLst>
            <pc:docMk/>
            <pc:sldMk cId="1337450028" sldId="967"/>
            <ac:spMk id="8" creationId="{D8806A42-F210-1025-4338-31CC068AB546}"/>
          </ac:spMkLst>
        </pc:spChg>
        <pc:spChg chg="mod">
          <ac:chgData name="Christopher Potter" userId="24ad2ef8db5e8a45" providerId="LiveId" clId="{10AB9FE2-9012-46EF-B18A-C87D5526F6EE}" dt="2026-06-10T08:11:43.334" v="550" actId="6549"/>
          <ac:spMkLst>
            <pc:docMk/>
            <pc:sldMk cId="1337450028" sldId="967"/>
            <ac:spMk id="9" creationId="{AE48CD4C-D401-D73B-7882-CA4645454C0E}"/>
          </ac:spMkLst>
        </pc:spChg>
        <pc:spChg chg="add mod">
          <ac:chgData name="Christopher Potter" userId="24ad2ef8db5e8a45" providerId="LiveId" clId="{10AB9FE2-9012-46EF-B18A-C87D5526F6EE}" dt="2026-06-10T08:19:14.868" v="672" actId="6549"/>
          <ac:spMkLst>
            <pc:docMk/>
            <pc:sldMk cId="1337450028" sldId="967"/>
            <ac:spMk id="10" creationId="{185A6B27-24C6-7B54-C762-4D0793B3557D}"/>
          </ac:spMkLst>
        </pc:spChg>
        <pc:grpChg chg="add mod">
          <ac:chgData name="Christopher Potter" userId="24ad2ef8db5e8a45" providerId="LiveId" clId="{10AB9FE2-9012-46EF-B18A-C87D5526F6EE}" dt="2026-06-10T08:11:43.334" v="550" actId="6549"/>
          <ac:grpSpMkLst>
            <pc:docMk/>
            <pc:sldMk cId="1337450028" sldId="967"/>
            <ac:grpSpMk id="3" creationId="{52CECE5B-46CA-EDA9-B30D-972045CA6B31}"/>
          </ac:grpSpMkLst>
        </pc:grpChg>
        <pc:grpChg chg="mod">
          <ac:chgData name="Christopher Potter" userId="24ad2ef8db5e8a45" providerId="LiveId" clId="{10AB9FE2-9012-46EF-B18A-C87D5526F6EE}" dt="2026-06-10T08:16:17.341" v="557" actId="207"/>
          <ac:grpSpMkLst>
            <pc:docMk/>
            <pc:sldMk cId="1337450028" sldId="967"/>
            <ac:grpSpMk id="53" creationId="{931D1392-279B-BEB2-9249-86284DCF78A3}"/>
          </ac:grpSpMkLst>
        </pc:grpChg>
      </pc:sldChg>
      <pc:sldChg chg="modSp add mod ord">
        <pc:chgData name="Christopher Potter" userId="24ad2ef8db5e8a45" providerId="LiveId" clId="{10AB9FE2-9012-46EF-B18A-C87D5526F6EE}" dt="2026-06-10T08:47:46.880" v="1392"/>
        <pc:sldMkLst>
          <pc:docMk/>
          <pc:sldMk cId="2131723882" sldId="968"/>
        </pc:sldMkLst>
        <pc:spChg chg="mod">
          <ac:chgData name="Christopher Potter" userId="24ad2ef8db5e8a45" providerId="LiveId" clId="{10AB9FE2-9012-46EF-B18A-C87D5526F6EE}" dt="2026-06-10T08:24:41.484" v="855" actId="6549"/>
          <ac:spMkLst>
            <pc:docMk/>
            <pc:sldMk cId="2131723882" sldId="968"/>
            <ac:spMk id="2" creationId="{603FC99F-E827-601A-8961-CFF30B105DD0}"/>
          </ac:spMkLst>
        </pc:spChg>
        <pc:spChg chg="mod">
          <ac:chgData name="Christopher Potter" userId="24ad2ef8db5e8a45" providerId="LiveId" clId="{10AB9FE2-9012-46EF-B18A-C87D5526F6EE}" dt="2026-06-10T08:24:45.066" v="857" actId="6549"/>
          <ac:spMkLst>
            <pc:docMk/>
            <pc:sldMk cId="2131723882" sldId="968"/>
            <ac:spMk id="4" creationId="{EECF505D-4078-18F2-097F-9679EDA146CB}"/>
          </ac:spMkLst>
        </pc:spChg>
        <pc:spChg chg="mod">
          <ac:chgData name="Christopher Potter" userId="24ad2ef8db5e8a45" providerId="LiveId" clId="{10AB9FE2-9012-46EF-B18A-C87D5526F6EE}" dt="2026-06-10T08:24:45.066" v="857" actId="6549"/>
          <ac:spMkLst>
            <pc:docMk/>
            <pc:sldMk cId="2131723882" sldId="968"/>
            <ac:spMk id="12" creationId="{9FA3832B-AFAC-78F0-6867-6061CF9A2AA2}"/>
          </ac:spMkLst>
        </pc:spChg>
        <pc:spChg chg="mod">
          <ac:chgData name="Christopher Potter" userId="24ad2ef8db5e8a45" providerId="LiveId" clId="{10AB9FE2-9012-46EF-B18A-C87D5526F6EE}" dt="2026-06-10T08:24:45.066" v="857" actId="6549"/>
          <ac:spMkLst>
            <pc:docMk/>
            <pc:sldMk cId="2131723882" sldId="968"/>
            <ac:spMk id="13" creationId="{4C494E77-0FA1-877E-B96C-F4B35ED17A4E}"/>
          </ac:spMkLst>
        </pc:spChg>
        <pc:spChg chg="mod">
          <ac:chgData name="Christopher Potter" userId="24ad2ef8db5e8a45" providerId="LiveId" clId="{10AB9FE2-9012-46EF-B18A-C87D5526F6EE}" dt="2026-06-10T08:24:45.066" v="857" actId="6549"/>
          <ac:spMkLst>
            <pc:docMk/>
            <pc:sldMk cId="2131723882" sldId="968"/>
            <ac:spMk id="14" creationId="{724CE4A3-F50F-8BD3-D921-43475C54A38E}"/>
          </ac:spMkLst>
        </pc:spChg>
        <pc:spChg chg="mod">
          <ac:chgData name="Christopher Potter" userId="24ad2ef8db5e8a45" providerId="LiveId" clId="{10AB9FE2-9012-46EF-B18A-C87D5526F6EE}" dt="2026-06-10T08:24:45.066" v="857" actId="6549"/>
          <ac:spMkLst>
            <pc:docMk/>
            <pc:sldMk cId="2131723882" sldId="968"/>
            <ac:spMk id="16" creationId="{5871002C-BE68-37C5-9CD0-7F1C341ABB92}"/>
          </ac:spMkLst>
        </pc:spChg>
        <pc:spChg chg="mod">
          <ac:chgData name="Christopher Potter" userId="24ad2ef8db5e8a45" providerId="LiveId" clId="{10AB9FE2-9012-46EF-B18A-C87D5526F6EE}" dt="2026-06-10T08:24:45.066" v="857" actId="6549"/>
          <ac:spMkLst>
            <pc:docMk/>
            <pc:sldMk cId="2131723882" sldId="968"/>
            <ac:spMk id="23" creationId="{539B9B5B-145D-F750-8C6C-894CFD10D3EF}"/>
          </ac:spMkLst>
        </pc:spChg>
        <pc:spChg chg="mod">
          <ac:chgData name="Christopher Potter" userId="24ad2ef8db5e8a45" providerId="LiveId" clId="{10AB9FE2-9012-46EF-B18A-C87D5526F6EE}" dt="2026-06-10T08:24:45.066" v="857" actId="6549"/>
          <ac:spMkLst>
            <pc:docMk/>
            <pc:sldMk cId="2131723882" sldId="968"/>
            <ac:spMk id="24" creationId="{48D7C30A-3DB7-93A6-2EB6-2715C42C4168}"/>
          </ac:spMkLst>
        </pc:spChg>
        <pc:spChg chg="mod">
          <ac:chgData name="Christopher Potter" userId="24ad2ef8db5e8a45" providerId="LiveId" clId="{10AB9FE2-9012-46EF-B18A-C87D5526F6EE}" dt="2026-06-10T08:24:45.066" v="857" actId="6549"/>
          <ac:spMkLst>
            <pc:docMk/>
            <pc:sldMk cId="2131723882" sldId="968"/>
            <ac:spMk id="35" creationId="{DD0CA02F-2C4D-C063-DFC9-8FB6FF1191A2}"/>
          </ac:spMkLst>
        </pc:spChg>
        <pc:spChg chg="mod">
          <ac:chgData name="Christopher Potter" userId="24ad2ef8db5e8a45" providerId="LiveId" clId="{10AB9FE2-9012-46EF-B18A-C87D5526F6EE}" dt="2026-06-10T08:24:45.066" v="857" actId="6549"/>
          <ac:spMkLst>
            <pc:docMk/>
            <pc:sldMk cId="2131723882" sldId="968"/>
            <ac:spMk id="38" creationId="{17378DE0-30B7-1DB5-88D3-1C92A1F2D1E0}"/>
          </ac:spMkLst>
        </pc:spChg>
        <pc:spChg chg="mod">
          <ac:chgData name="Christopher Potter" userId="24ad2ef8db5e8a45" providerId="LiveId" clId="{10AB9FE2-9012-46EF-B18A-C87D5526F6EE}" dt="2026-06-10T08:24:45.066" v="857" actId="6549"/>
          <ac:spMkLst>
            <pc:docMk/>
            <pc:sldMk cId="2131723882" sldId="968"/>
            <ac:spMk id="39" creationId="{1D390C30-B30B-A67E-02E0-74EBF3416975}"/>
          </ac:spMkLst>
        </pc:spChg>
        <pc:spChg chg="mod">
          <ac:chgData name="Christopher Potter" userId="24ad2ef8db5e8a45" providerId="LiveId" clId="{10AB9FE2-9012-46EF-B18A-C87D5526F6EE}" dt="2026-06-10T08:24:57.315" v="863" actId="6549"/>
          <ac:spMkLst>
            <pc:docMk/>
            <pc:sldMk cId="2131723882" sldId="968"/>
            <ac:spMk id="46" creationId="{93423908-A420-F880-DD94-216D304407E7}"/>
          </ac:spMkLst>
        </pc:spChg>
        <pc:spChg chg="mod">
          <ac:chgData name="Christopher Potter" userId="24ad2ef8db5e8a45" providerId="LiveId" clId="{10AB9FE2-9012-46EF-B18A-C87D5526F6EE}" dt="2026-06-10T08:24:57.315" v="863" actId="6549"/>
          <ac:spMkLst>
            <pc:docMk/>
            <pc:sldMk cId="2131723882" sldId="968"/>
            <ac:spMk id="48" creationId="{D0143857-0748-DDA5-7BFF-2B1D1949C6B0}"/>
          </ac:spMkLst>
        </pc:spChg>
        <pc:spChg chg="mod">
          <ac:chgData name="Christopher Potter" userId="24ad2ef8db5e8a45" providerId="LiveId" clId="{10AB9FE2-9012-46EF-B18A-C87D5526F6EE}" dt="2026-06-10T08:24:57.315" v="863" actId="6549"/>
          <ac:spMkLst>
            <pc:docMk/>
            <pc:sldMk cId="2131723882" sldId="968"/>
            <ac:spMk id="50" creationId="{9D83F48C-8A53-8182-7D51-19B6B185BCB2}"/>
          </ac:spMkLst>
        </pc:spChg>
        <pc:spChg chg="mod">
          <ac:chgData name="Christopher Potter" userId="24ad2ef8db5e8a45" providerId="LiveId" clId="{10AB9FE2-9012-46EF-B18A-C87D5526F6EE}" dt="2026-06-10T08:24:57.315" v="863" actId="6549"/>
          <ac:spMkLst>
            <pc:docMk/>
            <pc:sldMk cId="2131723882" sldId="968"/>
            <ac:spMk id="52" creationId="{AA9A6CC9-0D15-EA91-7560-B075C18F8BAB}"/>
          </ac:spMkLst>
        </pc:spChg>
        <pc:grpChg chg="mod">
          <ac:chgData name="Christopher Potter" userId="24ad2ef8db5e8a45" providerId="LiveId" clId="{10AB9FE2-9012-46EF-B18A-C87D5526F6EE}" dt="2026-06-10T08:24:57.315" v="863" actId="6549"/>
          <ac:grpSpMkLst>
            <pc:docMk/>
            <pc:sldMk cId="2131723882" sldId="968"/>
            <ac:grpSpMk id="53" creationId="{84F55DDB-5C01-C66D-9E5E-225B6040D266}"/>
          </ac:grpSpMkLst>
        </pc:grpChg>
        <pc:cxnChg chg="mod">
          <ac:chgData name="Christopher Potter" userId="24ad2ef8db5e8a45" providerId="LiveId" clId="{10AB9FE2-9012-46EF-B18A-C87D5526F6EE}" dt="2026-06-10T08:23:49.234" v="795" actId="1038"/>
          <ac:cxnSpMkLst>
            <pc:docMk/>
            <pc:sldMk cId="2131723882" sldId="968"/>
            <ac:cxnSpMk id="18" creationId="{E07887A2-FE64-DDE2-6368-241D2CC5AF4A}"/>
          </ac:cxnSpMkLst>
        </pc:cxnChg>
        <pc:cxnChg chg="mod">
          <ac:chgData name="Christopher Potter" userId="24ad2ef8db5e8a45" providerId="LiveId" clId="{10AB9FE2-9012-46EF-B18A-C87D5526F6EE}" dt="2026-06-10T08:23:49.234" v="795" actId="1038"/>
          <ac:cxnSpMkLst>
            <pc:docMk/>
            <pc:sldMk cId="2131723882" sldId="968"/>
            <ac:cxnSpMk id="19" creationId="{A3ED7DB7-0F29-DE8C-6B12-ADE1BBD592E2}"/>
          </ac:cxnSpMkLst>
        </pc:cxnChg>
        <pc:cxnChg chg="mod">
          <ac:chgData name="Christopher Potter" userId="24ad2ef8db5e8a45" providerId="LiveId" clId="{10AB9FE2-9012-46EF-B18A-C87D5526F6EE}" dt="2026-06-10T08:23:49.234" v="795" actId="1038"/>
          <ac:cxnSpMkLst>
            <pc:docMk/>
            <pc:sldMk cId="2131723882" sldId="968"/>
            <ac:cxnSpMk id="21" creationId="{A782AB8F-A3A2-3E2C-8BF0-A471FDB64E13}"/>
          </ac:cxnSpMkLst>
        </pc:cxnChg>
        <pc:cxnChg chg="mod">
          <ac:chgData name="Christopher Potter" userId="24ad2ef8db5e8a45" providerId="LiveId" clId="{10AB9FE2-9012-46EF-B18A-C87D5526F6EE}" dt="2026-06-10T08:23:49.234" v="795" actId="1038"/>
          <ac:cxnSpMkLst>
            <pc:docMk/>
            <pc:sldMk cId="2131723882" sldId="968"/>
            <ac:cxnSpMk id="22" creationId="{1A98AE09-DAFC-0FE2-DA78-2774612382F6}"/>
          </ac:cxnSpMkLst>
        </pc:cxnChg>
        <pc:cxnChg chg="mod">
          <ac:chgData name="Christopher Potter" userId="24ad2ef8db5e8a45" providerId="LiveId" clId="{10AB9FE2-9012-46EF-B18A-C87D5526F6EE}" dt="2026-06-10T08:24:19.719" v="841" actId="1076"/>
          <ac:cxnSpMkLst>
            <pc:docMk/>
            <pc:sldMk cId="2131723882" sldId="968"/>
            <ac:cxnSpMk id="41" creationId="{82E0F936-6995-31EB-2DDB-0BC4B4CBE07E}"/>
          </ac:cxnSpMkLst>
        </pc:cxnChg>
        <pc:cxnChg chg="mod">
          <ac:chgData name="Christopher Potter" userId="24ad2ef8db5e8a45" providerId="LiveId" clId="{10AB9FE2-9012-46EF-B18A-C87D5526F6EE}" dt="2026-06-10T08:24:04.387" v="838" actId="1038"/>
          <ac:cxnSpMkLst>
            <pc:docMk/>
            <pc:sldMk cId="2131723882" sldId="968"/>
            <ac:cxnSpMk id="42" creationId="{A1774C84-5B87-F9AD-821E-6BE2FC621500}"/>
          </ac:cxnSpMkLst>
        </pc:cxnChg>
      </pc:sldChg>
      <pc:sldChg chg="addSp delSp modSp add mod ord addAnim delAnim modAnim">
        <pc:chgData name="Christopher Potter" userId="24ad2ef8db5e8a45" providerId="LiveId" clId="{10AB9FE2-9012-46EF-B18A-C87D5526F6EE}" dt="2026-06-10T08:47:46.880" v="1392"/>
        <pc:sldMkLst>
          <pc:docMk/>
          <pc:sldMk cId="1196144562" sldId="969"/>
        </pc:sldMkLst>
        <pc:spChg chg="mod">
          <ac:chgData name="Christopher Potter" userId="24ad2ef8db5e8a45" providerId="LiveId" clId="{10AB9FE2-9012-46EF-B18A-C87D5526F6EE}" dt="2026-06-10T08:25:37.518" v="889" actId="6549"/>
          <ac:spMkLst>
            <pc:docMk/>
            <pc:sldMk cId="1196144562" sldId="969"/>
            <ac:spMk id="2" creationId="{E9D5AE00-CA0A-4060-94CB-2FAD503CD37E}"/>
          </ac:spMkLst>
        </pc:spChg>
        <pc:spChg chg="del mod">
          <ac:chgData name="Christopher Potter" userId="24ad2ef8db5e8a45" providerId="LiveId" clId="{10AB9FE2-9012-46EF-B18A-C87D5526F6EE}" dt="2026-06-10T08:26:31.094" v="891" actId="478"/>
          <ac:spMkLst>
            <pc:docMk/>
            <pc:sldMk cId="1196144562" sldId="969"/>
            <ac:spMk id="5" creationId="{3235D8D1-F408-D685-145E-9032F4B8E4A0}"/>
          </ac:spMkLst>
        </pc:spChg>
        <pc:spChg chg="del mod">
          <ac:chgData name="Christopher Potter" userId="24ad2ef8db5e8a45" providerId="LiveId" clId="{10AB9FE2-9012-46EF-B18A-C87D5526F6EE}" dt="2026-06-10T08:26:31.094" v="891" actId="478"/>
          <ac:spMkLst>
            <pc:docMk/>
            <pc:sldMk cId="1196144562" sldId="969"/>
            <ac:spMk id="7" creationId="{078D07E4-2397-FB52-2AC1-E50C16FE1A48}"/>
          </ac:spMkLst>
        </pc:spChg>
        <pc:spChg chg="del mod topLvl">
          <ac:chgData name="Christopher Potter" userId="24ad2ef8db5e8a45" providerId="LiveId" clId="{10AB9FE2-9012-46EF-B18A-C87D5526F6EE}" dt="2026-06-10T08:26:31.094" v="891" actId="478"/>
          <ac:spMkLst>
            <pc:docMk/>
            <pc:sldMk cId="1196144562" sldId="969"/>
            <ac:spMk id="8" creationId="{B9B64033-9C23-BDE2-F02F-69636425A50A}"/>
          </ac:spMkLst>
        </pc:spChg>
        <pc:spChg chg="mod topLvl">
          <ac:chgData name="Christopher Potter" userId="24ad2ef8db5e8a45" providerId="LiveId" clId="{10AB9FE2-9012-46EF-B18A-C87D5526F6EE}" dt="2026-06-10T08:27:14.266" v="916" actId="1038"/>
          <ac:spMkLst>
            <pc:docMk/>
            <pc:sldMk cId="1196144562" sldId="969"/>
            <ac:spMk id="9" creationId="{6B015E14-0615-35AC-3A99-7969E75BF79C}"/>
          </ac:spMkLst>
        </pc:spChg>
        <pc:spChg chg="add mod">
          <ac:chgData name="Christopher Potter" userId="24ad2ef8db5e8a45" providerId="LiveId" clId="{10AB9FE2-9012-46EF-B18A-C87D5526F6EE}" dt="2026-06-10T08:27:08.469" v="909" actId="6549"/>
          <ac:spMkLst>
            <pc:docMk/>
            <pc:sldMk cId="1196144562" sldId="969"/>
            <ac:spMk id="10" creationId="{8DA2E645-CB14-2FB3-7839-BBBE54413897}"/>
          </ac:spMkLst>
        </pc:spChg>
        <pc:grpChg chg="add del mod">
          <ac:chgData name="Christopher Potter" userId="24ad2ef8db5e8a45" providerId="LiveId" clId="{10AB9FE2-9012-46EF-B18A-C87D5526F6EE}" dt="2026-06-10T08:26:31.094" v="891" actId="478"/>
          <ac:grpSpMkLst>
            <pc:docMk/>
            <pc:sldMk cId="1196144562" sldId="969"/>
            <ac:grpSpMk id="3" creationId="{9079A082-BC1A-8AF7-40DF-4839C71238FF}"/>
          </ac:grpSpMkLst>
        </pc:grpChg>
        <pc:grpChg chg="mod">
          <ac:chgData name="Christopher Potter" userId="24ad2ef8db5e8a45" providerId="LiveId" clId="{10AB9FE2-9012-46EF-B18A-C87D5526F6EE}" dt="2026-06-10T08:25:13.621" v="865" actId="207"/>
          <ac:grpSpMkLst>
            <pc:docMk/>
            <pc:sldMk cId="1196144562" sldId="969"/>
            <ac:grpSpMk id="53" creationId="{8D94EA2D-C651-0D0E-D44B-777648635CE9}"/>
          </ac:grpSpMkLst>
        </pc:grpChg>
      </pc:sldChg>
      <pc:sldChg chg="modSp add mod">
        <pc:chgData name="Christopher Potter" userId="24ad2ef8db5e8a45" providerId="LiveId" clId="{10AB9FE2-9012-46EF-B18A-C87D5526F6EE}" dt="2026-06-10T08:32:00.303" v="1087" actId="1076"/>
        <pc:sldMkLst>
          <pc:docMk/>
          <pc:sldMk cId="4071878509" sldId="970"/>
        </pc:sldMkLst>
        <pc:spChg chg="mod">
          <ac:chgData name="Christopher Potter" userId="24ad2ef8db5e8a45" providerId="LiveId" clId="{10AB9FE2-9012-46EF-B18A-C87D5526F6EE}" dt="2026-06-10T08:30:14.244" v="973" actId="20577"/>
          <ac:spMkLst>
            <pc:docMk/>
            <pc:sldMk cId="4071878509" sldId="970"/>
            <ac:spMk id="2" creationId="{DD2DFD5C-8350-8892-404A-866424657C6A}"/>
          </ac:spMkLst>
        </pc:spChg>
        <pc:spChg chg="mod">
          <ac:chgData name="Christopher Potter" userId="24ad2ef8db5e8a45" providerId="LiveId" clId="{10AB9FE2-9012-46EF-B18A-C87D5526F6EE}" dt="2026-06-10T08:30:44.455" v="1016" actId="6549"/>
          <ac:spMkLst>
            <pc:docMk/>
            <pc:sldMk cId="4071878509" sldId="970"/>
            <ac:spMk id="4" creationId="{815784D1-6CAD-502D-DED9-96504C60ED66}"/>
          </ac:spMkLst>
        </pc:spChg>
        <pc:spChg chg="mod">
          <ac:chgData name="Christopher Potter" userId="24ad2ef8db5e8a45" providerId="LiveId" clId="{10AB9FE2-9012-46EF-B18A-C87D5526F6EE}" dt="2026-06-10T08:30:57.909" v="1033" actId="1038"/>
          <ac:spMkLst>
            <pc:docMk/>
            <pc:sldMk cId="4071878509" sldId="970"/>
            <ac:spMk id="12" creationId="{0FA1FF32-EF26-990F-1603-07CF2FCB3F25}"/>
          </ac:spMkLst>
        </pc:spChg>
        <pc:spChg chg="mod">
          <ac:chgData name="Christopher Potter" userId="24ad2ef8db5e8a45" providerId="LiveId" clId="{10AB9FE2-9012-46EF-B18A-C87D5526F6EE}" dt="2026-06-10T08:30:57.909" v="1033" actId="1038"/>
          <ac:spMkLst>
            <pc:docMk/>
            <pc:sldMk cId="4071878509" sldId="970"/>
            <ac:spMk id="13" creationId="{ECBE503F-8792-A25B-6A66-F0689B04D961}"/>
          </ac:spMkLst>
        </pc:spChg>
        <pc:spChg chg="mod">
          <ac:chgData name="Christopher Potter" userId="24ad2ef8db5e8a45" providerId="LiveId" clId="{10AB9FE2-9012-46EF-B18A-C87D5526F6EE}" dt="2026-06-10T08:30:57.909" v="1033" actId="1038"/>
          <ac:spMkLst>
            <pc:docMk/>
            <pc:sldMk cId="4071878509" sldId="970"/>
            <ac:spMk id="14" creationId="{935BE482-7FFF-87D2-C04B-1AED883E3CB0}"/>
          </ac:spMkLst>
        </pc:spChg>
        <pc:spChg chg="mod">
          <ac:chgData name="Christopher Potter" userId="24ad2ef8db5e8a45" providerId="LiveId" clId="{10AB9FE2-9012-46EF-B18A-C87D5526F6EE}" dt="2026-06-10T08:30:44.455" v="1016" actId="6549"/>
          <ac:spMkLst>
            <pc:docMk/>
            <pc:sldMk cId="4071878509" sldId="970"/>
            <ac:spMk id="16" creationId="{6ECDF4E7-3D78-E92B-C6C0-DBDCA9E02532}"/>
          </ac:spMkLst>
        </pc:spChg>
        <pc:spChg chg="mod">
          <ac:chgData name="Christopher Potter" userId="24ad2ef8db5e8a45" providerId="LiveId" clId="{10AB9FE2-9012-46EF-B18A-C87D5526F6EE}" dt="2026-06-10T08:30:57.909" v="1033" actId="1038"/>
          <ac:spMkLst>
            <pc:docMk/>
            <pc:sldMk cId="4071878509" sldId="970"/>
            <ac:spMk id="23" creationId="{8665FC32-E0E8-963A-2DF9-4D84CFFC98DE}"/>
          </ac:spMkLst>
        </pc:spChg>
        <pc:spChg chg="mod">
          <ac:chgData name="Christopher Potter" userId="24ad2ef8db5e8a45" providerId="LiveId" clId="{10AB9FE2-9012-46EF-B18A-C87D5526F6EE}" dt="2026-06-10T08:30:44.455" v="1016" actId="6549"/>
          <ac:spMkLst>
            <pc:docMk/>
            <pc:sldMk cId="4071878509" sldId="970"/>
            <ac:spMk id="24" creationId="{4B1C9E79-BF1F-6D7A-8EEA-76CDA0E72F2B}"/>
          </ac:spMkLst>
        </pc:spChg>
        <pc:spChg chg="mod">
          <ac:chgData name="Christopher Potter" userId="24ad2ef8db5e8a45" providerId="LiveId" clId="{10AB9FE2-9012-46EF-B18A-C87D5526F6EE}" dt="2026-06-10T08:30:44.455" v="1016" actId="6549"/>
          <ac:spMkLst>
            <pc:docMk/>
            <pc:sldMk cId="4071878509" sldId="970"/>
            <ac:spMk id="35" creationId="{0B814223-628B-145A-F3B2-B89BDFF57E80}"/>
          </ac:spMkLst>
        </pc:spChg>
        <pc:spChg chg="mod">
          <ac:chgData name="Christopher Potter" userId="24ad2ef8db5e8a45" providerId="LiveId" clId="{10AB9FE2-9012-46EF-B18A-C87D5526F6EE}" dt="2026-06-10T08:30:57.909" v="1033" actId="1038"/>
          <ac:spMkLst>
            <pc:docMk/>
            <pc:sldMk cId="4071878509" sldId="970"/>
            <ac:spMk id="38" creationId="{538A79DD-4AC3-4B2C-E909-0945B24DE43F}"/>
          </ac:spMkLst>
        </pc:spChg>
        <pc:spChg chg="mod">
          <ac:chgData name="Christopher Potter" userId="24ad2ef8db5e8a45" providerId="LiveId" clId="{10AB9FE2-9012-46EF-B18A-C87D5526F6EE}" dt="2026-06-10T08:30:57.909" v="1033" actId="1038"/>
          <ac:spMkLst>
            <pc:docMk/>
            <pc:sldMk cId="4071878509" sldId="970"/>
            <ac:spMk id="39" creationId="{5EF617AD-1016-E6D7-2FAD-F498F425EF86}"/>
          </ac:spMkLst>
        </pc:spChg>
        <pc:spChg chg="mod">
          <ac:chgData name="Christopher Potter" userId="24ad2ef8db5e8a45" providerId="LiveId" clId="{10AB9FE2-9012-46EF-B18A-C87D5526F6EE}" dt="2026-06-10T08:32:00.303" v="1087" actId="1076"/>
          <ac:spMkLst>
            <pc:docMk/>
            <pc:sldMk cId="4071878509" sldId="970"/>
            <ac:spMk id="46" creationId="{3050FEBD-957D-C7E9-F232-87EB6D980AF8}"/>
          </ac:spMkLst>
        </pc:spChg>
        <pc:spChg chg="mod">
          <ac:chgData name="Christopher Potter" userId="24ad2ef8db5e8a45" providerId="LiveId" clId="{10AB9FE2-9012-46EF-B18A-C87D5526F6EE}" dt="2026-06-10T08:31:34.135" v="1064" actId="6549"/>
          <ac:spMkLst>
            <pc:docMk/>
            <pc:sldMk cId="4071878509" sldId="970"/>
            <ac:spMk id="48" creationId="{5BEF7ED8-DFFD-C42F-CDA1-5C07C7C96C75}"/>
          </ac:spMkLst>
        </pc:spChg>
        <pc:spChg chg="mod">
          <ac:chgData name="Christopher Potter" userId="24ad2ef8db5e8a45" providerId="LiveId" clId="{10AB9FE2-9012-46EF-B18A-C87D5526F6EE}" dt="2026-06-10T08:31:34.135" v="1064" actId="6549"/>
          <ac:spMkLst>
            <pc:docMk/>
            <pc:sldMk cId="4071878509" sldId="970"/>
            <ac:spMk id="50" creationId="{CC35608D-5F88-ED8D-A149-3395AD6F7B56}"/>
          </ac:spMkLst>
        </pc:spChg>
        <pc:spChg chg="mod">
          <ac:chgData name="Christopher Potter" userId="24ad2ef8db5e8a45" providerId="LiveId" clId="{10AB9FE2-9012-46EF-B18A-C87D5526F6EE}" dt="2026-06-10T08:31:34.135" v="1064" actId="6549"/>
          <ac:spMkLst>
            <pc:docMk/>
            <pc:sldMk cId="4071878509" sldId="970"/>
            <ac:spMk id="52" creationId="{602BE054-6308-D660-F943-8C3E4E5BFEF0}"/>
          </ac:spMkLst>
        </pc:spChg>
        <pc:grpChg chg="mod">
          <ac:chgData name="Christopher Potter" userId="24ad2ef8db5e8a45" providerId="LiveId" clId="{10AB9FE2-9012-46EF-B18A-C87D5526F6EE}" dt="2026-06-10T08:31:34.135" v="1064" actId="6549"/>
          <ac:grpSpMkLst>
            <pc:docMk/>
            <pc:sldMk cId="4071878509" sldId="970"/>
            <ac:grpSpMk id="53" creationId="{BBA88545-1046-03C4-D572-7A57D4124703}"/>
          </ac:grpSpMkLst>
        </pc:grpChg>
        <pc:cxnChg chg="mod">
          <ac:chgData name="Christopher Potter" userId="24ad2ef8db5e8a45" providerId="LiveId" clId="{10AB9FE2-9012-46EF-B18A-C87D5526F6EE}" dt="2026-06-10T08:30:57.909" v="1033" actId="1038"/>
          <ac:cxnSpMkLst>
            <pc:docMk/>
            <pc:sldMk cId="4071878509" sldId="970"/>
            <ac:cxnSpMk id="18" creationId="{0BFD2252-4895-77C0-2E4A-97B587935A7D}"/>
          </ac:cxnSpMkLst>
        </pc:cxnChg>
        <pc:cxnChg chg="mod">
          <ac:chgData name="Christopher Potter" userId="24ad2ef8db5e8a45" providerId="LiveId" clId="{10AB9FE2-9012-46EF-B18A-C87D5526F6EE}" dt="2026-06-10T08:30:57.909" v="1033" actId="1038"/>
          <ac:cxnSpMkLst>
            <pc:docMk/>
            <pc:sldMk cId="4071878509" sldId="970"/>
            <ac:cxnSpMk id="19" creationId="{883D3AE7-C26F-B863-7E36-B61A7F35387B}"/>
          </ac:cxnSpMkLst>
        </pc:cxnChg>
        <pc:cxnChg chg="mod">
          <ac:chgData name="Christopher Potter" userId="24ad2ef8db5e8a45" providerId="LiveId" clId="{10AB9FE2-9012-46EF-B18A-C87D5526F6EE}" dt="2026-06-10T08:30:57.909" v="1033" actId="1038"/>
          <ac:cxnSpMkLst>
            <pc:docMk/>
            <pc:sldMk cId="4071878509" sldId="970"/>
            <ac:cxnSpMk id="21" creationId="{FBEB49E5-9D2B-6D12-238E-CF6FD7F4A44E}"/>
          </ac:cxnSpMkLst>
        </pc:cxnChg>
        <pc:cxnChg chg="mod">
          <ac:chgData name="Christopher Potter" userId="24ad2ef8db5e8a45" providerId="LiveId" clId="{10AB9FE2-9012-46EF-B18A-C87D5526F6EE}" dt="2026-06-10T08:30:57.909" v="1033" actId="1038"/>
          <ac:cxnSpMkLst>
            <pc:docMk/>
            <pc:sldMk cId="4071878509" sldId="970"/>
            <ac:cxnSpMk id="22" creationId="{B0F9BD30-CFB1-03AF-7483-C1FF6D0081CB}"/>
          </ac:cxnSpMkLst>
        </pc:cxnChg>
        <pc:cxnChg chg="mod">
          <ac:chgData name="Christopher Potter" userId="24ad2ef8db5e8a45" providerId="LiveId" clId="{10AB9FE2-9012-46EF-B18A-C87D5526F6EE}" dt="2026-06-10T08:31:54.125" v="1086" actId="1038"/>
          <ac:cxnSpMkLst>
            <pc:docMk/>
            <pc:sldMk cId="4071878509" sldId="970"/>
            <ac:cxnSpMk id="41" creationId="{CF1953AF-731F-3BF2-EE53-309C6A77F8F2}"/>
          </ac:cxnSpMkLst>
        </pc:cxnChg>
        <pc:cxnChg chg="mod">
          <ac:chgData name="Christopher Potter" userId="24ad2ef8db5e8a45" providerId="LiveId" clId="{10AB9FE2-9012-46EF-B18A-C87D5526F6EE}" dt="2026-06-10T08:31:39.025" v="1075" actId="1038"/>
          <ac:cxnSpMkLst>
            <pc:docMk/>
            <pc:sldMk cId="4071878509" sldId="970"/>
            <ac:cxnSpMk id="42" creationId="{2451B1C5-BE53-28B0-0E6A-5400BAFBDA72}"/>
          </ac:cxnSpMkLst>
        </pc:cxnChg>
      </pc:sldChg>
      <pc:sldChg chg="addSp delSp modSp add mod modAnim">
        <pc:chgData name="Christopher Potter" userId="24ad2ef8db5e8a45" providerId="LiveId" clId="{10AB9FE2-9012-46EF-B18A-C87D5526F6EE}" dt="2026-06-10T08:38:36.919" v="1146" actId="6549"/>
        <pc:sldMkLst>
          <pc:docMk/>
          <pc:sldMk cId="1987544183" sldId="971"/>
        </pc:sldMkLst>
        <pc:spChg chg="mod">
          <ac:chgData name="Christopher Potter" userId="24ad2ef8db5e8a45" providerId="LiveId" clId="{10AB9FE2-9012-46EF-B18A-C87D5526F6EE}" dt="2026-06-10T08:32:29.301" v="1115" actId="20577"/>
          <ac:spMkLst>
            <pc:docMk/>
            <pc:sldMk cId="1987544183" sldId="971"/>
            <ac:spMk id="2" creationId="{2DF38C52-9C71-0C0B-2AA9-5389C92EF1E4}"/>
          </ac:spMkLst>
        </pc:spChg>
        <pc:spChg chg="del mod">
          <ac:chgData name="Christopher Potter" userId="24ad2ef8db5e8a45" providerId="LiveId" clId="{10AB9FE2-9012-46EF-B18A-C87D5526F6EE}" dt="2026-06-10T08:38:06.186" v="1123" actId="478"/>
          <ac:spMkLst>
            <pc:docMk/>
            <pc:sldMk cId="1987544183" sldId="971"/>
            <ac:spMk id="5" creationId="{170514D4-C538-BAF9-11A0-03B2C3E9752A}"/>
          </ac:spMkLst>
        </pc:spChg>
        <pc:spChg chg="mod">
          <ac:chgData name="Christopher Potter" userId="24ad2ef8db5e8a45" providerId="LiveId" clId="{10AB9FE2-9012-46EF-B18A-C87D5526F6EE}" dt="2026-06-10T08:38:25.825" v="1140" actId="6549"/>
          <ac:spMkLst>
            <pc:docMk/>
            <pc:sldMk cId="1987544183" sldId="971"/>
            <ac:spMk id="7" creationId="{3F4FE8D1-A71D-1467-D31C-B4053A93FD2D}"/>
          </ac:spMkLst>
        </pc:spChg>
        <pc:spChg chg="mod">
          <ac:chgData name="Christopher Potter" userId="24ad2ef8db5e8a45" providerId="LiveId" clId="{10AB9FE2-9012-46EF-B18A-C87D5526F6EE}" dt="2026-06-10T08:38:33.758" v="1142" actId="1076"/>
          <ac:spMkLst>
            <pc:docMk/>
            <pc:sldMk cId="1987544183" sldId="971"/>
            <ac:spMk id="8" creationId="{48817232-D5E8-4041-0705-2ADD9C8478AC}"/>
          </ac:spMkLst>
        </pc:spChg>
        <pc:spChg chg="del mod">
          <ac:chgData name="Christopher Potter" userId="24ad2ef8db5e8a45" providerId="LiveId" clId="{10AB9FE2-9012-46EF-B18A-C87D5526F6EE}" dt="2026-06-10T08:38:28.765" v="1141" actId="478"/>
          <ac:spMkLst>
            <pc:docMk/>
            <pc:sldMk cId="1987544183" sldId="971"/>
            <ac:spMk id="9" creationId="{64765FD7-4EF0-EAA8-53FF-627449D33C74}"/>
          </ac:spMkLst>
        </pc:spChg>
        <pc:spChg chg="add mod">
          <ac:chgData name="Christopher Potter" userId="24ad2ef8db5e8a45" providerId="LiveId" clId="{10AB9FE2-9012-46EF-B18A-C87D5526F6EE}" dt="2026-06-10T08:38:36.919" v="1146" actId="6549"/>
          <ac:spMkLst>
            <pc:docMk/>
            <pc:sldMk cId="1987544183" sldId="971"/>
            <ac:spMk id="10" creationId="{2955FC30-D2B6-4D3C-871D-72A4AAC2464E}"/>
          </ac:spMkLst>
        </pc:spChg>
        <pc:grpChg chg="add mod">
          <ac:chgData name="Christopher Potter" userId="24ad2ef8db5e8a45" providerId="LiveId" clId="{10AB9FE2-9012-46EF-B18A-C87D5526F6EE}" dt="2026-06-10T08:38:25.825" v="1140" actId="6549"/>
          <ac:grpSpMkLst>
            <pc:docMk/>
            <pc:sldMk cId="1987544183" sldId="971"/>
            <ac:grpSpMk id="3" creationId="{6CFD7D28-667C-15BA-94EC-B18C07C9EA91}"/>
          </ac:grpSpMkLst>
        </pc:grpChg>
        <pc:grpChg chg="mod">
          <ac:chgData name="Christopher Potter" userId="24ad2ef8db5e8a45" providerId="LiveId" clId="{10AB9FE2-9012-46EF-B18A-C87D5526F6EE}" dt="2026-06-10T08:37:54.703" v="1118" actId="207"/>
          <ac:grpSpMkLst>
            <pc:docMk/>
            <pc:sldMk cId="1987544183" sldId="971"/>
            <ac:grpSpMk id="53" creationId="{F6C2D1C9-9B6C-5FD0-035D-6A332FD55EF5}"/>
          </ac:grpSpMkLst>
        </pc:grpChg>
      </pc:sldChg>
      <pc:sldChg chg="addSp modSp add mod ord modAnim">
        <pc:chgData name="Christopher Potter" userId="24ad2ef8db5e8a45" providerId="LiveId" clId="{10AB9FE2-9012-46EF-B18A-C87D5526F6EE}" dt="2026-06-10T08:47:05.661" v="1375"/>
        <pc:sldMkLst>
          <pc:docMk/>
          <pc:sldMk cId="2337305630" sldId="972"/>
        </pc:sldMkLst>
        <pc:spChg chg="mod">
          <ac:chgData name="Christopher Potter" userId="24ad2ef8db5e8a45" providerId="LiveId" clId="{10AB9FE2-9012-46EF-B18A-C87D5526F6EE}" dt="2026-06-10T08:41:39.395" v="1256" actId="20577"/>
          <ac:spMkLst>
            <pc:docMk/>
            <pc:sldMk cId="2337305630" sldId="972"/>
            <ac:spMk id="2" creationId="{3E525100-4C04-D47F-51FD-28E1955D7901}"/>
          </ac:spMkLst>
        </pc:spChg>
        <pc:spChg chg="add mod">
          <ac:chgData name="Christopher Potter" userId="24ad2ef8db5e8a45" providerId="LiveId" clId="{10AB9FE2-9012-46EF-B18A-C87D5526F6EE}" dt="2026-06-10T08:47:04.499" v="1374"/>
          <ac:spMkLst>
            <pc:docMk/>
            <pc:sldMk cId="2337305630" sldId="972"/>
            <ac:spMk id="3" creationId="{AD7DA372-F55B-50FC-9585-BAD1DF9B5DD2}"/>
          </ac:spMkLst>
        </pc:spChg>
        <pc:spChg chg="mod">
          <ac:chgData name="Christopher Potter" userId="24ad2ef8db5e8a45" providerId="LiveId" clId="{10AB9FE2-9012-46EF-B18A-C87D5526F6EE}" dt="2026-06-10T08:45:19.613" v="1317" actId="6549"/>
          <ac:spMkLst>
            <pc:docMk/>
            <pc:sldMk cId="2337305630" sldId="972"/>
            <ac:spMk id="4" creationId="{6C728E27-BDB1-8627-1271-7AC722FC5E30}"/>
          </ac:spMkLst>
        </pc:spChg>
        <pc:spChg chg="mod">
          <ac:chgData name="Christopher Potter" userId="24ad2ef8db5e8a45" providerId="LiveId" clId="{10AB9FE2-9012-46EF-B18A-C87D5526F6EE}" dt="2026-06-10T08:45:19.613" v="1317" actId="6549"/>
          <ac:spMkLst>
            <pc:docMk/>
            <pc:sldMk cId="2337305630" sldId="972"/>
            <ac:spMk id="12" creationId="{4EFDE03D-DC90-9725-FDCD-C920A57959EF}"/>
          </ac:spMkLst>
        </pc:spChg>
        <pc:spChg chg="mod">
          <ac:chgData name="Christopher Potter" userId="24ad2ef8db5e8a45" providerId="LiveId" clId="{10AB9FE2-9012-46EF-B18A-C87D5526F6EE}" dt="2026-06-10T08:45:19.613" v="1317" actId="6549"/>
          <ac:spMkLst>
            <pc:docMk/>
            <pc:sldMk cId="2337305630" sldId="972"/>
            <ac:spMk id="13" creationId="{C46F3F88-8A83-AFEC-5AE6-5182F761939B}"/>
          </ac:spMkLst>
        </pc:spChg>
        <pc:spChg chg="mod">
          <ac:chgData name="Christopher Potter" userId="24ad2ef8db5e8a45" providerId="LiveId" clId="{10AB9FE2-9012-46EF-B18A-C87D5526F6EE}" dt="2026-06-10T08:45:19.613" v="1317" actId="6549"/>
          <ac:spMkLst>
            <pc:docMk/>
            <pc:sldMk cId="2337305630" sldId="972"/>
            <ac:spMk id="14" creationId="{B173D1CD-F8A4-35CD-1D3A-EA307A46AFBA}"/>
          </ac:spMkLst>
        </pc:spChg>
        <pc:spChg chg="mod">
          <ac:chgData name="Christopher Potter" userId="24ad2ef8db5e8a45" providerId="LiveId" clId="{10AB9FE2-9012-46EF-B18A-C87D5526F6EE}" dt="2026-06-10T08:45:19.613" v="1317" actId="6549"/>
          <ac:spMkLst>
            <pc:docMk/>
            <pc:sldMk cId="2337305630" sldId="972"/>
            <ac:spMk id="16" creationId="{B8F0CC07-072E-4EB9-2C51-45A169B70088}"/>
          </ac:spMkLst>
        </pc:spChg>
        <pc:spChg chg="mod">
          <ac:chgData name="Christopher Potter" userId="24ad2ef8db5e8a45" providerId="LiveId" clId="{10AB9FE2-9012-46EF-B18A-C87D5526F6EE}" dt="2026-06-10T08:45:19.613" v="1317" actId="6549"/>
          <ac:spMkLst>
            <pc:docMk/>
            <pc:sldMk cId="2337305630" sldId="972"/>
            <ac:spMk id="23" creationId="{8B81F8B4-66BA-0D9C-83A1-89A2C1F04EB9}"/>
          </ac:spMkLst>
        </pc:spChg>
        <pc:spChg chg="mod">
          <ac:chgData name="Christopher Potter" userId="24ad2ef8db5e8a45" providerId="LiveId" clId="{10AB9FE2-9012-46EF-B18A-C87D5526F6EE}" dt="2026-06-10T08:45:19.613" v="1317" actId="6549"/>
          <ac:spMkLst>
            <pc:docMk/>
            <pc:sldMk cId="2337305630" sldId="972"/>
            <ac:spMk id="24" creationId="{ACD58B70-7A7F-4127-3B3F-CDD11781AB1F}"/>
          </ac:spMkLst>
        </pc:spChg>
        <pc:spChg chg="mod">
          <ac:chgData name="Christopher Potter" userId="24ad2ef8db5e8a45" providerId="LiveId" clId="{10AB9FE2-9012-46EF-B18A-C87D5526F6EE}" dt="2026-06-10T08:45:19.613" v="1317" actId="6549"/>
          <ac:spMkLst>
            <pc:docMk/>
            <pc:sldMk cId="2337305630" sldId="972"/>
            <ac:spMk id="35" creationId="{0B8626AF-782E-C5E9-E844-266B535086E7}"/>
          </ac:spMkLst>
        </pc:spChg>
        <pc:spChg chg="mod">
          <ac:chgData name="Christopher Potter" userId="24ad2ef8db5e8a45" providerId="LiveId" clId="{10AB9FE2-9012-46EF-B18A-C87D5526F6EE}" dt="2026-06-10T08:45:19.613" v="1317" actId="6549"/>
          <ac:spMkLst>
            <pc:docMk/>
            <pc:sldMk cId="2337305630" sldId="972"/>
            <ac:spMk id="38" creationId="{3E3117DA-9A6F-D3CD-A34A-BE7A136723B7}"/>
          </ac:spMkLst>
        </pc:spChg>
        <pc:spChg chg="mod">
          <ac:chgData name="Christopher Potter" userId="24ad2ef8db5e8a45" providerId="LiveId" clId="{10AB9FE2-9012-46EF-B18A-C87D5526F6EE}" dt="2026-06-10T08:45:19.613" v="1317" actId="6549"/>
          <ac:spMkLst>
            <pc:docMk/>
            <pc:sldMk cId="2337305630" sldId="972"/>
            <ac:spMk id="39" creationId="{5E8245CB-ED80-E014-A37F-871543105C75}"/>
          </ac:spMkLst>
        </pc:spChg>
        <pc:spChg chg="mod">
          <ac:chgData name="Christopher Potter" userId="24ad2ef8db5e8a45" providerId="LiveId" clId="{10AB9FE2-9012-46EF-B18A-C87D5526F6EE}" dt="2026-06-10T08:45:34.264" v="1325" actId="6549"/>
          <ac:spMkLst>
            <pc:docMk/>
            <pc:sldMk cId="2337305630" sldId="972"/>
            <ac:spMk id="46" creationId="{E5534334-D1AE-738C-39D2-CA630CA2421B}"/>
          </ac:spMkLst>
        </pc:spChg>
        <pc:spChg chg="mod">
          <ac:chgData name="Christopher Potter" userId="24ad2ef8db5e8a45" providerId="LiveId" clId="{10AB9FE2-9012-46EF-B18A-C87D5526F6EE}" dt="2026-06-10T08:45:34.264" v="1325" actId="6549"/>
          <ac:spMkLst>
            <pc:docMk/>
            <pc:sldMk cId="2337305630" sldId="972"/>
            <ac:spMk id="48" creationId="{4FD8CAC1-7F00-EC8B-0D2B-45DBFA687F81}"/>
          </ac:spMkLst>
        </pc:spChg>
        <pc:spChg chg="mod">
          <ac:chgData name="Christopher Potter" userId="24ad2ef8db5e8a45" providerId="LiveId" clId="{10AB9FE2-9012-46EF-B18A-C87D5526F6EE}" dt="2026-06-10T08:45:34.264" v="1325" actId="6549"/>
          <ac:spMkLst>
            <pc:docMk/>
            <pc:sldMk cId="2337305630" sldId="972"/>
            <ac:spMk id="50" creationId="{F661242C-1D78-12FD-A415-386BB1231138}"/>
          </ac:spMkLst>
        </pc:spChg>
        <pc:spChg chg="mod">
          <ac:chgData name="Christopher Potter" userId="24ad2ef8db5e8a45" providerId="LiveId" clId="{10AB9FE2-9012-46EF-B18A-C87D5526F6EE}" dt="2026-06-10T08:45:34.264" v="1325" actId="6549"/>
          <ac:spMkLst>
            <pc:docMk/>
            <pc:sldMk cId="2337305630" sldId="972"/>
            <ac:spMk id="52" creationId="{E4F7296C-F67C-2C7B-EEF3-2C0D99798532}"/>
          </ac:spMkLst>
        </pc:spChg>
        <pc:grpChg chg="mod">
          <ac:chgData name="Christopher Potter" userId="24ad2ef8db5e8a45" providerId="LiveId" clId="{10AB9FE2-9012-46EF-B18A-C87D5526F6EE}" dt="2026-06-10T08:45:34.264" v="1325" actId="6549"/>
          <ac:grpSpMkLst>
            <pc:docMk/>
            <pc:sldMk cId="2337305630" sldId="972"/>
            <ac:grpSpMk id="53" creationId="{F676E4E5-B93A-8D62-0BB1-3AABD6AD00E0}"/>
          </ac:grpSpMkLst>
        </pc:grpChg>
      </pc:sldChg>
      <pc:sldChg chg="addSp modSp add mod modAnim">
        <pc:chgData name="Christopher Potter" userId="24ad2ef8db5e8a45" providerId="LiveId" clId="{10AB9FE2-9012-46EF-B18A-C87D5526F6EE}" dt="2026-06-10T08:47:38.601" v="1390" actId="6549"/>
        <pc:sldMkLst>
          <pc:docMk/>
          <pc:sldMk cId="2767014872" sldId="973"/>
        </pc:sldMkLst>
        <pc:spChg chg="mod">
          <ac:chgData name="Christopher Potter" userId="24ad2ef8db5e8a45" providerId="LiveId" clId="{10AB9FE2-9012-46EF-B18A-C87D5526F6EE}" dt="2026-06-10T08:46:51.042" v="1373" actId="20577"/>
          <ac:spMkLst>
            <pc:docMk/>
            <pc:sldMk cId="2767014872" sldId="973"/>
            <ac:spMk id="2" creationId="{1646FF5B-2F1F-7016-56D6-7777A33294A8}"/>
          </ac:spMkLst>
        </pc:spChg>
        <pc:spChg chg="add mod">
          <ac:chgData name="Christopher Potter" userId="24ad2ef8db5e8a45" providerId="LiveId" clId="{10AB9FE2-9012-46EF-B18A-C87D5526F6EE}" dt="2026-06-10T08:47:30.137" v="1387" actId="1076"/>
          <ac:spMkLst>
            <pc:docMk/>
            <pc:sldMk cId="2767014872" sldId="973"/>
            <ac:spMk id="3" creationId="{AC1F206C-5075-DC4E-36D3-21CDBF7DC3C8}"/>
          </ac:spMkLst>
        </pc:spChg>
        <pc:spChg chg="add mod">
          <ac:chgData name="Christopher Potter" userId="24ad2ef8db5e8a45" providerId="LiveId" clId="{10AB9FE2-9012-46EF-B18A-C87D5526F6EE}" dt="2026-06-10T08:47:38.601" v="1390" actId="6549"/>
          <ac:spMkLst>
            <pc:docMk/>
            <pc:sldMk cId="2767014872" sldId="973"/>
            <ac:spMk id="5" creationId="{311AA7E8-B7A3-8A69-ABEE-59AB3F503FF1}"/>
          </ac:spMkLst>
        </pc:spChg>
        <pc:grpChg chg="mod">
          <ac:chgData name="Christopher Potter" userId="24ad2ef8db5e8a45" providerId="LiveId" clId="{10AB9FE2-9012-46EF-B18A-C87D5526F6EE}" dt="2026-06-10T08:47:17.268" v="1377" actId="207"/>
          <ac:grpSpMkLst>
            <pc:docMk/>
            <pc:sldMk cId="2767014872" sldId="973"/>
            <ac:grpSpMk id="53" creationId="{0847945E-C873-CAA1-9CC2-27E42CB8179C}"/>
          </ac:grpSpMkLst>
        </pc:grpChg>
      </pc:sldChg>
      <pc:sldChg chg="modSp add mod ord">
        <pc:chgData name="Christopher Potter" userId="24ad2ef8db5e8a45" providerId="LiveId" clId="{10AB9FE2-9012-46EF-B18A-C87D5526F6EE}" dt="2026-06-10T09:37:13.767" v="1699"/>
        <pc:sldMkLst>
          <pc:docMk/>
          <pc:sldMk cId="1333242095" sldId="974"/>
        </pc:sldMkLst>
        <pc:spChg chg="mod">
          <ac:chgData name="Christopher Potter" userId="24ad2ef8db5e8a45" providerId="LiveId" clId="{10AB9FE2-9012-46EF-B18A-C87D5526F6EE}" dt="2026-06-10T09:34:34.675" v="1551" actId="6549"/>
          <ac:spMkLst>
            <pc:docMk/>
            <pc:sldMk cId="1333242095" sldId="974"/>
            <ac:spMk id="2" creationId="{F0B2F3DE-0B79-BBBC-213D-44C3C70970DD}"/>
          </ac:spMkLst>
        </pc:spChg>
        <pc:spChg chg="mod">
          <ac:chgData name="Christopher Potter" userId="24ad2ef8db5e8a45" providerId="LiveId" clId="{10AB9FE2-9012-46EF-B18A-C87D5526F6EE}" dt="2026-06-10T09:34:44.547" v="1560" actId="6549"/>
          <ac:spMkLst>
            <pc:docMk/>
            <pc:sldMk cId="1333242095" sldId="974"/>
            <ac:spMk id="4" creationId="{F41D15E9-5871-C5AD-5A88-03E2FF751AC9}"/>
          </ac:spMkLst>
        </pc:spChg>
        <pc:spChg chg="mod">
          <ac:chgData name="Christopher Potter" userId="24ad2ef8db5e8a45" providerId="LiveId" clId="{10AB9FE2-9012-46EF-B18A-C87D5526F6EE}" dt="2026-06-10T09:34:56.528" v="1585" actId="20577"/>
          <ac:spMkLst>
            <pc:docMk/>
            <pc:sldMk cId="1333242095" sldId="974"/>
            <ac:spMk id="12" creationId="{C9C71ABE-6EAA-9820-812E-98F83595E618}"/>
          </ac:spMkLst>
        </pc:spChg>
        <pc:spChg chg="mod">
          <ac:chgData name="Christopher Potter" userId="24ad2ef8db5e8a45" providerId="LiveId" clId="{10AB9FE2-9012-46EF-B18A-C87D5526F6EE}" dt="2026-06-10T09:35:15.316" v="1602" actId="20577"/>
          <ac:spMkLst>
            <pc:docMk/>
            <pc:sldMk cId="1333242095" sldId="974"/>
            <ac:spMk id="13" creationId="{FBDB7642-FA7C-18E5-4FE0-305BCC6C363A}"/>
          </ac:spMkLst>
        </pc:spChg>
        <pc:spChg chg="mod">
          <ac:chgData name="Christopher Potter" userId="24ad2ef8db5e8a45" providerId="LiveId" clId="{10AB9FE2-9012-46EF-B18A-C87D5526F6EE}" dt="2026-06-10T09:35:18.167" v="1606" actId="20577"/>
          <ac:spMkLst>
            <pc:docMk/>
            <pc:sldMk cId="1333242095" sldId="974"/>
            <ac:spMk id="14" creationId="{1169CD3F-BA1F-CBE1-D4C2-3CC30303D043}"/>
          </ac:spMkLst>
        </pc:spChg>
        <pc:spChg chg="mod">
          <ac:chgData name="Christopher Potter" userId="24ad2ef8db5e8a45" providerId="LiveId" clId="{10AB9FE2-9012-46EF-B18A-C87D5526F6EE}" dt="2026-06-10T09:34:44.547" v="1560" actId="6549"/>
          <ac:spMkLst>
            <pc:docMk/>
            <pc:sldMk cId="1333242095" sldId="974"/>
            <ac:spMk id="16" creationId="{CECB9C19-6AEA-4832-6EFB-BDE14F595678}"/>
          </ac:spMkLst>
        </pc:spChg>
        <pc:spChg chg="mod">
          <ac:chgData name="Christopher Potter" userId="24ad2ef8db5e8a45" providerId="LiveId" clId="{10AB9FE2-9012-46EF-B18A-C87D5526F6EE}" dt="2026-06-10T09:34:49.566" v="1567" actId="20577"/>
          <ac:spMkLst>
            <pc:docMk/>
            <pc:sldMk cId="1333242095" sldId="974"/>
            <ac:spMk id="23" creationId="{29588F67-EF9E-C815-030B-212D36C33BAE}"/>
          </ac:spMkLst>
        </pc:spChg>
        <pc:spChg chg="mod">
          <ac:chgData name="Christopher Potter" userId="24ad2ef8db5e8a45" providerId="LiveId" clId="{10AB9FE2-9012-46EF-B18A-C87D5526F6EE}" dt="2026-06-10T09:35:03.499" v="1591" actId="1076"/>
          <ac:spMkLst>
            <pc:docMk/>
            <pc:sldMk cId="1333242095" sldId="974"/>
            <ac:spMk id="24" creationId="{59716218-6C00-D1B6-5D9C-6337B8CEA837}"/>
          </ac:spMkLst>
        </pc:spChg>
        <pc:spChg chg="mod">
          <ac:chgData name="Christopher Potter" userId="24ad2ef8db5e8a45" providerId="LiveId" clId="{10AB9FE2-9012-46EF-B18A-C87D5526F6EE}" dt="2026-06-10T09:34:44.547" v="1560" actId="6549"/>
          <ac:spMkLst>
            <pc:docMk/>
            <pc:sldMk cId="1333242095" sldId="974"/>
            <ac:spMk id="35" creationId="{1FF6B032-D9B3-0AC5-4F9F-8AFC662EF298}"/>
          </ac:spMkLst>
        </pc:spChg>
        <pc:spChg chg="mod">
          <ac:chgData name="Christopher Potter" userId="24ad2ef8db5e8a45" providerId="LiveId" clId="{10AB9FE2-9012-46EF-B18A-C87D5526F6EE}" dt="2026-06-10T09:34:44.547" v="1560" actId="6549"/>
          <ac:spMkLst>
            <pc:docMk/>
            <pc:sldMk cId="1333242095" sldId="974"/>
            <ac:spMk id="38" creationId="{997A9CC0-F149-D7EF-0956-34CD4BFCA40C}"/>
          </ac:spMkLst>
        </pc:spChg>
        <pc:spChg chg="mod">
          <ac:chgData name="Christopher Potter" userId="24ad2ef8db5e8a45" providerId="LiveId" clId="{10AB9FE2-9012-46EF-B18A-C87D5526F6EE}" dt="2026-06-10T09:34:44.547" v="1560" actId="6549"/>
          <ac:spMkLst>
            <pc:docMk/>
            <pc:sldMk cId="1333242095" sldId="974"/>
            <ac:spMk id="39" creationId="{00AD5164-B9CE-ADBF-AA7A-6A38E544E8A9}"/>
          </ac:spMkLst>
        </pc:spChg>
        <pc:spChg chg="mod">
          <ac:chgData name="Christopher Potter" userId="24ad2ef8db5e8a45" providerId="LiveId" clId="{10AB9FE2-9012-46EF-B18A-C87D5526F6EE}" dt="2026-06-10T09:35:11.418" v="1597" actId="6549"/>
          <ac:spMkLst>
            <pc:docMk/>
            <pc:sldMk cId="1333242095" sldId="974"/>
            <ac:spMk id="46" creationId="{90DE28D8-8913-B0D7-DD5B-E4B554A237E8}"/>
          </ac:spMkLst>
        </pc:spChg>
        <pc:spChg chg="mod">
          <ac:chgData name="Christopher Potter" userId="24ad2ef8db5e8a45" providerId="LiveId" clId="{10AB9FE2-9012-46EF-B18A-C87D5526F6EE}" dt="2026-06-10T09:35:11.418" v="1597" actId="6549"/>
          <ac:spMkLst>
            <pc:docMk/>
            <pc:sldMk cId="1333242095" sldId="974"/>
            <ac:spMk id="48" creationId="{2153BE65-1C4A-35F3-EC4D-AEABB58CE436}"/>
          </ac:spMkLst>
        </pc:spChg>
        <pc:spChg chg="mod">
          <ac:chgData name="Christopher Potter" userId="24ad2ef8db5e8a45" providerId="LiveId" clId="{10AB9FE2-9012-46EF-B18A-C87D5526F6EE}" dt="2026-06-10T09:35:11.418" v="1597" actId="6549"/>
          <ac:spMkLst>
            <pc:docMk/>
            <pc:sldMk cId="1333242095" sldId="974"/>
            <ac:spMk id="50" creationId="{C3DA578F-349C-8D07-7CFE-BF52FF94B2C8}"/>
          </ac:spMkLst>
        </pc:spChg>
        <pc:spChg chg="mod">
          <ac:chgData name="Christopher Potter" userId="24ad2ef8db5e8a45" providerId="LiveId" clId="{10AB9FE2-9012-46EF-B18A-C87D5526F6EE}" dt="2026-06-10T09:35:11.418" v="1597" actId="6549"/>
          <ac:spMkLst>
            <pc:docMk/>
            <pc:sldMk cId="1333242095" sldId="974"/>
            <ac:spMk id="52" creationId="{A392063E-6AEC-0DC8-8BE2-4BFD4E9DB4BF}"/>
          </ac:spMkLst>
        </pc:spChg>
        <pc:grpChg chg="mod">
          <ac:chgData name="Christopher Potter" userId="24ad2ef8db5e8a45" providerId="LiveId" clId="{10AB9FE2-9012-46EF-B18A-C87D5526F6EE}" dt="2026-06-10T09:35:11.418" v="1597" actId="6549"/>
          <ac:grpSpMkLst>
            <pc:docMk/>
            <pc:sldMk cId="1333242095" sldId="974"/>
            <ac:grpSpMk id="53" creationId="{C456C12F-14AE-D260-365C-04324F237936}"/>
          </ac:grpSpMkLst>
        </pc:grpChg>
      </pc:sldChg>
      <pc:sldChg chg="addSp modSp add mod ord addAnim delAnim modAnim">
        <pc:chgData name="Christopher Potter" userId="24ad2ef8db5e8a45" providerId="LiveId" clId="{10AB9FE2-9012-46EF-B18A-C87D5526F6EE}" dt="2026-06-10T09:37:13.767" v="1699"/>
        <pc:sldMkLst>
          <pc:docMk/>
          <pc:sldMk cId="1432975113" sldId="975"/>
        </pc:sldMkLst>
        <pc:spChg chg="mod">
          <ac:chgData name="Christopher Potter" userId="24ad2ef8db5e8a45" providerId="LiveId" clId="{10AB9FE2-9012-46EF-B18A-C87D5526F6EE}" dt="2026-06-10T09:35:51.886" v="1668" actId="20577"/>
          <ac:spMkLst>
            <pc:docMk/>
            <pc:sldMk cId="1432975113" sldId="975"/>
            <ac:spMk id="2" creationId="{BD17BF61-B93B-DD23-4389-D6AABB99AB22}"/>
          </ac:spMkLst>
        </pc:spChg>
        <pc:spChg chg="add mod">
          <ac:chgData name="Christopher Potter" userId="24ad2ef8db5e8a45" providerId="LiveId" clId="{10AB9FE2-9012-46EF-B18A-C87D5526F6EE}" dt="2026-06-10T09:36:01.296" v="1673" actId="1076"/>
          <ac:spMkLst>
            <pc:docMk/>
            <pc:sldMk cId="1432975113" sldId="975"/>
            <ac:spMk id="3" creationId="{E7934D21-087E-B6F7-BE73-3264A227D4B5}"/>
          </ac:spMkLst>
        </pc:spChg>
        <pc:spChg chg="add mod">
          <ac:chgData name="Christopher Potter" userId="24ad2ef8db5e8a45" providerId="LiveId" clId="{10AB9FE2-9012-46EF-B18A-C87D5526F6EE}" dt="2026-06-10T09:36:03.183" v="1677" actId="6549"/>
          <ac:spMkLst>
            <pc:docMk/>
            <pc:sldMk cId="1432975113" sldId="975"/>
            <ac:spMk id="5" creationId="{CE67D9E0-F68B-EC8E-84DB-DEEC8F08D784}"/>
          </ac:spMkLst>
        </pc:spChg>
        <pc:grpChg chg="mod">
          <ac:chgData name="Christopher Potter" userId="24ad2ef8db5e8a45" providerId="LiveId" clId="{10AB9FE2-9012-46EF-B18A-C87D5526F6EE}" dt="2026-06-10T09:36:15.717" v="1678" actId="207"/>
          <ac:grpSpMkLst>
            <pc:docMk/>
            <pc:sldMk cId="1432975113" sldId="975"/>
            <ac:grpSpMk id="53" creationId="{AC63E37E-34D3-1D8A-82D8-68F7E22530A4}"/>
          </ac:grpSpMkLst>
        </pc:grpChg>
      </pc:sldChg>
      <pc:sldChg chg="addSp modSp add mod ord modAnim">
        <pc:chgData name="Christopher Potter" userId="24ad2ef8db5e8a45" providerId="LiveId" clId="{10AB9FE2-9012-46EF-B18A-C87D5526F6EE}" dt="2026-06-10T09:37:13.767" v="1699"/>
        <pc:sldMkLst>
          <pc:docMk/>
          <pc:sldMk cId="2128550161" sldId="976"/>
        </pc:sldMkLst>
        <pc:spChg chg="mod">
          <ac:chgData name="Christopher Potter" userId="24ad2ef8db5e8a45" providerId="LiveId" clId="{10AB9FE2-9012-46EF-B18A-C87D5526F6EE}" dt="2026-06-10T09:36:43.639" v="1687" actId="20577"/>
          <ac:spMkLst>
            <pc:docMk/>
            <pc:sldMk cId="2128550161" sldId="976"/>
            <ac:spMk id="2" creationId="{A7E69464-2F28-3E36-A4A9-F32BD8812886}"/>
          </ac:spMkLst>
        </pc:spChg>
        <pc:spChg chg="mod">
          <ac:chgData name="Christopher Potter" userId="24ad2ef8db5e8a45" providerId="LiveId" clId="{10AB9FE2-9012-46EF-B18A-C87D5526F6EE}" dt="2026-06-10T09:37:01.880" v="1696" actId="20577"/>
          <ac:spMkLst>
            <pc:docMk/>
            <pc:sldMk cId="2128550161" sldId="976"/>
            <ac:spMk id="5" creationId="{E7AFD20A-1A78-12A1-9CF2-4B6AE80C046D}"/>
          </ac:spMkLst>
        </pc:spChg>
        <pc:spChg chg="add mod">
          <ac:chgData name="Christopher Potter" userId="24ad2ef8db5e8a45" providerId="LiveId" clId="{10AB9FE2-9012-46EF-B18A-C87D5526F6EE}" dt="2026-06-10T09:36:57.850" v="1693" actId="6549"/>
          <ac:spMkLst>
            <pc:docMk/>
            <pc:sldMk cId="2128550161" sldId="976"/>
            <ac:spMk id="7" creationId="{5CC21020-2A3B-E6C6-5F3A-9108E0F7047C}"/>
          </ac:spMkLst>
        </pc:spChg>
      </pc:sldChg>
      <pc:sldChg chg="add">
        <pc:chgData name="Christopher Potter" userId="24ad2ef8db5e8a45" providerId="LiveId" clId="{10AB9FE2-9012-46EF-B18A-C87D5526F6EE}" dt="2026-06-10T09:37:47.096" v="1700" actId="2890"/>
        <pc:sldMkLst>
          <pc:docMk/>
          <pc:sldMk cId="86892907" sldId="977"/>
        </pc:sldMkLst>
      </pc:sldChg>
      <pc:sldChg chg="addSp modSp add mod modAnim">
        <pc:chgData name="Christopher Potter" userId="24ad2ef8db5e8a45" providerId="LiveId" clId="{10AB9FE2-9012-46EF-B18A-C87D5526F6EE}" dt="2026-06-10T09:39:39.087" v="1845" actId="6549"/>
        <pc:sldMkLst>
          <pc:docMk/>
          <pc:sldMk cId="2468414713" sldId="978"/>
        </pc:sldMkLst>
        <pc:spChg chg="mod">
          <ac:chgData name="Christopher Potter" userId="24ad2ef8db5e8a45" providerId="LiveId" clId="{10AB9FE2-9012-46EF-B18A-C87D5526F6EE}" dt="2026-06-10T09:39:11.449" v="1828" actId="20577"/>
          <ac:spMkLst>
            <pc:docMk/>
            <pc:sldMk cId="2468414713" sldId="978"/>
            <ac:spMk id="2" creationId="{7C219346-C775-34C8-FC40-69F273A35F8F}"/>
          </ac:spMkLst>
        </pc:spChg>
        <pc:spChg chg="add mod">
          <ac:chgData name="Christopher Potter" userId="24ad2ef8db5e8a45" providerId="LiveId" clId="{10AB9FE2-9012-46EF-B18A-C87D5526F6EE}" dt="2026-06-10T09:39:36.120" v="1841" actId="6549"/>
          <ac:spMkLst>
            <pc:docMk/>
            <pc:sldMk cId="2468414713" sldId="978"/>
            <ac:spMk id="3" creationId="{DE37B9FB-43E4-08B5-E4E4-B1076D29E264}"/>
          </ac:spMkLst>
        </pc:spChg>
        <pc:spChg chg="add mod">
          <ac:chgData name="Christopher Potter" userId="24ad2ef8db5e8a45" providerId="LiveId" clId="{10AB9FE2-9012-46EF-B18A-C87D5526F6EE}" dt="2026-06-10T09:39:39.087" v="1845" actId="6549"/>
          <ac:spMkLst>
            <pc:docMk/>
            <pc:sldMk cId="2468414713" sldId="978"/>
            <ac:spMk id="5" creationId="{7FAF56FB-8236-AFD4-2C46-ED608AF72214}"/>
          </ac:spMkLst>
        </pc:spChg>
        <pc:grpChg chg="mod">
          <ac:chgData name="Christopher Potter" userId="24ad2ef8db5e8a45" providerId="LiveId" clId="{10AB9FE2-9012-46EF-B18A-C87D5526F6EE}" dt="2026-06-10T09:39:27.117" v="1831" actId="207"/>
          <ac:grpSpMkLst>
            <pc:docMk/>
            <pc:sldMk cId="2468414713" sldId="978"/>
            <ac:grpSpMk id="53" creationId="{EDC2F886-56F8-E58D-00F1-C0B0538CDD25}"/>
          </ac:grpSpMkLst>
        </pc:grpChg>
      </pc:sldChg>
      <pc:sldChg chg="modSp add mod">
        <pc:chgData name="Christopher Potter" userId="24ad2ef8db5e8a45" providerId="LiveId" clId="{10AB9FE2-9012-46EF-B18A-C87D5526F6EE}" dt="2026-06-10T09:40:02.598" v="1861" actId="6549"/>
        <pc:sldMkLst>
          <pc:docMk/>
          <pc:sldMk cId="1380830722" sldId="979"/>
        </pc:sldMkLst>
        <pc:spChg chg="mod">
          <ac:chgData name="Christopher Potter" userId="24ad2ef8db5e8a45" providerId="LiveId" clId="{10AB9FE2-9012-46EF-B18A-C87D5526F6EE}" dt="2026-06-10T09:39:45.490" v="1850" actId="20577"/>
          <ac:spMkLst>
            <pc:docMk/>
            <pc:sldMk cId="1380830722" sldId="979"/>
            <ac:spMk id="2" creationId="{AA838E6D-BF7E-CA0B-AA28-ABBFE3004534}"/>
          </ac:spMkLst>
        </pc:spChg>
        <pc:spChg chg="mod">
          <ac:chgData name="Christopher Potter" userId="24ad2ef8db5e8a45" providerId="LiveId" clId="{10AB9FE2-9012-46EF-B18A-C87D5526F6EE}" dt="2026-06-10T09:40:01.237" v="1859" actId="1076"/>
          <ac:spMkLst>
            <pc:docMk/>
            <pc:sldMk cId="1380830722" sldId="979"/>
            <ac:spMk id="3" creationId="{3FAFC92D-317F-3663-82C7-9BD5757E2127}"/>
          </ac:spMkLst>
        </pc:spChg>
        <pc:spChg chg="mod">
          <ac:chgData name="Christopher Potter" userId="24ad2ef8db5e8a45" providerId="LiveId" clId="{10AB9FE2-9012-46EF-B18A-C87D5526F6EE}" dt="2026-06-10T09:40:02.598" v="1861" actId="6549"/>
          <ac:spMkLst>
            <pc:docMk/>
            <pc:sldMk cId="1380830722" sldId="979"/>
            <ac:spMk id="5" creationId="{7851D94E-5C32-B0F1-5C97-2C4B019CDC27}"/>
          </ac:spMkLst>
        </pc:spChg>
      </pc:sldChg>
      <pc:sldChg chg="modSp add mod ord">
        <pc:chgData name="Christopher Potter" userId="24ad2ef8db5e8a45" providerId="LiveId" clId="{10AB9FE2-9012-46EF-B18A-C87D5526F6EE}" dt="2026-06-10T09:47:32.182" v="2039"/>
        <pc:sldMkLst>
          <pc:docMk/>
          <pc:sldMk cId="2492694009" sldId="980"/>
        </pc:sldMkLst>
        <pc:spChg chg="mod">
          <ac:chgData name="Christopher Potter" userId="24ad2ef8db5e8a45" providerId="LiveId" clId="{10AB9FE2-9012-46EF-B18A-C87D5526F6EE}" dt="2026-06-10T09:46:26.453" v="1983" actId="6549"/>
          <ac:spMkLst>
            <pc:docMk/>
            <pc:sldMk cId="2492694009" sldId="980"/>
            <ac:spMk id="2" creationId="{156D2E54-74DA-C213-86F8-55A1B2C42BCD}"/>
          </ac:spMkLst>
        </pc:spChg>
        <pc:spChg chg="mod">
          <ac:chgData name="Christopher Potter" userId="24ad2ef8db5e8a45" providerId="LiveId" clId="{10AB9FE2-9012-46EF-B18A-C87D5526F6EE}" dt="2026-06-10T09:46:59.134" v="2026" actId="6549"/>
          <ac:spMkLst>
            <pc:docMk/>
            <pc:sldMk cId="2492694009" sldId="980"/>
            <ac:spMk id="4" creationId="{317296BE-E559-1A37-9385-752AF0D19D64}"/>
          </ac:spMkLst>
        </pc:spChg>
        <pc:spChg chg="mod">
          <ac:chgData name="Christopher Potter" userId="24ad2ef8db5e8a45" providerId="LiveId" clId="{10AB9FE2-9012-46EF-B18A-C87D5526F6EE}" dt="2026-06-10T09:46:59.134" v="2026" actId="6549"/>
          <ac:spMkLst>
            <pc:docMk/>
            <pc:sldMk cId="2492694009" sldId="980"/>
            <ac:spMk id="12" creationId="{FD4D4C4B-AE95-D434-22BC-6C890BC0EF4C}"/>
          </ac:spMkLst>
        </pc:spChg>
        <pc:spChg chg="mod">
          <ac:chgData name="Christopher Potter" userId="24ad2ef8db5e8a45" providerId="LiveId" clId="{10AB9FE2-9012-46EF-B18A-C87D5526F6EE}" dt="2026-06-10T09:46:59.134" v="2026" actId="6549"/>
          <ac:spMkLst>
            <pc:docMk/>
            <pc:sldMk cId="2492694009" sldId="980"/>
            <ac:spMk id="13" creationId="{6CF2DA97-DA8A-D425-7A02-1207F11B9C45}"/>
          </ac:spMkLst>
        </pc:spChg>
        <pc:spChg chg="mod">
          <ac:chgData name="Christopher Potter" userId="24ad2ef8db5e8a45" providerId="LiveId" clId="{10AB9FE2-9012-46EF-B18A-C87D5526F6EE}" dt="2026-06-10T09:46:59.134" v="2026" actId="6549"/>
          <ac:spMkLst>
            <pc:docMk/>
            <pc:sldMk cId="2492694009" sldId="980"/>
            <ac:spMk id="14" creationId="{86B384CA-2C45-9721-4EA7-E7738BBE1E52}"/>
          </ac:spMkLst>
        </pc:spChg>
        <pc:spChg chg="mod">
          <ac:chgData name="Christopher Potter" userId="24ad2ef8db5e8a45" providerId="LiveId" clId="{10AB9FE2-9012-46EF-B18A-C87D5526F6EE}" dt="2026-06-10T09:46:59.134" v="2026" actId="6549"/>
          <ac:spMkLst>
            <pc:docMk/>
            <pc:sldMk cId="2492694009" sldId="980"/>
            <ac:spMk id="16" creationId="{4E431107-B0B4-CC67-44E2-B30C944621EB}"/>
          </ac:spMkLst>
        </pc:spChg>
        <pc:spChg chg="mod">
          <ac:chgData name="Christopher Potter" userId="24ad2ef8db5e8a45" providerId="LiveId" clId="{10AB9FE2-9012-46EF-B18A-C87D5526F6EE}" dt="2026-06-10T09:46:59.134" v="2026" actId="6549"/>
          <ac:spMkLst>
            <pc:docMk/>
            <pc:sldMk cId="2492694009" sldId="980"/>
            <ac:spMk id="23" creationId="{362ED0B9-D32E-F73B-1FA2-8CECC311B992}"/>
          </ac:spMkLst>
        </pc:spChg>
        <pc:spChg chg="mod">
          <ac:chgData name="Christopher Potter" userId="24ad2ef8db5e8a45" providerId="LiveId" clId="{10AB9FE2-9012-46EF-B18A-C87D5526F6EE}" dt="2026-06-10T09:46:59.134" v="2026" actId="6549"/>
          <ac:spMkLst>
            <pc:docMk/>
            <pc:sldMk cId="2492694009" sldId="980"/>
            <ac:spMk id="24" creationId="{F3AC37E8-3EA0-8784-4990-5EFEC6280E69}"/>
          </ac:spMkLst>
        </pc:spChg>
        <pc:spChg chg="mod">
          <ac:chgData name="Christopher Potter" userId="24ad2ef8db5e8a45" providerId="LiveId" clId="{10AB9FE2-9012-46EF-B18A-C87D5526F6EE}" dt="2026-06-10T09:46:59.134" v="2026" actId="6549"/>
          <ac:spMkLst>
            <pc:docMk/>
            <pc:sldMk cId="2492694009" sldId="980"/>
            <ac:spMk id="35" creationId="{2CD1A5AC-D039-3263-B197-B6D5390300A4}"/>
          </ac:spMkLst>
        </pc:spChg>
        <pc:spChg chg="mod">
          <ac:chgData name="Christopher Potter" userId="24ad2ef8db5e8a45" providerId="LiveId" clId="{10AB9FE2-9012-46EF-B18A-C87D5526F6EE}" dt="2026-06-10T09:46:59.134" v="2026" actId="6549"/>
          <ac:spMkLst>
            <pc:docMk/>
            <pc:sldMk cId="2492694009" sldId="980"/>
            <ac:spMk id="38" creationId="{57E34631-77DF-7FCC-18F0-1A766C36D77C}"/>
          </ac:spMkLst>
        </pc:spChg>
        <pc:spChg chg="mod">
          <ac:chgData name="Christopher Potter" userId="24ad2ef8db5e8a45" providerId="LiveId" clId="{10AB9FE2-9012-46EF-B18A-C87D5526F6EE}" dt="2026-06-10T09:46:59.134" v="2026" actId="6549"/>
          <ac:spMkLst>
            <pc:docMk/>
            <pc:sldMk cId="2492694009" sldId="980"/>
            <ac:spMk id="39" creationId="{F4E6FAEC-CD40-53A4-D0B0-C02299CE778C}"/>
          </ac:spMkLst>
        </pc:spChg>
        <pc:spChg chg="mod">
          <ac:chgData name="Christopher Potter" userId="24ad2ef8db5e8a45" providerId="LiveId" clId="{10AB9FE2-9012-46EF-B18A-C87D5526F6EE}" dt="2026-06-10T09:47:17.508" v="2037" actId="6549"/>
          <ac:spMkLst>
            <pc:docMk/>
            <pc:sldMk cId="2492694009" sldId="980"/>
            <ac:spMk id="46" creationId="{6819C17F-176C-22C7-3CEE-B38303AEA0A0}"/>
          </ac:spMkLst>
        </pc:spChg>
        <pc:spChg chg="mod">
          <ac:chgData name="Christopher Potter" userId="24ad2ef8db5e8a45" providerId="LiveId" clId="{10AB9FE2-9012-46EF-B18A-C87D5526F6EE}" dt="2026-06-10T09:47:17.508" v="2037" actId="6549"/>
          <ac:spMkLst>
            <pc:docMk/>
            <pc:sldMk cId="2492694009" sldId="980"/>
            <ac:spMk id="48" creationId="{035D7E18-183B-8A82-97BA-C023B49F14BC}"/>
          </ac:spMkLst>
        </pc:spChg>
        <pc:spChg chg="mod">
          <ac:chgData name="Christopher Potter" userId="24ad2ef8db5e8a45" providerId="LiveId" clId="{10AB9FE2-9012-46EF-B18A-C87D5526F6EE}" dt="2026-06-10T09:47:17.508" v="2037" actId="6549"/>
          <ac:spMkLst>
            <pc:docMk/>
            <pc:sldMk cId="2492694009" sldId="980"/>
            <ac:spMk id="50" creationId="{2FA864CD-4CAA-4AF3-D86A-C234E34AF54D}"/>
          </ac:spMkLst>
        </pc:spChg>
        <pc:spChg chg="mod">
          <ac:chgData name="Christopher Potter" userId="24ad2ef8db5e8a45" providerId="LiveId" clId="{10AB9FE2-9012-46EF-B18A-C87D5526F6EE}" dt="2026-06-10T09:47:17.508" v="2037" actId="6549"/>
          <ac:spMkLst>
            <pc:docMk/>
            <pc:sldMk cId="2492694009" sldId="980"/>
            <ac:spMk id="52" creationId="{E3C07890-9774-29AC-F712-7E1DA33009C4}"/>
          </ac:spMkLst>
        </pc:spChg>
        <pc:grpChg chg="mod">
          <ac:chgData name="Christopher Potter" userId="24ad2ef8db5e8a45" providerId="LiveId" clId="{10AB9FE2-9012-46EF-B18A-C87D5526F6EE}" dt="2026-06-10T09:47:17.508" v="2037" actId="6549"/>
          <ac:grpSpMkLst>
            <pc:docMk/>
            <pc:sldMk cId="2492694009" sldId="980"/>
            <ac:grpSpMk id="53" creationId="{F5DA1F9F-171E-65FC-F2EE-06949CA3FD12}"/>
          </ac:grpSpMkLst>
        </pc:grpChg>
      </pc:sldChg>
      <pc:sldChg chg="addSp modSp add mod modAnim">
        <pc:chgData name="Christopher Potter" userId="24ad2ef8db5e8a45" providerId="LiveId" clId="{10AB9FE2-9012-46EF-B18A-C87D5526F6EE}" dt="2026-06-10T09:49:17.581" v="2131" actId="6549"/>
        <pc:sldMkLst>
          <pc:docMk/>
          <pc:sldMk cId="2604284327" sldId="981"/>
        </pc:sldMkLst>
        <pc:spChg chg="mod">
          <ac:chgData name="Christopher Potter" userId="24ad2ef8db5e8a45" providerId="LiveId" clId="{10AB9FE2-9012-46EF-B18A-C87D5526F6EE}" dt="2026-06-10T09:47:47.445" v="2090" actId="20577"/>
          <ac:spMkLst>
            <pc:docMk/>
            <pc:sldMk cId="2604284327" sldId="981"/>
            <ac:spMk id="2" creationId="{D9E5988B-3C4A-6A50-74C7-EB38E72FA4DC}"/>
          </ac:spMkLst>
        </pc:spChg>
        <pc:spChg chg="mod">
          <ac:chgData name="Christopher Potter" userId="24ad2ef8db5e8a45" providerId="LiveId" clId="{10AB9FE2-9012-46EF-B18A-C87D5526F6EE}" dt="2026-06-10T09:49:12.705" v="2127" actId="6549"/>
          <ac:spMkLst>
            <pc:docMk/>
            <pc:sldMk cId="2604284327" sldId="981"/>
            <ac:spMk id="5" creationId="{D63DAD9D-AAAD-6E83-E038-3B1E2FFAD92D}"/>
          </ac:spMkLst>
        </pc:spChg>
        <pc:spChg chg="mod">
          <ac:chgData name="Christopher Potter" userId="24ad2ef8db5e8a45" providerId="LiveId" clId="{10AB9FE2-9012-46EF-B18A-C87D5526F6EE}" dt="2026-06-10T09:49:12.705" v="2127" actId="6549"/>
          <ac:spMkLst>
            <pc:docMk/>
            <pc:sldMk cId="2604284327" sldId="981"/>
            <ac:spMk id="7" creationId="{7EC35B35-6761-7A4F-F919-6FB5C3ED1A00}"/>
          </ac:spMkLst>
        </pc:spChg>
        <pc:spChg chg="mod">
          <ac:chgData name="Christopher Potter" userId="24ad2ef8db5e8a45" providerId="LiveId" clId="{10AB9FE2-9012-46EF-B18A-C87D5526F6EE}" dt="2026-06-10T09:49:12.705" v="2127" actId="6549"/>
          <ac:spMkLst>
            <pc:docMk/>
            <pc:sldMk cId="2604284327" sldId="981"/>
            <ac:spMk id="8" creationId="{09F9C199-8D73-7A12-40F9-FC3C7F7393CF}"/>
          </ac:spMkLst>
        </pc:spChg>
        <pc:spChg chg="mod">
          <ac:chgData name="Christopher Potter" userId="24ad2ef8db5e8a45" providerId="LiveId" clId="{10AB9FE2-9012-46EF-B18A-C87D5526F6EE}" dt="2026-06-10T09:49:12.705" v="2127" actId="6549"/>
          <ac:spMkLst>
            <pc:docMk/>
            <pc:sldMk cId="2604284327" sldId="981"/>
            <ac:spMk id="9" creationId="{5F00B074-4650-09CC-3991-17FD105C66DE}"/>
          </ac:spMkLst>
        </pc:spChg>
        <pc:spChg chg="add mod">
          <ac:chgData name="Christopher Potter" userId="24ad2ef8db5e8a45" providerId="LiveId" clId="{10AB9FE2-9012-46EF-B18A-C87D5526F6EE}" dt="2026-06-10T09:49:17.581" v="2131" actId="6549"/>
          <ac:spMkLst>
            <pc:docMk/>
            <pc:sldMk cId="2604284327" sldId="981"/>
            <ac:spMk id="10" creationId="{5DB6D336-3FF1-1782-9EDA-EDDCBA1B7490}"/>
          </ac:spMkLst>
        </pc:spChg>
        <pc:grpChg chg="add mod">
          <ac:chgData name="Christopher Potter" userId="24ad2ef8db5e8a45" providerId="LiveId" clId="{10AB9FE2-9012-46EF-B18A-C87D5526F6EE}" dt="2026-06-10T09:49:12.705" v="2127" actId="6549"/>
          <ac:grpSpMkLst>
            <pc:docMk/>
            <pc:sldMk cId="2604284327" sldId="981"/>
            <ac:grpSpMk id="3" creationId="{EB54BA7D-55A3-192E-56DC-16022CABC3D2}"/>
          </ac:grpSpMkLst>
        </pc:grpChg>
        <pc:grpChg chg="mod">
          <ac:chgData name="Christopher Potter" userId="24ad2ef8db5e8a45" providerId="LiveId" clId="{10AB9FE2-9012-46EF-B18A-C87D5526F6EE}" dt="2026-06-10T09:48:08.707" v="2093" actId="207"/>
          <ac:grpSpMkLst>
            <pc:docMk/>
            <pc:sldMk cId="2604284327" sldId="981"/>
            <ac:grpSpMk id="53" creationId="{47A2A3E8-153C-2DE1-DB32-F943CB2199CB}"/>
          </ac:grpSpMkLst>
        </pc:grpChg>
      </pc:sldChg>
      <pc:sldChg chg="modSp add mod">
        <pc:chgData name="Christopher Potter" userId="24ad2ef8db5e8a45" providerId="LiveId" clId="{10AB9FE2-9012-46EF-B18A-C87D5526F6EE}" dt="2026-06-10T09:51:45.809" v="2269" actId="6549"/>
        <pc:sldMkLst>
          <pc:docMk/>
          <pc:sldMk cId="3792865798" sldId="982"/>
        </pc:sldMkLst>
        <pc:spChg chg="mod">
          <ac:chgData name="Christopher Potter" userId="24ad2ef8db5e8a45" providerId="LiveId" clId="{10AB9FE2-9012-46EF-B18A-C87D5526F6EE}" dt="2026-06-10T09:51:45.809" v="2269" actId="6549"/>
          <ac:spMkLst>
            <pc:docMk/>
            <pc:sldMk cId="3792865798" sldId="982"/>
            <ac:spMk id="2" creationId="{4D463C73-0967-3703-6C3A-E83C3B7363E0}"/>
          </ac:spMkLst>
        </pc:spChg>
        <pc:spChg chg="mod">
          <ac:chgData name="Christopher Potter" userId="24ad2ef8db5e8a45" providerId="LiveId" clId="{10AB9FE2-9012-46EF-B18A-C87D5526F6EE}" dt="2026-06-10T09:51:16.700" v="2251" actId="6549"/>
          <ac:spMkLst>
            <pc:docMk/>
            <pc:sldMk cId="3792865798" sldId="982"/>
            <ac:spMk id="4" creationId="{B32CC780-76AB-C0F1-5194-7681CA91BBBC}"/>
          </ac:spMkLst>
        </pc:spChg>
        <pc:spChg chg="mod">
          <ac:chgData name="Christopher Potter" userId="24ad2ef8db5e8a45" providerId="LiveId" clId="{10AB9FE2-9012-46EF-B18A-C87D5526F6EE}" dt="2026-06-10T09:51:16.700" v="2251" actId="6549"/>
          <ac:spMkLst>
            <pc:docMk/>
            <pc:sldMk cId="3792865798" sldId="982"/>
            <ac:spMk id="12" creationId="{1BD6D51C-6869-C4B1-7F9E-1CF1DF40D655}"/>
          </ac:spMkLst>
        </pc:spChg>
        <pc:spChg chg="mod">
          <ac:chgData name="Christopher Potter" userId="24ad2ef8db5e8a45" providerId="LiveId" clId="{10AB9FE2-9012-46EF-B18A-C87D5526F6EE}" dt="2026-06-10T09:51:16.700" v="2251" actId="6549"/>
          <ac:spMkLst>
            <pc:docMk/>
            <pc:sldMk cId="3792865798" sldId="982"/>
            <ac:spMk id="13" creationId="{8D1E8589-3E00-6FF8-FB1E-37D856A1F71C}"/>
          </ac:spMkLst>
        </pc:spChg>
        <pc:spChg chg="mod">
          <ac:chgData name="Christopher Potter" userId="24ad2ef8db5e8a45" providerId="LiveId" clId="{10AB9FE2-9012-46EF-B18A-C87D5526F6EE}" dt="2026-06-10T09:51:16.700" v="2251" actId="6549"/>
          <ac:spMkLst>
            <pc:docMk/>
            <pc:sldMk cId="3792865798" sldId="982"/>
            <ac:spMk id="14" creationId="{B972E5C4-827B-408E-8720-D7B0E0743C4E}"/>
          </ac:spMkLst>
        </pc:spChg>
        <pc:spChg chg="mod">
          <ac:chgData name="Christopher Potter" userId="24ad2ef8db5e8a45" providerId="LiveId" clId="{10AB9FE2-9012-46EF-B18A-C87D5526F6EE}" dt="2026-06-10T09:51:16.700" v="2251" actId="6549"/>
          <ac:spMkLst>
            <pc:docMk/>
            <pc:sldMk cId="3792865798" sldId="982"/>
            <ac:spMk id="16" creationId="{BED50D7D-0A4C-F0B9-63BB-A168AFA3C01E}"/>
          </ac:spMkLst>
        </pc:spChg>
        <pc:spChg chg="mod">
          <ac:chgData name="Christopher Potter" userId="24ad2ef8db5e8a45" providerId="LiveId" clId="{10AB9FE2-9012-46EF-B18A-C87D5526F6EE}" dt="2026-06-10T09:51:16.700" v="2251" actId="6549"/>
          <ac:spMkLst>
            <pc:docMk/>
            <pc:sldMk cId="3792865798" sldId="982"/>
            <ac:spMk id="23" creationId="{CAE8A46A-A0EB-9C6E-286F-BA20FEF43A36}"/>
          </ac:spMkLst>
        </pc:spChg>
        <pc:spChg chg="mod">
          <ac:chgData name="Christopher Potter" userId="24ad2ef8db5e8a45" providerId="LiveId" clId="{10AB9FE2-9012-46EF-B18A-C87D5526F6EE}" dt="2026-06-10T09:51:16.700" v="2251" actId="6549"/>
          <ac:spMkLst>
            <pc:docMk/>
            <pc:sldMk cId="3792865798" sldId="982"/>
            <ac:spMk id="24" creationId="{6E06C956-0792-9660-4480-44548C7E3E7E}"/>
          </ac:spMkLst>
        </pc:spChg>
        <pc:spChg chg="mod">
          <ac:chgData name="Christopher Potter" userId="24ad2ef8db5e8a45" providerId="LiveId" clId="{10AB9FE2-9012-46EF-B18A-C87D5526F6EE}" dt="2026-06-10T09:51:16.700" v="2251" actId="6549"/>
          <ac:spMkLst>
            <pc:docMk/>
            <pc:sldMk cId="3792865798" sldId="982"/>
            <ac:spMk id="35" creationId="{49336771-4B0A-87BF-15E2-E7EF1FFA3A62}"/>
          </ac:spMkLst>
        </pc:spChg>
        <pc:spChg chg="mod">
          <ac:chgData name="Christopher Potter" userId="24ad2ef8db5e8a45" providerId="LiveId" clId="{10AB9FE2-9012-46EF-B18A-C87D5526F6EE}" dt="2026-06-10T09:51:16.700" v="2251" actId="6549"/>
          <ac:spMkLst>
            <pc:docMk/>
            <pc:sldMk cId="3792865798" sldId="982"/>
            <ac:spMk id="38" creationId="{9438B85A-D304-435F-8D29-743C738D961F}"/>
          </ac:spMkLst>
        </pc:spChg>
        <pc:spChg chg="mod">
          <ac:chgData name="Christopher Potter" userId="24ad2ef8db5e8a45" providerId="LiveId" clId="{10AB9FE2-9012-46EF-B18A-C87D5526F6EE}" dt="2026-06-10T09:51:16.700" v="2251" actId="6549"/>
          <ac:spMkLst>
            <pc:docMk/>
            <pc:sldMk cId="3792865798" sldId="982"/>
            <ac:spMk id="39" creationId="{9BA3DE83-4C32-1640-DFCA-45B06AB02063}"/>
          </ac:spMkLst>
        </pc:spChg>
        <pc:spChg chg="mod">
          <ac:chgData name="Christopher Potter" userId="24ad2ef8db5e8a45" providerId="LiveId" clId="{10AB9FE2-9012-46EF-B18A-C87D5526F6EE}" dt="2026-06-10T09:51:32.280" v="2264" actId="6549"/>
          <ac:spMkLst>
            <pc:docMk/>
            <pc:sldMk cId="3792865798" sldId="982"/>
            <ac:spMk id="46" creationId="{21EBC2A4-8F09-FE29-D6FB-0F96C0A7CF8F}"/>
          </ac:spMkLst>
        </pc:spChg>
        <pc:spChg chg="mod">
          <ac:chgData name="Christopher Potter" userId="24ad2ef8db5e8a45" providerId="LiveId" clId="{10AB9FE2-9012-46EF-B18A-C87D5526F6EE}" dt="2026-06-10T09:51:32.280" v="2264" actId="6549"/>
          <ac:spMkLst>
            <pc:docMk/>
            <pc:sldMk cId="3792865798" sldId="982"/>
            <ac:spMk id="48" creationId="{07134622-322E-116B-02F9-D15ACE08580F}"/>
          </ac:spMkLst>
        </pc:spChg>
        <pc:spChg chg="mod">
          <ac:chgData name="Christopher Potter" userId="24ad2ef8db5e8a45" providerId="LiveId" clId="{10AB9FE2-9012-46EF-B18A-C87D5526F6EE}" dt="2026-06-10T09:51:32.280" v="2264" actId="6549"/>
          <ac:spMkLst>
            <pc:docMk/>
            <pc:sldMk cId="3792865798" sldId="982"/>
            <ac:spMk id="50" creationId="{B1AB5F38-F251-14BC-8907-5418DF9DF021}"/>
          </ac:spMkLst>
        </pc:spChg>
        <pc:spChg chg="mod">
          <ac:chgData name="Christopher Potter" userId="24ad2ef8db5e8a45" providerId="LiveId" clId="{10AB9FE2-9012-46EF-B18A-C87D5526F6EE}" dt="2026-06-10T09:51:32.280" v="2264" actId="6549"/>
          <ac:spMkLst>
            <pc:docMk/>
            <pc:sldMk cId="3792865798" sldId="982"/>
            <ac:spMk id="52" creationId="{33F38AB5-E9E2-A5E2-959C-F827BA3621EF}"/>
          </ac:spMkLst>
        </pc:spChg>
        <pc:grpChg chg="mod">
          <ac:chgData name="Christopher Potter" userId="24ad2ef8db5e8a45" providerId="LiveId" clId="{10AB9FE2-9012-46EF-B18A-C87D5526F6EE}" dt="2026-06-10T09:51:32.280" v="2264" actId="6549"/>
          <ac:grpSpMkLst>
            <pc:docMk/>
            <pc:sldMk cId="3792865798" sldId="982"/>
            <ac:grpSpMk id="53" creationId="{D30EA0FD-5CA7-27AD-19E5-9559AD308FBC}"/>
          </ac:grpSpMkLst>
        </pc:grpChg>
      </pc:sldChg>
      <pc:sldChg chg="add del">
        <pc:chgData name="Christopher Potter" userId="24ad2ef8db5e8a45" providerId="LiveId" clId="{10AB9FE2-9012-46EF-B18A-C87D5526F6EE}" dt="2026-06-10T09:54:29.576" v="2339" actId="47"/>
        <pc:sldMkLst>
          <pc:docMk/>
          <pc:sldMk cId="3337805531" sldId="983"/>
        </pc:sldMkLst>
      </pc:sldChg>
      <pc:sldChg chg="addSp delSp modSp add mod modAnim">
        <pc:chgData name="Christopher Potter" userId="24ad2ef8db5e8a45" providerId="LiveId" clId="{10AB9FE2-9012-46EF-B18A-C87D5526F6EE}" dt="2026-06-10T09:53:08.166" v="2338" actId="1076"/>
        <pc:sldMkLst>
          <pc:docMk/>
          <pc:sldMk cId="2804601805" sldId="984"/>
        </pc:sldMkLst>
        <pc:spChg chg="mod">
          <ac:chgData name="Christopher Potter" userId="24ad2ef8db5e8a45" providerId="LiveId" clId="{10AB9FE2-9012-46EF-B18A-C87D5526F6EE}" dt="2026-06-10T09:52:30.779" v="2317" actId="20577"/>
          <ac:spMkLst>
            <pc:docMk/>
            <pc:sldMk cId="2804601805" sldId="984"/>
            <ac:spMk id="2" creationId="{FB97A0F4-BAD9-3D55-0B94-2B1E85D566AF}"/>
          </ac:spMkLst>
        </pc:spChg>
        <pc:spChg chg="del mod">
          <ac:chgData name="Christopher Potter" userId="24ad2ef8db5e8a45" providerId="LiveId" clId="{10AB9FE2-9012-46EF-B18A-C87D5526F6EE}" dt="2026-06-10T09:52:18.802" v="2272" actId="478"/>
          <ac:spMkLst>
            <pc:docMk/>
            <pc:sldMk cId="2804601805" sldId="984"/>
            <ac:spMk id="5" creationId="{471C454E-9A05-9BBC-229C-D9E9BBA02E09}"/>
          </ac:spMkLst>
        </pc:spChg>
        <pc:spChg chg="mod">
          <ac:chgData name="Christopher Potter" userId="24ad2ef8db5e8a45" providerId="LiveId" clId="{10AB9FE2-9012-46EF-B18A-C87D5526F6EE}" dt="2026-06-10T09:53:04.127" v="2337"/>
          <ac:spMkLst>
            <pc:docMk/>
            <pc:sldMk cId="2804601805" sldId="984"/>
            <ac:spMk id="7" creationId="{34D3E0EB-E5E1-9CD5-7591-E2ECF59CC0F7}"/>
          </ac:spMkLst>
        </pc:spChg>
        <pc:spChg chg="mod">
          <ac:chgData name="Christopher Potter" userId="24ad2ef8db5e8a45" providerId="LiveId" clId="{10AB9FE2-9012-46EF-B18A-C87D5526F6EE}" dt="2026-06-10T09:53:08.166" v="2338" actId="1076"/>
          <ac:spMkLst>
            <pc:docMk/>
            <pc:sldMk cId="2804601805" sldId="984"/>
            <ac:spMk id="8" creationId="{9B32A582-A462-8E94-E91A-F2D4D2D869C0}"/>
          </ac:spMkLst>
        </pc:spChg>
        <pc:spChg chg="del mod">
          <ac:chgData name="Christopher Potter" userId="24ad2ef8db5e8a45" providerId="LiveId" clId="{10AB9FE2-9012-46EF-B18A-C87D5526F6EE}" dt="2026-06-10T09:52:15.840" v="2271" actId="478"/>
          <ac:spMkLst>
            <pc:docMk/>
            <pc:sldMk cId="2804601805" sldId="984"/>
            <ac:spMk id="9" creationId="{B6FDE5CF-017E-8286-CA17-EEC9025FF721}"/>
          </ac:spMkLst>
        </pc:spChg>
        <pc:spChg chg="add mod">
          <ac:chgData name="Christopher Potter" userId="24ad2ef8db5e8a45" providerId="LiveId" clId="{10AB9FE2-9012-46EF-B18A-C87D5526F6EE}" dt="2026-06-10T09:52:59.866" v="2336" actId="6549"/>
          <ac:spMkLst>
            <pc:docMk/>
            <pc:sldMk cId="2804601805" sldId="984"/>
            <ac:spMk id="10" creationId="{3DE0EC2A-CA2F-FF95-512A-810DF1473865}"/>
          </ac:spMkLst>
        </pc:spChg>
        <pc:grpChg chg="add mod">
          <ac:chgData name="Christopher Potter" userId="24ad2ef8db5e8a45" providerId="LiveId" clId="{10AB9FE2-9012-46EF-B18A-C87D5526F6EE}" dt="2026-06-10T09:53:04.127" v="2337"/>
          <ac:grpSpMkLst>
            <pc:docMk/>
            <pc:sldMk cId="2804601805" sldId="984"/>
            <ac:grpSpMk id="3" creationId="{E588AEC5-9BF8-7C49-47DD-CA01E084249D}"/>
          </ac:grpSpMkLst>
        </pc:grpChg>
      </pc:sldChg>
      <pc:sldMasterChg chg="delSldLayout">
        <pc:chgData name="Christopher Potter" userId="24ad2ef8db5e8a45" providerId="LiveId" clId="{10AB9FE2-9012-46EF-B18A-C87D5526F6EE}" dt="2026-06-10T08:06:34.598" v="301" actId="47"/>
        <pc:sldMasterMkLst>
          <pc:docMk/>
          <pc:sldMasterMk cId="2680285832" sldId="2147483661"/>
        </pc:sldMasterMkLst>
        <pc:sldLayoutChg chg="del">
          <pc:chgData name="Christopher Potter" userId="24ad2ef8db5e8a45" providerId="LiveId" clId="{10AB9FE2-9012-46EF-B18A-C87D5526F6EE}" dt="2026-06-10T08:06:34.598" v="301" actId="47"/>
          <pc:sldLayoutMkLst>
            <pc:docMk/>
            <pc:sldMasterMk cId="2680285832" sldId="2147483661"/>
            <pc:sldLayoutMk cId="4100664933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0.png"/><Relationship Id="rId7" Type="http://schemas.openxmlformats.org/officeDocument/2006/relationships/image" Target="../media/image41.png"/><Relationship Id="rId12" Type="http://schemas.openxmlformats.org/officeDocument/2006/relationships/image" Target="../media/image9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8.png"/><Relationship Id="rId4" Type="http://schemas.openxmlformats.org/officeDocument/2006/relationships/image" Target="../media/image93.pn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0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10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2D347-4768-BB9E-68E7-E04755548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46FF5B-2F1F-7016-56D6-7777A33294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contest on a game-show has a probability of 0.8 to win a prize.</a:t>
            </a:r>
            <a:br>
              <a:rPr lang="en-GB" dirty="0"/>
            </a:br>
            <a:r>
              <a:rPr lang="en-GB" dirty="0"/>
              <a:t>They spin the wheel twice.</a:t>
            </a:r>
          </a:p>
          <a:p>
            <a:r>
              <a:rPr lang="en-GB" dirty="0"/>
              <a:t>Calculate the probability they win two prizes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F6730E-2E00-B7A7-8280-AE2243426987}"/>
              </a:ext>
            </a:extLst>
          </p:cNvPr>
          <p:cNvGrpSpPr/>
          <p:nvPr/>
        </p:nvGrpSpPr>
        <p:grpSpPr>
          <a:xfrm>
            <a:off x="704867" y="2020711"/>
            <a:ext cx="7166468" cy="4006777"/>
            <a:chOff x="704867" y="2020711"/>
            <a:chExt cx="7166468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062B960-1932-BC24-10C1-7E14402F56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D01E11-1A43-0266-17C2-BF3DA8652BF7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0A6DE7F-C7AD-D9B9-C0C6-823932491C99}"/>
                </a:ext>
              </a:extLst>
            </p:cNvPr>
            <p:cNvGrpSpPr/>
            <p:nvPr/>
          </p:nvGrpSpPr>
          <p:grpSpPr>
            <a:xfrm>
              <a:off x="3870079" y="2666090"/>
              <a:ext cx="2471300" cy="1202439"/>
              <a:chOff x="1582572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17590F2-9A4B-DD7C-A346-BB5637832B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71E7D9E-778F-2C5E-7CD8-5661C3DD6D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81970CD-798B-0F47-6B75-3987E73F17ED}"/>
                </a:ext>
              </a:extLst>
            </p:cNvPr>
            <p:cNvGrpSpPr/>
            <p:nvPr/>
          </p:nvGrpSpPr>
          <p:grpSpPr>
            <a:xfrm>
              <a:off x="3849539" y="4536690"/>
              <a:ext cx="2471300" cy="1202439"/>
              <a:chOff x="1582572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3FC0099-0431-E257-523C-E2FA3574DD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2F2744A-0FB5-E135-5AEE-84F7666052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6D9B5F-27B1-E83C-5D99-86642DD36CA5}"/>
                </a:ext>
              </a:extLst>
            </p:cNvPr>
            <p:cNvSpPr txBox="1"/>
            <p:nvPr/>
          </p:nvSpPr>
          <p:spPr>
            <a:xfrm>
              <a:off x="6476466" y="2377731"/>
              <a:ext cx="888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Prize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7478BEA-E0D1-9042-5FE4-6AB26D608B39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7478BEA-E0D1-9042-5FE4-6AB26D608B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99B746-197D-1A2C-A67F-172320FD8793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328DEE-6EEB-3622-D85F-1B0CE38B9DE6}"/>
                </a:ext>
              </a:extLst>
            </p:cNvPr>
            <p:cNvSpPr txBox="1"/>
            <p:nvPr/>
          </p:nvSpPr>
          <p:spPr>
            <a:xfrm>
              <a:off x="6476466" y="3606919"/>
              <a:ext cx="13948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No prize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3536BB-0D54-0F8F-E69A-29235FBE2FD4}"/>
                </a:ext>
              </a:extLst>
            </p:cNvPr>
            <p:cNvSpPr txBox="1"/>
            <p:nvPr/>
          </p:nvSpPr>
          <p:spPr>
            <a:xfrm>
              <a:off x="6455926" y="4275080"/>
              <a:ext cx="888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Prize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073A67-F028-1133-A937-65D2D48355B4}"/>
                </a:ext>
              </a:extLst>
            </p:cNvPr>
            <p:cNvSpPr txBox="1"/>
            <p:nvPr/>
          </p:nvSpPr>
          <p:spPr>
            <a:xfrm>
              <a:off x="6455926" y="5504268"/>
              <a:ext cx="13948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No prize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C8ACE7-91C6-5C1F-285A-57365FC328D7}"/>
                </a:ext>
              </a:extLst>
            </p:cNvPr>
            <p:cNvSpPr txBox="1"/>
            <p:nvPr/>
          </p:nvSpPr>
          <p:spPr>
            <a:xfrm>
              <a:off x="2647603" y="2972885"/>
              <a:ext cx="888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Prize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491F93E-C554-5127-CCA4-5532074743C2}"/>
                </a:ext>
              </a:extLst>
            </p:cNvPr>
            <p:cNvSpPr txBox="1"/>
            <p:nvPr/>
          </p:nvSpPr>
          <p:spPr>
            <a:xfrm>
              <a:off x="2627062" y="4673380"/>
              <a:ext cx="89152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No</a:t>
              </a:r>
            </a:p>
            <a:p>
              <a:pPr algn="ctr"/>
              <a:r>
                <a:rPr lang="en-GB" sz="2800" dirty="0"/>
                <a:t>prize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3BF9763-5AEF-889E-76F6-10DC0614D68D}"/>
                </a:ext>
              </a:extLst>
            </p:cNvPr>
            <p:cNvSpPr txBox="1"/>
            <p:nvPr/>
          </p:nvSpPr>
          <p:spPr>
            <a:xfrm>
              <a:off x="4609324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25C7E97-1F28-D91C-27A0-057C8CFA5C1E}"/>
                    </a:ext>
                  </a:extLst>
                </p:cNvPr>
                <p:cNvSpPr txBox="1"/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25C7E97-1F28-D91C-27A0-057C8CFA5C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2A8CB4-E51B-E430-2028-9766C0E7E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DD03C5C-18A8-AE94-55BE-083BC862E1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13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74A4FA4-9230-8FE4-75E1-E94B23538B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2802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955055-4721-5F5A-0584-C1466B445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847945E-C873-CAA1-9CC2-27E42CB8179C}"/>
              </a:ext>
            </a:extLst>
          </p:cNvPr>
          <p:cNvGrpSpPr/>
          <p:nvPr/>
        </p:nvGrpSpPr>
        <p:grpSpPr>
          <a:xfrm>
            <a:off x="1133710" y="3537315"/>
            <a:ext cx="3824891" cy="2462717"/>
            <a:chOff x="1133710" y="3537315"/>
            <a:chExt cx="3824891" cy="24627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CD8EEB4-4B7E-FB51-B2FF-0E2CF8174E96}"/>
                    </a:ext>
                  </a:extLst>
                </p:cNvPr>
                <p:cNvSpPr txBox="1"/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CD8EEB4-4B7E-FB51-B2FF-0E2CF8174E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F9F6610-0BB3-874A-4169-3AE633CC8D3B}"/>
                    </a:ext>
                  </a:extLst>
                </p:cNvPr>
                <p:cNvSpPr txBox="1"/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F9F6610-0BB3-874A-4169-3AE633CC8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64F2F36-FA50-ABEB-6D53-811AD4D9BDFB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64F2F36-FA50-ABEB-6D53-811AD4D9BD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10952CC-F3F2-0E44-1471-44C3F3E0EC76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10952CC-F3F2-0E44-1471-44C3F3E0EC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1F206C-5075-DC4E-36D3-21CDBF7DC3C8}"/>
                  </a:ext>
                </a:extLst>
              </p:cNvPr>
              <p:cNvSpPr txBox="1"/>
              <p:nvPr/>
            </p:nvSpPr>
            <p:spPr>
              <a:xfrm>
                <a:off x="6638003" y="2770082"/>
                <a:ext cx="2387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×0.8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=0.64</m:t>
                      </m:r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1F206C-5075-DC4E-36D3-21CDBF7DC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003" y="2770082"/>
                <a:ext cx="23871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11AA7E8-B7A3-8A69-ABEE-59AB3F503FF1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0.64</m:t>
                      </m:r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11AA7E8-B7A3-8A69-ABEE-59AB3F503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0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2A930-976D-65E0-3D3F-DF28C8665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3FC99F-E827-601A-8961-CFF30B105D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pupil is either late or on-time.</a:t>
            </a:r>
            <a:br>
              <a:rPr lang="en-GB" dirty="0"/>
            </a:br>
            <a:r>
              <a:rPr lang="en-GB" dirty="0"/>
              <a:t>The probability they are late on Wednesday is 0.25</a:t>
            </a:r>
            <a:br>
              <a:rPr lang="en-GB" dirty="0"/>
            </a:br>
            <a:r>
              <a:rPr lang="en-GB" dirty="0"/>
              <a:t>The probability they are on-time on Friday is 0.85</a:t>
            </a:r>
          </a:p>
          <a:p>
            <a:r>
              <a:rPr lang="en-GB" dirty="0"/>
              <a:t>Complete the probability tree diagram.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D4AD47-C6EE-D2AE-2629-A40DFC3160CD}"/>
              </a:ext>
            </a:extLst>
          </p:cNvPr>
          <p:cNvGrpSpPr/>
          <p:nvPr/>
        </p:nvGrpSpPr>
        <p:grpSpPr>
          <a:xfrm>
            <a:off x="704867" y="2020711"/>
            <a:ext cx="7448877" cy="4437664"/>
            <a:chOff x="704867" y="2020711"/>
            <a:chExt cx="7448877" cy="443766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8992A18-C94A-E5D2-2006-4CD6A2960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D5D84C-1DD8-A8EF-66EE-0E68489BE51C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4E574FB-D3A4-0414-A9CC-10D099848397}"/>
                </a:ext>
              </a:extLst>
            </p:cNvPr>
            <p:cNvGrpSpPr/>
            <p:nvPr/>
          </p:nvGrpSpPr>
          <p:grpSpPr>
            <a:xfrm>
              <a:off x="4158835" y="2666090"/>
              <a:ext cx="2471300" cy="1202439"/>
              <a:chOff x="180134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07887A2-FE64-DDE2-6368-241D2CC5AF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1344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3ED7DB7-0F29-DE8C-6B12-ADE1BBD592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134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550A48-0C3E-511E-2CE5-4E2552D167E2}"/>
                </a:ext>
              </a:extLst>
            </p:cNvPr>
            <p:cNvGrpSpPr/>
            <p:nvPr/>
          </p:nvGrpSpPr>
          <p:grpSpPr>
            <a:xfrm>
              <a:off x="4138295" y="4536690"/>
              <a:ext cx="2471300" cy="1202439"/>
              <a:chOff x="180134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782AB8F-A3A2-3E2C-8BF0-A471FDB64E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1344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A98AE09-DAFC-0FE2-DA78-2774612382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134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9B9B5B-145D-F750-8C6C-894CFD10D3EF}"/>
                </a:ext>
              </a:extLst>
            </p:cNvPr>
            <p:cNvSpPr txBox="1"/>
            <p:nvPr/>
          </p:nvSpPr>
          <p:spPr>
            <a:xfrm>
              <a:off x="6765222" y="2377731"/>
              <a:ext cx="7978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Late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D0CA02F-2C4D-C063-DFC9-8FB6FF1191A2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0.25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D0CA02F-2C4D-C063-DFC9-8FB6FF1191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825867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CF505D-4078-18F2-097F-9679EDA146CB}"/>
                </a:ext>
              </a:extLst>
            </p:cNvPr>
            <p:cNvSpPr txBox="1"/>
            <p:nvPr/>
          </p:nvSpPr>
          <p:spPr>
            <a:xfrm>
              <a:off x="739472" y="2020711"/>
              <a:ext cx="1642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Wednesday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A3832B-AFAC-78F0-6867-6061CF9A2AA2}"/>
                </a:ext>
              </a:extLst>
            </p:cNvPr>
            <p:cNvSpPr txBox="1"/>
            <p:nvPr/>
          </p:nvSpPr>
          <p:spPr>
            <a:xfrm>
              <a:off x="6765222" y="3606919"/>
              <a:ext cx="1388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On-time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494E77-0FA1-877E-B96C-F4B35ED17A4E}"/>
                </a:ext>
              </a:extLst>
            </p:cNvPr>
            <p:cNvSpPr txBox="1"/>
            <p:nvPr/>
          </p:nvSpPr>
          <p:spPr>
            <a:xfrm>
              <a:off x="6744682" y="4275080"/>
              <a:ext cx="7978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Late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4CE4A3-F50F-8BD3-D921-43475C54A38E}"/>
                </a:ext>
              </a:extLst>
            </p:cNvPr>
            <p:cNvSpPr txBox="1"/>
            <p:nvPr/>
          </p:nvSpPr>
          <p:spPr>
            <a:xfrm>
              <a:off x="6744682" y="5504268"/>
              <a:ext cx="138852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On-time</a:t>
              </a:r>
            </a:p>
            <a:p>
              <a:endParaRPr lang="en-GB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71002C-BE68-37C5-9CD0-7F1C341ABB92}"/>
                </a:ext>
              </a:extLst>
            </p:cNvPr>
            <p:cNvSpPr txBox="1"/>
            <p:nvPr/>
          </p:nvSpPr>
          <p:spPr>
            <a:xfrm>
              <a:off x="2647603" y="2972885"/>
              <a:ext cx="7978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Late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D7C30A-3DB7-93A6-2EB6-2715C42C4168}"/>
                </a:ext>
              </a:extLst>
            </p:cNvPr>
            <p:cNvSpPr txBox="1"/>
            <p:nvPr/>
          </p:nvSpPr>
          <p:spPr>
            <a:xfrm>
              <a:off x="2627062" y="4833800"/>
              <a:ext cx="1388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On-time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378DE0-30B7-1DB5-88D3-1C92A1F2D1E0}"/>
                </a:ext>
              </a:extLst>
            </p:cNvPr>
            <p:cNvSpPr txBox="1"/>
            <p:nvPr/>
          </p:nvSpPr>
          <p:spPr>
            <a:xfrm>
              <a:off x="4736627" y="2025707"/>
              <a:ext cx="946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Friday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D390C30-B30B-A67E-02E0-74EBF3416975}"/>
                    </a:ext>
                  </a:extLst>
                </p:cNvPr>
                <p:cNvSpPr txBox="1"/>
                <p:nvPr/>
              </p:nvSpPr>
              <p:spPr>
                <a:xfrm>
                  <a:off x="4660773" y="3637696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0.85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D390C30-B30B-A67E-02E0-74EBF3416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773" y="3637696"/>
                  <a:ext cx="82586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BF90A5E-D1B1-3DC4-E890-E656E1B17E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2E0F936-6995-31EB-2DDB-0BC4B4CBE0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4485" y="290095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1774C84-5B87-F9AD-821E-6BE2FC621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3432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9751533-7494-6112-48B3-81D6AEAFB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4F55DDB-5C01-C66D-9E5E-225B6040D266}"/>
              </a:ext>
            </a:extLst>
          </p:cNvPr>
          <p:cNvGrpSpPr/>
          <p:nvPr/>
        </p:nvGrpSpPr>
        <p:grpSpPr>
          <a:xfrm>
            <a:off x="1133710" y="2495460"/>
            <a:ext cx="4430693" cy="3504572"/>
            <a:chOff x="1133710" y="2495460"/>
            <a:chExt cx="4430693" cy="35045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3423908-A420-F880-DD94-216D304407E7}"/>
                    </a:ext>
                  </a:extLst>
                </p:cNvPr>
                <p:cNvSpPr txBox="1"/>
                <p:nvPr/>
              </p:nvSpPr>
              <p:spPr>
                <a:xfrm>
                  <a:off x="4738536" y="2495460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3423908-A420-F880-DD94-216D304407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536" y="2495460"/>
                  <a:ext cx="82586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0143857-0748-DDA5-7BFF-2B1D1949C6B0}"/>
                    </a:ext>
                  </a:extLst>
                </p:cNvPr>
                <p:cNvSpPr txBox="1"/>
                <p:nvPr/>
              </p:nvSpPr>
              <p:spPr>
                <a:xfrm>
                  <a:off x="4071402" y="4376623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0143857-0748-DDA5-7BFF-2B1D1949C6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1402" y="4376623"/>
                  <a:ext cx="82586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D83F48C-8A53-8182-7D51-19B6B185BCB2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0.85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D83F48C-8A53-8182-7D51-19B6B185B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82586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A9A6CC9-0D15-EA91-7560-B075C18F8BAB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A9A6CC9-0D15-EA91-7560-B075C18F8B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82586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317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DBB06-99F1-742B-1F7C-4DDB1F740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D5AE00-CA0A-4060-94CB-2FAD503CD3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pupil is either late or on-time.</a:t>
            </a:r>
            <a:br>
              <a:rPr lang="en-GB" dirty="0"/>
            </a:br>
            <a:r>
              <a:rPr lang="en-GB" dirty="0"/>
              <a:t>The probability they are late on Wednesday is 0.25</a:t>
            </a:r>
            <a:br>
              <a:rPr lang="en-GB" dirty="0"/>
            </a:br>
            <a:r>
              <a:rPr lang="en-GB" dirty="0"/>
              <a:t>The probability they are on-time on Friday is 0.85</a:t>
            </a:r>
          </a:p>
          <a:p>
            <a:r>
              <a:rPr lang="en-GB" dirty="0"/>
              <a:t>What is the probability they are on-time on both days?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DA4F63-EFFC-9468-DA22-76FDE8536C17}"/>
              </a:ext>
            </a:extLst>
          </p:cNvPr>
          <p:cNvGrpSpPr/>
          <p:nvPr/>
        </p:nvGrpSpPr>
        <p:grpSpPr>
          <a:xfrm>
            <a:off x="704867" y="2020711"/>
            <a:ext cx="7448877" cy="4437664"/>
            <a:chOff x="704867" y="2020711"/>
            <a:chExt cx="7448877" cy="443766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806F0BA-0757-9779-3D2C-12366F765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462A05D-9FC3-FF07-4608-B4AAC986842B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204B502-4780-C9F4-2A57-6E7009AD1796}"/>
                </a:ext>
              </a:extLst>
            </p:cNvPr>
            <p:cNvGrpSpPr/>
            <p:nvPr/>
          </p:nvGrpSpPr>
          <p:grpSpPr>
            <a:xfrm>
              <a:off x="4158835" y="2666090"/>
              <a:ext cx="2471300" cy="1202439"/>
              <a:chOff x="180134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EE68CC3-245F-69CF-4F11-592338758D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1344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279412C-D8DC-1150-C7D7-990FF05DD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134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5A6373E-7A5F-9876-0C80-B633B6B0CAF6}"/>
                </a:ext>
              </a:extLst>
            </p:cNvPr>
            <p:cNvGrpSpPr/>
            <p:nvPr/>
          </p:nvGrpSpPr>
          <p:grpSpPr>
            <a:xfrm>
              <a:off x="4138295" y="4536690"/>
              <a:ext cx="2471300" cy="1202439"/>
              <a:chOff x="180134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3EECB81-FBE9-11F5-F114-980DA8BD12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1344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1A749DE-E1C5-46F3-198C-3B29019750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134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D804FA-526E-8C36-6464-1DE9B5E416B7}"/>
                </a:ext>
              </a:extLst>
            </p:cNvPr>
            <p:cNvSpPr txBox="1"/>
            <p:nvPr/>
          </p:nvSpPr>
          <p:spPr>
            <a:xfrm>
              <a:off x="6765222" y="2377731"/>
              <a:ext cx="7978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Late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F81643E-AA45-EA0D-42F5-42C2EA229BFB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0.25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F81643E-AA45-EA0D-42F5-42C2EA229B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825867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AD6AF83-5594-5E1E-1CB4-609ACAE6FBE7}"/>
                </a:ext>
              </a:extLst>
            </p:cNvPr>
            <p:cNvSpPr txBox="1"/>
            <p:nvPr/>
          </p:nvSpPr>
          <p:spPr>
            <a:xfrm>
              <a:off x="739472" y="2020711"/>
              <a:ext cx="1642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Wednesday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6CC8A9-6C56-0BDC-26D7-017024A93B72}"/>
                </a:ext>
              </a:extLst>
            </p:cNvPr>
            <p:cNvSpPr txBox="1"/>
            <p:nvPr/>
          </p:nvSpPr>
          <p:spPr>
            <a:xfrm>
              <a:off x="6765222" y="3606919"/>
              <a:ext cx="1388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On-time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B6D1DB-1943-91C5-B6CA-20066F561E57}"/>
                </a:ext>
              </a:extLst>
            </p:cNvPr>
            <p:cNvSpPr txBox="1"/>
            <p:nvPr/>
          </p:nvSpPr>
          <p:spPr>
            <a:xfrm>
              <a:off x="6744682" y="4275080"/>
              <a:ext cx="7978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Late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7F1824-06D0-B04C-5552-D8B87721AA10}"/>
                </a:ext>
              </a:extLst>
            </p:cNvPr>
            <p:cNvSpPr txBox="1"/>
            <p:nvPr/>
          </p:nvSpPr>
          <p:spPr>
            <a:xfrm>
              <a:off x="6744682" y="5504268"/>
              <a:ext cx="138852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On-time</a:t>
              </a:r>
            </a:p>
            <a:p>
              <a:endParaRPr lang="en-GB" sz="28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5A1999-5169-DC2F-7112-4533E675BAF6}"/>
                </a:ext>
              </a:extLst>
            </p:cNvPr>
            <p:cNvSpPr txBox="1"/>
            <p:nvPr/>
          </p:nvSpPr>
          <p:spPr>
            <a:xfrm>
              <a:off x="2647603" y="2972885"/>
              <a:ext cx="7978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Late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ECDA6B-F8EE-031E-E14A-43736F31B555}"/>
                </a:ext>
              </a:extLst>
            </p:cNvPr>
            <p:cNvSpPr txBox="1"/>
            <p:nvPr/>
          </p:nvSpPr>
          <p:spPr>
            <a:xfrm>
              <a:off x="2627062" y="4833800"/>
              <a:ext cx="1388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On-time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E40334-A145-E168-23C5-31FB7893ADCB}"/>
                </a:ext>
              </a:extLst>
            </p:cNvPr>
            <p:cNvSpPr txBox="1"/>
            <p:nvPr/>
          </p:nvSpPr>
          <p:spPr>
            <a:xfrm>
              <a:off x="4736627" y="2025707"/>
              <a:ext cx="946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Friday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E26256F-7B59-1B4C-F092-000732FFE2FA}"/>
                    </a:ext>
                  </a:extLst>
                </p:cNvPr>
                <p:cNvSpPr txBox="1"/>
                <p:nvPr/>
              </p:nvSpPr>
              <p:spPr>
                <a:xfrm>
                  <a:off x="4660773" y="3637696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0.85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E26256F-7B59-1B4C-F092-000732FFE2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773" y="3637696"/>
                  <a:ext cx="82586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67B66DD-712D-7C2C-42B8-F14FDCED0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C6CA5F6-4811-2809-225D-67A77B30B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4485" y="290095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42AF6FD-2192-EF5D-C6B1-8ECC89E755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3432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B8B5DB8-92F2-7744-9979-51528A336A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D94EA2D-C651-0D0E-D44B-777648635CE9}"/>
              </a:ext>
            </a:extLst>
          </p:cNvPr>
          <p:cNvGrpSpPr/>
          <p:nvPr/>
        </p:nvGrpSpPr>
        <p:grpSpPr>
          <a:xfrm>
            <a:off x="1133710" y="2495460"/>
            <a:ext cx="4430693" cy="3504572"/>
            <a:chOff x="1133710" y="2495460"/>
            <a:chExt cx="4430693" cy="350457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42C180E-3A5B-4F57-EF5D-B90A3F42737D}"/>
                    </a:ext>
                  </a:extLst>
                </p:cNvPr>
                <p:cNvSpPr txBox="1"/>
                <p:nvPr/>
              </p:nvSpPr>
              <p:spPr>
                <a:xfrm>
                  <a:off x="4738536" y="2495460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0.15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42C180E-3A5B-4F57-EF5D-B90A3F4273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8536" y="2495460"/>
                  <a:ext cx="82586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CF5FCF2-48AF-6262-D016-C5841444641E}"/>
                    </a:ext>
                  </a:extLst>
                </p:cNvPr>
                <p:cNvSpPr txBox="1"/>
                <p:nvPr/>
              </p:nvSpPr>
              <p:spPr>
                <a:xfrm>
                  <a:off x="4071402" y="4376623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0.15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CF5FCF2-48AF-6262-D016-C58414446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1402" y="4376623"/>
                  <a:ext cx="82586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FC852BB-8F02-8388-927E-87C209AD7BAD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0.85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FC852BB-8F02-8388-927E-87C209AD7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82586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4A1DDB5-83CB-A737-0599-88E1DFF029C9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4A1DDB5-83CB-A737-0599-88E1DFF02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82586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015E14-0615-35AC-3A99-7969E75BF79C}"/>
                  </a:ext>
                </a:extLst>
              </p:cNvPr>
              <p:cNvSpPr txBox="1"/>
              <p:nvPr/>
            </p:nvSpPr>
            <p:spPr>
              <a:xfrm>
                <a:off x="6694303" y="5191644"/>
                <a:ext cx="3066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0.75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×0.85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=0.6375</m:t>
                      </m:r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015E14-0615-35AC-3A99-7969E75BF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303" y="5191644"/>
                <a:ext cx="306686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DA2E645-CB14-2FB3-7839-BBBE54413897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0.6375</m:t>
                      </m:r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DA2E645-CB14-2FB3-7839-BBBE54413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1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BB62A-5935-2FB8-1482-1DF661A3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F265D-AF98-93DB-DF64-179A54BFBE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has a history exam and a science exam.</a:t>
            </a:r>
            <a:br>
              <a:rPr lang="en-GB" dirty="0"/>
            </a:br>
            <a:r>
              <a:rPr lang="en-GB" dirty="0"/>
              <a:t>The probability they pass their history exam is 0.8</a:t>
            </a:r>
            <a:br>
              <a:rPr lang="en-GB" dirty="0"/>
            </a:br>
            <a:r>
              <a:rPr lang="en-GB" dirty="0"/>
              <a:t>The probability they pass their science exam is 0.7</a:t>
            </a:r>
          </a:p>
          <a:p>
            <a:r>
              <a:rPr lang="en-GB" dirty="0"/>
              <a:t>Complete the probability tree diagram.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8064845-5494-40C2-F5E3-4BA4482A6D35}"/>
              </a:ext>
            </a:extLst>
          </p:cNvPr>
          <p:cNvGrpSpPr/>
          <p:nvPr/>
        </p:nvGrpSpPr>
        <p:grpSpPr>
          <a:xfrm>
            <a:off x="704867" y="2020711"/>
            <a:ext cx="6315454" cy="4006777"/>
            <a:chOff x="704867" y="2020711"/>
            <a:chExt cx="6315454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F3CF928-F6D8-4BFA-9BA5-7721EDF0F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0B7DBE-C2E5-4760-9B54-61CFD2134130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3123C73-279F-4310-A6DF-3B42CB863805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BF97A45-E5F0-4534-8DBB-B6C9C93508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8C67AEF-CD98-4BCB-9D27-3086323A3B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16B2A26-9690-4846-A8C4-A397D99117C4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0AEBCB0-2162-4C02-9497-91D5552E36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868021D-4494-4773-87F3-54409B951C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B3D654-E032-4E44-BE14-D13A9D92F662}"/>
                </a:ext>
              </a:extLst>
            </p:cNvPr>
            <p:cNvSpPr txBox="1"/>
            <p:nvPr/>
          </p:nvSpPr>
          <p:spPr>
            <a:xfrm>
              <a:off x="6203752" y="2377731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B3C7066-5D3F-4018-9872-71CF2FC35279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B3C7066-5D3F-4018-9872-71CF2FC352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C11079-B365-61F3-6A95-06F48E34E2FA}"/>
                </a:ext>
              </a:extLst>
            </p:cNvPr>
            <p:cNvSpPr txBox="1"/>
            <p:nvPr/>
          </p:nvSpPr>
          <p:spPr>
            <a:xfrm>
              <a:off x="1023620" y="2020711"/>
              <a:ext cx="1074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History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B15641-7F38-C946-DFD2-E3A53310D69B}"/>
                </a:ext>
              </a:extLst>
            </p:cNvPr>
            <p:cNvSpPr txBox="1"/>
            <p:nvPr/>
          </p:nvSpPr>
          <p:spPr>
            <a:xfrm>
              <a:off x="6203752" y="3606919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E5CAA7-3A7A-5686-C384-916CA1CA27F3}"/>
                </a:ext>
              </a:extLst>
            </p:cNvPr>
            <p:cNvSpPr txBox="1"/>
            <p:nvPr/>
          </p:nvSpPr>
          <p:spPr>
            <a:xfrm>
              <a:off x="6183212" y="4275080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B07E01-9BD2-7F45-9914-996D20E42046}"/>
                </a:ext>
              </a:extLst>
            </p:cNvPr>
            <p:cNvSpPr txBox="1"/>
            <p:nvPr/>
          </p:nvSpPr>
          <p:spPr>
            <a:xfrm>
              <a:off x="6183212" y="5504268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609FCA-9F40-CCE7-AD58-45868426EBBB}"/>
                </a:ext>
              </a:extLst>
            </p:cNvPr>
            <p:cNvSpPr txBox="1"/>
            <p:nvPr/>
          </p:nvSpPr>
          <p:spPr>
            <a:xfrm>
              <a:off x="2647603" y="2972885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CFDC2B-65A6-7E12-78B7-777BC605BB66}"/>
                </a:ext>
              </a:extLst>
            </p:cNvPr>
            <p:cNvSpPr txBox="1"/>
            <p:nvPr/>
          </p:nvSpPr>
          <p:spPr>
            <a:xfrm>
              <a:off x="2627062" y="4833800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DF06D7-D447-3E90-7A12-DF0622AC4983}"/>
                </a:ext>
              </a:extLst>
            </p:cNvPr>
            <p:cNvSpPr txBox="1"/>
            <p:nvPr/>
          </p:nvSpPr>
          <p:spPr>
            <a:xfrm>
              <a:off x="4085739" y="2025707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Science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E93DBFA-0EEA-BC0D-33A3-9E7A715D9A7E}"/>
                    </a:ext>
                  </a:extLst>
                </p:cNvPr>
                <p:cNvSpPr txBox="1"/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E93DBFA-0EEA-BC0D-33A3-9E7A715D9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474FFF5-BBF8-4307-67DB-82FB4B786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8EB0A4E-476D-E239-EEC2-FFDB1B991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971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F422903-7341-83EF-8BA2-A465EDBC0C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6130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F896D8-58B7-3521-9178-B5FED5FEFC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98FB43-EC4F-1917-B30E-BC688DD6E39B}"/>
              </a:ext>
            </a:extLst>
          </p:cNvPr>
          <p:cNvGrpSpPr/>
          <p:nvPr/>
        </p:nvGrpSpPr>
        <p:grpSpPr>
          <a:xfrm>
            <a:off x="1133710" y="3571141"/>
            <a:ext cx="3824891" cy="2428891"/>
            <a:chOff x="1133710" y="3571141"/>
            <a:chExt cx="3824891" cy="24288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968E367-0A91-5BD7-6F54-4A25CBC0EBE4}"/>
                    </a:ext>
                  </a:extLst>
                </p:cNvPr>
                <p:cNvSpPr txBox="1"/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968E367-0A91-5BD7-6F54-4A25CBC0EB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12AF770-FB27-75FD-B070-B4F935C10B9F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12AF770-FB27-75FD-B070-B4F935C10B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7CF889A-7339-4C24-35B4-CCDCA80BFFBA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7CF889A-7339-4C24-35B4-CCDCA80BFF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776AC28-0180-78D3-34AC-6410D95BEAED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776AC28-0180-78D3-34AC-6410D95BE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15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D7423-0D3A-A1DF-F0E6-0D1BCB80A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219346-C775-34C8-FC40-69F273A35F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has a history exam and a science exam.</a:t>
            </a:r>
            <a:br>
              <a:rPr lang="en-GB" dirty="0"/>
            </a:br>
            <a:r>
              <a:rPr lang="en-GB" dirty="0"/>
              <a:t>The probability they pass their history exam is 0.8</a:t>
            </a:r>
            <a:br>
              <a:rPr lang="en-GB" dirty="0"/>
            </a:br>
            <a:r>
              <a:rPr lang="en-GB" dirty="0"/>
              <a:t>The probability they pass their science exam is 0.7</a:t>
            </a:r>
          </a:p>
          <a:p>
            <a:r>
              <a:rPr lang="en-GB" dirty="0"/>
              <a:t>Calculate the probability they fail both exams?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D95524D-5096-8D78-12C2-6911B713E0B2}"/>
              </a:ext>
            </a:extLst>
          </p:cNvPr>
          <p:cNvGrpSpPr/>
          <p:nvPr/>
        </p:nvGrpSpPr>
        <p:grpSpPr>
          <a:xfrm>
            <a:off x="704867" y="2020711"/>
            <a:ext cx="6315454" cy="4006777"/>
            <a:chOff x="704867" y="2020711"/>
            <a:chExt cx="6315454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DB5B38A-4BFA-A5D6-4803-768A154A0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3D3E3F-5A5D-D38A-9027-3D7DFE0A068C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AD03C2-25F9-2BB3-95C8-65CDAC655A13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CB147EA-07F9-B8D1-279B-15D89E5F8F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DC91603-2E36-5BF7-E9B8-96ABC95D69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527647C-FFCD-A26A-FD97-05235DB18E9B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3479E6C-E4B5-6418-F112-C86E952369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26A72F9-9A89-4F89-8AC2-DD8D1283E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E142D5-8320-107D-6875-63FAC6882B60}"/>
                </a:ext>
              </a:extLst>
            </p:cNvPr>
            <p:cNvSpPr txBox="1"/>
            <p:nvPr/>
          </p:nvSpPr>
          <p:spPr>
            <a:xfrm>
              <a:off x="6203752" y="2377731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3A586AE-5FDD-B586-D99C-F2389ADCB469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3A586AE-5FDD-B586-D99C-F2389ADCB4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FD25CC-CA08-FB68-7C62-2F4B85451D68}"/>
                </a:ext>
              </a:extLst>
            </p:cNvPr>
            <p:cNvSpPr txBox="1"/>
            <p:nvPr/>
          </p:nvSpPr>
          <p:spPr>
            <a:xfrm>
              <a:off x="1023620" y="2020711"/>
              <a:ext cx="1074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History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19BF64-23A7-D401-9F68-D38702390CA3}"/>
                </a:ext>
              </a:extLst>
            </p:cNvPr>
            <p:cNvSpPr txBox="1"/>
            <p:nvPr/>
          </p:nvSpPr>
          <p:spPr>
            <a:xfrm>
              <a:off x="6203752" y="3606919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3219C8-C91B-7F99-99C6-CD79DCA22311}"/>
                </a:ext>
              </a:extLst>
            </p:cNvPr>
            <p:cNvSpPr txBox="1"/>
            <p:nvPr/>
          </p:nvSpPr>
          <p:spPr>
            <a:xfrm>
              <a:off x="6183212" y="4275080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CDBDF4-64AE-9B8D-9CDB-75DB25C7C9BF}"/>
                </a:ext>
              </a:extLst>
            </p:cNvPr>
            <p:cNvSpPr txBox="1"/>
            <p:nvPr/>
          </p:nvSpPr>
          <p:spPr>
            <a:xfrm>
              <a:off x="6183212" y="5504268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C36DF6-FC83-904D-B83E-2BFD8952B15E}"/>
                </a:ext>
              </a:extLst>
            </p:cNvPr>
            <p:cNvSpPr txBox="1"/>
            <p:nvPr/>
          </p:nvSpPr>
          <p:spPr>
            <a:xfrm>
              <a:off x="2647603" y="2972885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5C64C0-A575-85CA-AF61-3F7757DB6672}"/>
                </a:ext>
              </a:extLst>
            </p:cNvPr>
            <p:cNvSpPr txBox="1"/>
            <p:nvPr/>
          </p:nvSpPr>
          <p:spPr>
            <a:xfrm>
              <a:off x="2627062" y="4833800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A07DD87-2C87-658E-CB80-F708D678EE50}"/>
                </a:ext>
              </a:extLst>
            </p:cNvPr>
            <p:cNvSpPr txBox="1"/>
            <p:nvPr/>
          </p:nvSpPr>
          <p:spPr>
            <a:xfrm>
              <a:off x="4085739" y="2025707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Science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17296AD-8549-5813-C3E5-32F9F4608712}"/>
                    </a:ext>
                  </a:extLst>
                </p:cNvPr>
                <p:cNvSpPr txBox="1"/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17296AD-8549-5813-C3E5-32F9F4608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EC7ADC-01D8-D28B-6B75-500FAE6D22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41F6ABA-57A0-E7DB-F0A8-CE72839261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971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2167B5C-F6D3-0EA9-0DAA-53F6412BA8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6130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7452DA5-7DD3-7453-002D-4A6CB9EC22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C2F886-56F8-E58D-00F1-C0B0538CDD25}"/>
              </a:ext>
            </a:extLst>
          </p:cNvPr>
          <p:cNvGrpSpPr/>
          <p:nvPr/>
        </p:nvGrpSpPr>
        <p:grpSpPr>
          <a:xfrm>
            <a:off x="1133710" y="3571141"/>
            <a:ext cx="3824891" cy="2428891"/>
            <a:chOff x="1133710" y="3571141"/>
            <a:chExt cx="3824891" cy="24288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F9EC65A-AB41-21FA-083F-438243EE3E23}"/>
                    </a:ext>
                  </a:extLst>
                </p:cNvPr>
                <p:cNvSpPr txBox="1"/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F9EC65A-AB41-21FA-083F-438243EE3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EBED24E-CD3D-9972-57F8-73A61E48071F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EBED24E-CD3D-9972-57F8-73A61E480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3BDFA72-B156-74B5-5D7A-236F0FDDAB0F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3BDFA72-B156-74B5-5D7A-236F0FDDAB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A435AB8-AD8D-F483-FCB3-1A041E6A78A7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A435AB8-AD8D-F483-FCB3-1A041E6A78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37B9FB-43E4-08B5-E4E4-B1076D29E264}"/>
                  </a:ext>
                </a:extLst>
              </p:cNvPr>
              <p:cNvSpPr txBox="1"/>
              <p:nvPr/>
            </p:nvSpPr>
            <p:spPr>
              <a:xfrm>
                <a:off x="6694303" y="5191644"/>
                <a:ext cx="2387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×0.3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=0.06</m:t>
                      </m:r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37B9FB-43E4-08B5-E4E4-B1076D29E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303" y="5191644"/>
                <a:ext cx="23871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AF56FB-8236-AFD4-2C46-ED608AF72214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0.06</m:t>
                      </m:r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AF56FB-8236-AFD4-2C46-ED608AF722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4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CC128-DC32-1E77-812B-E46F8DBFB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8E6D-BF7E-CA0B-AA28-ABBFE30045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has a history exam and a science exam.</a:t>
            </a:r>
            <a:br>
              <a:rPr lang="en-GB" dirty="0"/>
            </a:br>
            <a:r>
              <a:rPr lang="en-GB" dirty="0"/>
              <a:t>The probability they pass their history exam is 0.8</a:t>
            </a:r>
            <a:br>
              <a:rPr lang="en-GB" dirty="0"/>
            </a:br>
            <a:r>
              <a:rPr lang="en-GB" dirty="0"/>
              <a:t>The probability they pass their science exam is 0.7</a:t>
            </a:r>
          </a:p>
          <a:p>
            <a:r>
              <a:rPr lang="en-GB" dirty="0"/>
              <a:t>Calculate the probability they pass both exams?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68C2B0-2F5C-D24B-A668-FC6B3F23DCEA}"/>
              </a:ext>
            </a:extLst>
          </p:cNvPr>
          <p:cNvGrpSpPr/>
          <p:nvPr/>
        </p:nvGrpSpPr>
        <p:grpSpPr>
          <a:xfrm>
            <a:off x="704867" y="2020711"/>
            <a:ext cx="6315454" cy="4006777"/>
            <a:chOff x="704867" y="2020711"/>
            <a:chExt cx="6315454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B2D02D5-B16F-9F5D-3EAE-9F354F3F68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F95BF8E-4755-9D8C-FFB7-694E388FD460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23FAAA-9C16-B32A-A30C-12246A86B30D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F9B56A5-3349-C2F1-A5EA-1C0834A38F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814A351-9078-62FE-D9DA-53464813D0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9B6798C-13A5-2646-0820-A78BDB7E604B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D694F87-080E-C57C-6B9D-422450586B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E01923F-3DCD-D7BF-CBCC-247C2211F3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936C53-D40F-3DD5-D85F-5496C52BC3B2}"/>
                </a:ext>
              </a:extLst>
            </p:cNvPr>
            <p:cNvSpPr txBox="1"/>
            <p:nvPr/>
          </p:nvSpPr>
          <p:spPr>
            <a:xfrm>
              <a:off x="6203752" y="2377731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D2BAD9D-B323-34D5-9B02-BE62F10F2BC5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D2BAD9D-B323-34D5-9B02-BE62F10F2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7EFDF0-AC66-793A-771A-6CC9E00018F6}"/>
                </a:ext>
              </a:extLst>
            </p:cNvPr>
            <p:cNvSpPr txBox="1"/>
            <p:nvPr/>
          </p:nvSpPr>
          <p:spPr>
            <a:xfrm>
              <a:off x="1023620" y="2020711"/>
              <a:ext cx="1074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History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AACE7F-551B-E733-BD5A-DD0BB30EC181}"/>
                </a:ext>
              </a:extLst>
            </p:cNvPr>
            <p:cNvSpPr txBox="1"/>
            <p:nvPr/>
          </p:nvSpPr>
          <p:spPr>
            <a:xfrm>
              <a:off x="6203752" y="3606919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CEBC18-F70C-8E92-50D1-058DA9C41F76}"/>
                </a:ext>
              </a:extLst>
            </p:cNvPr>
            <p:cNvSpPr txBox="1"/>
            <p:nvPr/>
          </p:nvSpPr>
          <p:spPr>
            <a:xfrm>
              <a:off x="6183212" y="4275080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9BECDE-AE02-A721-37FB-475CE857957A}"/>
                </a:ext>
              </a:extLst>
            </p:cNvPr>
            <p:cNvSpPr txBox="1"/>
            <p:nvPr/>
          </p:nvSpPr>
          <p:spPr>
            <a:xfrm>
              <a:off x="6183212" y="5504268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AF7F72-DBAF-62DF-D0DC-23CE1E64EBD2}"/>
                </a:ext>
              </a:extLst>
            </p:cNvPr>
            <p:cNvSpPr txBox="1"/>
            <p:nvPr/>
          </p:nvSpPr>
          <p:spPr>
            <a:xfrm>
              <a:off x="2647603" y="2972885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3392D2F-6E6B-6EC1-A2D1-CFF69A8627F9}"/>
                </a:ext>
              </a:extLst>
            </p:cNvPr>
            <p:cNvSpPr txBox="1"/>
            <p:nvPr/>
          </p:nvSpPr>
          <p:spPr>
            <a:xfrm>
              <a:off x="2627062" y="4833800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657A320-F5B0-E540-0DF0-865D7CDD6952}"/>
                </a:ext>
              </a:extLst>
            </p:cNvPr>
            <p:cNvSpPr txBox="1"/>
            <p:nvPr/>
          </p:nvSpPr>
          <p:spPr>
            <a:xfrm>
              <a:off x="4085739" y="2025707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Science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D3D3347-60AD-4EBA-6EB6-446681074246}"/>
                    </a:ext>
                  </a:extLst>
                </p:cNvPr>
                <p:cNvSpPr txBox="1"/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D3D3347-60AD-4EBA-6EB6-446681074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2F26DB7-53AC-2DFB-8108-DE012BC241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AD044F1-5068-B17C-1200-9478EA53FE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971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302B0B0-94B9-8877-2F04-EC4708AA60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6130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02B691-5CAC-A9C2-1846-526AC8827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7FFA0BE-893D-0773-0050-E96B729A8DA2}"/>
              </a:ext>
            </a:extLst>
          </p:cNvPr>
          <p:cNvGrpSpPr/>
          <p:nvPr/>
        </p:nvGrpSpPr>
        <p:grpSpPr>
          <a:xfrm>
            <a:off x="1133710" y="3571141"/>
            <a:ext cx="3824891" cy="2428891"/>
            <a:chOff x="1133710" y="3571141"/>
            <a:chExt cx="3824891" cy="24288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2BB8602-741E-870C-FD0A-97E7BA14BDE8}"/>
                    </a:ext>
                  </a:extLst>
                </p:cNvPr>
                <p:cNvSpPr txBox="1"/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2BB8602-741E-870C-FD0A-97E7BA14BD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1C5A0B1-5D97-8341-A280-663C4B3FF340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1C5A0B1-5D97-8341-A280-663C4B3FF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8B58C73-3A8E-D3E8-A8E7-AC90D2B701EE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8B58C73-3A8E-D3E8-A8E7-AC90D2B701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6214B3E-39A6-161B-D0FC-A2B485181164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6214B3E-39A6-161B-D0FC-A2B485181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AFC92D-317F-3663-82C7-9BD5757E2127}"/>
                  </a:ext>
                </a:extLst>
              </p:cNvPr>
              <p:cNvSpPr txBox="1"/>
              <p:nvPr/>
            </p:nvSpPr>
            <p:spPr>
              <a:xfrm>
                <a:off x="6591496" y="2772830"/>
                <a:ext cx="2387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AFC92D-317F-3663-82C7-9BD5757E2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96" y="2772830"/>
                <a:ext cx="23871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51D94E-5C32-B0F1-5C97-2C4B019CDC27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51D94E-5C32-B0F1-5C97-2C4B019CD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8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EA6B3-565D-9A76-7BF3-0358F7B08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6D2E54-74DA-C213-86F8-55A1B2C42B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plays a game of chess and a volleyball match.</a:t>
            </a:r>
            <a:br>
              <a:rPr lang="en-GB" dirty="0"/>
            </a:br>
            <a:r>
              <a:rPr lang="en-GB" dirty="0"/>
              <a:t>The probability they win at chess is 0.6</a:t>
            </a:r>
            <a:br>
              <a:rPr lang="en-GB" dirty="0"/>
            </a:br>
            <a:r>
              <a:rPr lang="en-GB" dirty="0"/>
              <a:t>The probability they win volleyball is 0.1</a:t>
            </a:r>
          </a:p>
          <a:p>
            <a:r>
              <a:rPr lang="en-GB" dirty="0"/>
              <a:t>Complete the probability tree diagram.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13E6883-D9C7-7506-47E1-9C9A4E5FCEBC}"/>
              </a:ext>
            </a:extLst>
          </p:cNvPr>
          <p:cNvGrpSpPr/>
          <p:nvPr/>
        </p:nvGrpSpPr>
        <p:grpSpPr>
          <a:xfrm>
            <a:off x="704867" y="2020711"/>
            <a:ext cx="6342386" cy="4006777"/>
            <a:chOff x="704867" y="2020711"/>
            <a:chExt cx="6342386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4FAB793-566E-F102-1899-32C08B30D4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D1E60D-12B9-07F6-BA43-EB05923DA930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93FC99-1569-CF6C-9551-29E339705673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F1EEEAB-ACC6-FA85-D1FE-6CEBCF5943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392CB08-B28C-A5C7-C57F-FA2E7A11E8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5515CA9-789F-81FC-A497-D3E0A7B323F9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CCA4DCF-1D3F-99D1-AA42-9901FD2D7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F2F4BC5-8E6B-6B5E-751E-58384B858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2ED0B9-D32E-F73B-1FA2-8CECC311B992}"/>
                </a:ext>
              </a:extLst>
            </p:cNvPr>
            <p:cNvSpPr txBox="1"/>
            <p:nvPr/>
          </p:nvSpPr>
          <p:spPr>
            <a:xfrm>
              <a:off x="6203752" y="2377731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Win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CD1A5AC-D039-3263-B197-B6D5390300A4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CD1A5AC-D039-3263-B197-B6D5390300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7296BE-E559-1A37-9385-752AF0D19D64}"/>
                </a:ext>
              </a:extLst>
            </p:cNvPr>
            <p:cNvSpPr txBox="1"/>
            <p:nvPr/>
          </p:nvSpPr>
          <p:spPr>
            <a:xfrm>
              <a:off x="1108482" y="202071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Chess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4D4C4B-AE95-D434-22BC-6C890BC0EF4C}"/>
                </a:ext>
              </a:extLst>
            </p:cNvPr>
            <p:cNvSpPr txBox="1"/>
            <p:nvPr/>
          </p:nvSpPr>
          <p:spPr>
            <a:xfrm>
              <a:off x="6203752" y="3606919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Lose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F2DA97-DA8A-D425-7A02-1207F11B9C45}"/>
                </a:ext>
              </a:extLst>
            </p:cNvPr>
            <p:cNvSpPr txBox="1"/>
            <p:nvPr/>
          </p:nvSpPr>
          <p:spPr>
            <a:xfrm>
              <a:off x="6183212" y="4275080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Win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B384CA-2C45-9721-4EA7-E7738BBE1E52}"/>
                </a:ext>
              </a:extLst>
            </p:cNvPr>
            <p:cNvSpPr txBox="1"/>
            <p:nvPr/>
          </p:nvSpPr>
          <p:spPr>
            <a:xfrm>
              <a:off x="6183212" y="5504268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Lose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431107-B0B4-CC67-44E2-B30C944621EB}"/>
                </a:ext>
              </a:extLst>
            </p:cNvPr>
            <p:cNvSpPr txBox="1"/>
            <p:nvPr/>
          </p:nvSpPr>
          <p:spPr>
            <a:xfrm>
              <a:off x="2647603" y="2972885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Win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AC37E8-3EA0-8784-4990-5EFEC6280E69}"/>
                </a:ext>
              </a:extLst>
            </p:cNvPr>
            <p:cNvSpPr txBox="1"/>
            <p:nvPr/>
          </p:nvSpPr>
          <p:spPr>
            <a:xfrm>
              <a:off x="2627062" y="4833800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Lose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7E34631-77DF-7FCC-18F0-1A766C36D77C}"/>
                </a:ext>
              </a:extLst>
            </p:cNvPr>
            <p:cNvSpPr txBox="1"/>
            <p:nvPr/>
          </p:nvSpPr>
          <p:spPr>
            <a:xfrm>
              <a:off x="3952918" y="2025707"/>
              <a:ext cx="1391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Volleyball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4E6FAEC-CD40-53A4-D0B0-C02299CE778C}"/>
                    </a:ext>
                  </a:extLst>
                </p:cNvPr>
                <p:cNvSpPr txBox="1"/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4E6FAEC-CD40-53A4-D0B0-C02299CE77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788B56-E3BC-3762-2448-DA354B4CA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F887766-41E5-B555-ADDD-3F6CB4A5A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971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7380BE6-CE9D-FDF0-D1D8-B9B35DFAD2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6130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752CFBD-033D-4802-A4D1-E479797D14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DA1F9F-171E-65FC-F2EE-06949CA3FD12}"/>
              </a:ext>
            </a:extLst>
          </p:cNvPr>
          <p:cNvGrpSpPr/>
          <p:nvPr/>
        </p:nvGrpSpPr>
        <p:grpSpPr>
          <a:xfrm>
            <a:off x="1133710" y="3571141"/>
            <a:ext cx="3824891" cy="2428891"/>
            <a:chOff x="1133710" y="3571141"/>
            <a:chExt cx="3824891" cy="24288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819C17F-176C-22C7-3CEE-B38303AEA0A0}"/>
                    </a:ext>
                  </a:extLst>
                </p:cNvPr>
                <p:cNvSpPr txBox="1"/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0.9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819C17F-176C-22C7-3CEE-B38303AEA0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35D7E18-183B-8A82-97BA-C023B49F14BC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35D7E18-183B-8A82-97BA-C023B49F1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FA864CD-4CAA-4AF3-D86A-C234E34AF54D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0.9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FA864CD-4CAA-4AF3-D86A-C234E34AF5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3C07890-9774-29AC-F712-7E1DA33009C4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3C07890-9774-29AC-F712-7E1DA3300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926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44071-0F56-D5E4-6AD2-0B7ED60E6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E5988B-3C4A-6A50-74C7-EB38E72FA4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plays a game of chess and a volleyball match.</a:t>
            </a:r>
            <a:br>
              <a:rPr lang="en-GB" dirty="0"/>
            </a:br>
            <a:r>
              <a:rPr lang="en-GB" dirty="0"/>
              <a:t>The probability they win at chess is 0.6</a:t>
            </a:r>
            <a:br>
              <a:rPr lang="en-GB" dirty="0"/>
            </a:br>
            <a:r>
              <a:rPr lang="en-GB" dirty="0"/>
              <a:t>The probability they win volleyball is 0.1</a:t>
            </a:r>
          </a:p>
          <a:p>
            <a:r>
              <a:rPr lang="en-GB" dirty="0"/>
              <a:t>What is the probability of the most likely outcome.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0755A1-C6DC-0638-1EB8-507D1E16097D}"/>
              </a:ext>
            </a:extLst>
          </p:cNvPr>
          <p:cNvGrpSpPr/>
          <p:nvPr/>
        </p:nvGrpSpPr>
        <p:grpSpPr>
          <a:xfrm>
            <a:off x="704867" y="2020711"/>
            <a:ext cx="6342386" cy="4006777"/>
            <a:chOff x="704867" y="2020711"/>
            <a:chExt cx="6342386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AED5A72-1F00-5D2B-642E-1FA73EB944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67B6FD-0518-FC9D-AE85-5809B4A5A290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27712A-4D90-45BA-CBF5-0AE6898D8FEC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C67CC9E-685C-571B-6993-C651102200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1957640-C7CF-0888-2F7E-0688432F9C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219522A-F930-C9B0-DC04-6F4290061834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6FE2B41-383D-E6B5-DA84-CD0C992EC2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A69BAD3-62A9-A192-04AA-38829E69C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FE76F8-2081-E18E-3FF6-EE3F5EA7F359}"/>
                </a:ext>
              </a:extLst>
            </p:cNvPr>
            <p:cNvSpPr txBox="1"/>
            <p:nvPr/>
          </p:nvSpPr>
          <p:spPr>
            <a:xfrm>
              <a:off x="6203752" y="2377731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Win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DA38576-8488-E46D-A55A-499025F73577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DA38576-8488-E46D-A55A-499025F73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E2F47E-6142-5160-D8F1-AB81A9F7018B}"/>
                </a:ext>
              </a:extLst>
            </p:cNvPr>
            <p:cNvSpPr txBox="1"/>
            <p:nvPr/>
          </p:nvSpPr>
          <p:spPr>
            <a:xfrm>
              <a:off x="1108482" y="202071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Chess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E89BDD-ED3A-1153-D0EC-31A460D0F670}"/>
                </a:ext>
              </a:extLst>
            </p:cNvPr>
            <p:cNvSpPr txBox="1"/>
            <p:nvPr/>
          </p:nvSpPr>
          <p:spPr>
            <a:xfrm>
              <a:off x="6203752" y="3606919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Lose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FE64F8-552B-391D-27B9-CA575710903F}"/>
                </a:ext>
              </a:extLst>
            </p:cNvPr>
            <p:cNvSpPr txBox="1"/>
            <p:nvPr/>
          </p:nvSpPr>
          <p:spPr>
            <a:xfrm>
              <a:off x="6183212" y="4275080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Win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48EB23-90C0-455D-246E-705A7A861689}"/>
                </a:ext>
              </a:extLst>
            </p:cNvPr>
            <p:cNvSpPr txBox="1"/>
            <p:nvPr/>
          </p:nvSpPr>
          <p:spPr>
            <a:xfrm>
              <a:off x="6183212" y="5504268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Lose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18E920-8C62-3FD5-1302-3C802EA1F1F4}"/>
                </a:ext>
              </a:extLst>
            </p:cNvPr>
            <p:cNvSpPr txBox="1"/>
            <p:nvPr/>
          </p:nvSpPr>
          <p:spPr>
            <a:xfrm>
              <a:off x="2647603" y="2972885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Win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AFCB87-CBF6-3965-0174-B3CF45672ECA}"/>
                </a:ext>
              </a:extLst>
            </p:cNvPr>
            <p:cNvSpPr txBox="1"/>
            <p:nvPr/>
          </p:nvSpPr>
          <p:spPr>
            <a:xfrm>
              <a:off x="2627062" y="4833800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Lose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3424C0-C62E-161C-1D07-3354C52A5C51}"/>
                </a:ext>
              </a:extLst>
            </p:cNvPr>
            <p:cNvSpPr txBox="1"/>
            <p:nvPr/>
          </p:nvSpPr>
          <p:spPr>
            <a:xfrm>
              <a:off x="3952918" y="2025707"/>
              <a:ext cx="1391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Volleyball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CEF208C-45F5-6651-BB56-E9B2C173E647}"/>
                    </a:ext>
                  </a:extLst>
                </p:cNvPr>
                <p:cNvSpPr txBox="1"/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CEF208C-45F5-6651-BB56-E9B2C173E6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CF0D7F1-E02A-8F4B-7104-4F92454CF2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3B97411-1D99-BAE4-6431-0EC7CB8319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971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E2538D7-8F72-8316-E1B0-E53E168538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6130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A6100E2-1E79-3D1A-C1B1-A480CA29F5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7A2A3E8-153C-2DE1-DB32-F943CB2199CB}"/>
              </a:ext>
            </a:extLst>
          </p:cNvPr>
          <p:cNvGrpSpPr/>
          <p:nvPr/>
        </p:nvGrpSpPr>
        <p:grpSpPr>
          <a:xfrm>
            <a:off x="1133710" y="3571141"/>
            <a:ext cx="3824891" cy="2428891"/>
            <a:chOff x="1133710" y="3571141"/>
            <a:chExt cx="3824891" cy="24288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E5F27D5-76AF-EC74-A277-F173EE292A8F}"/>
                    </a:ext>
                  </a:extLst>
                </p:cNvPr>
                <p:cNvSpPr txBox="1"/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0.9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E5F27D5-76AF-EC74-A277-F173EE292A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C553FAB-4FCB-800F-C7DF-CA29592321FC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C553FAB-4FCB-800F-C7DF-CA2959232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4FB1792-68F4-6ACA-1C92-B3B729DFB638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0.9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4FB1792-68F4-6ACA-1C92-B3B729DFB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87286E1-ECBE-FDC6-F78A-42853601EC76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87286E1-ECBE-FDC6-F78A-42853601EC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B54BA7D-55A3-192E-56DC-16022CABC3D2}"/>
              </a:ext>
            </a:extLst>
          </p:cNvPr>
          <p:cNvGrpSpPr/>
          <p:nvPr/>
        </p:nvGrpSpPr>
        <p:grpSpPr>
          <a:xfrm>
            <a:off x="7108743" y="2420574"/>
            <a:ext cx="2387192" cy="3606914"/>
            <a:chOff x="7108743" y="2420574"/>
            <a:chExt cx="2387192" cy="36069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63DAD9D-AAAD-6E83-E038-3B1E2FFAD92D}"/>
                    </a:ext>
                  </a:extLst>
                </p:cNvPr>
                <p:cNvSpPr txBox="1"/>
                <p:nvPr/>
              </p:nvSpPr>
              <p:spPr>
                <a:xfrm>
                  <a:off x="7108743" y="2420574"/>
                  <a:ext cx="22172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×0.1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=0.6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63DAD9D-AAAD-6E83-E038-3B1E2FFAD9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43" y="2420574"/>
                  <a:ext cx="2217274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EC35B35-6761-7A4F-F919-6FB5C3ED1A00}"/>
                    </a:ext>
                  </a:extLst>
                </p:cNvPr>
                <p:cNvSpPr txBox="1"/>
                <p:nvPr/>
              </p:nvSpPr>
              <p:spPr>
                <a:xfrm>
                  <a:off x="7108743" y="3702495"/>
                  <a:ext cx="23871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×0.9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=0.54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EC35B35-6761-7A4F-F919-6FB5C3ED1A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43" y="3702495"/>
                  <a:ext cx="2387192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9F9C199-8D73-7A12-40F9-FC3C7F7393CF}"/>
                    </a:ext>
                  </a:extLst>
                </p:cNvPr>
                <p:cNvSpPr txBox="1"/>
                <p:nvPr/>
              </p:nvSpPr>
              <p:spPr>
                <a:xfrm>
                  <a:off x="7108743" y="4368719"/>
                  <a:ext cx="23871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×0.1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=0.04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9F9C199-8D73-7A12-40F9-FC3C7F7393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43" y="4368719"/>
                  <a:ext cx="2387192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F00B074-4650-09CC-3991-17FD105C66DE}"/>
                    </a:ext>
                  </a:extLst>
                </p:cNvPr>
                <p:cNvSpPr txBox="1"/>
                <p:nvPr/>
              </p:nvSpPr>
              <p:spPr>
                <a:xfrm>
                  <a:off x="7108743" y="5565823"/>
                  <a:ext cx="23871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×0.9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=0.36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F00B074-4650-09CC-3991-17FD105C66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43" y="5565823"/>
                  <a:ext cx="2387192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B6D336-3FF1-1782-9EDA-EDDCBA1B7490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0.54</m:t>
                      </m:r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B6D336-3FF1-1782-9EDA-EDDCBA1B7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2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25F05-B478-86B9-8EAA-4155983C6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463C73-0967-3703-6C3A-E83C3B7363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salesman has two customers; the probability they make a sale is 0.25</a:t>
            </a:r>
          </a:p>
          <a:p>
            <a:r>
              <a:rPr lang="en-GB" dirty="0"/>
              <a:t>Complete the probability tree diagram.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8DE8D80-86B0-62B8-FE74-07663F351418}"/>
              </a:ext>
            </a:extLst>
          </p:cNvPr>
          <p:cNvGrpSpPr/>
          <p:nvPr/>
        </p:nvGrpSpPr>
        <p:grpSpPr>
          <a:xfrm>
            <a:off x="704867" y="2020711"/>
            <a:ext cx="7031880" cy="4006777"/>
            <a:chOff x="704867" y="2020711"/>
            <a:chExt cx="7031880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0919AC-A7A0-510C-E093-FF8B21135E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6C15F0-7083-264B-2C50-5FC49B22EA4B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AF67CF7-BC39-3306-2FFD-E451289180F4}"/>
                </a:ext>
              </a:extLst>
            </p:cNvPr>
            <p:cNvGrpSpPr/>
            <p:nvPr/>
          </p:nvGrpSpPr>
          <p:grpSpPr>
            <a:xfrm>
              <a:off x="3870079" y="2666090"/>
              <a:ext cx="2471300" cy="1202439"/>
              <a:chOff x="1582572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093E25B-D9D5-EB0F-19F4-A74BF0C933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B32F3BE-F735-D70F-4CD9-E58485E055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242EE1-3917-4F8C-DE80-B5FD03A8953A}"/>
                </a:ext>
              </a:extLst>
            </p:cNvPr>
            <p:cNvGrpSpPr/>
            <p:nvPr/>
          </p:nvGrpSpPr>
          <p:grpSpPr>
            <a:xfrm>
              <a:off x="3849539" y="4536690"/>
              <a:ext cx="2471300" cy="1202439"/>
              <a:chOff x="1582572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3D64686-2FAC-252C-1B6A-E7736DF12C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5370A06-2A83-E0AB-1514-0342434EFC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E8A46A-A0EB-9C6E-286F-BA20FEF43A36}"/>
                </a:ext>
              </a:extLst>
            </p:cNvPr>
            <p:cNvSpPr txBox="1"/>
            <p:nvPr/>
          </p:nvSpPr>
          <p:spPr>
            <a:xfrm>
              <a:off x="6476466" y="2377731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Sale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9336771-4B0A-87BF-15E2-E7EF1FFA3A62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0.25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9336771-4B0A-87BF-15E2-E7EF1FFA3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825867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2CC780-76AB-C0F1-5194-7681CA91BBBC}"/>
                </a:ext>
              </a:extLst>
            </p:cNvPr>
            <p:cNvSpPr txBox="1"/>
            <p:nvPr/>
          </p:nvSpPr>
          <p:spPr>
            <a:xfrm>
              <a:off x="751045" y="2020711"/>
              <a:ext cx="1619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Customer 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D6D51C-6869-C4B1-7F9E-1CF1DF40D655}"/>
                </a:ext>
              </a:extLst>
            </p:cNvPr>
            <p:cNvSpPr txBox="1"/>
            <p:nvPr/>
          </p:nvSpPr>
          <p:spPr>
            <a:xfrm>
              <a:off x="6476466" y="3606919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No sale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1E8589-3E00-6FF8-FB1E-37D856A1F71C}"/>
                </a:ext>
              </a:extLst>
            </p:cNvPr>
            <p:cNvSpPr txBox="1"/>
            <p:nvPr/>
          </p:nvSpPr>
          <p:spPr>
            <a:xfrm>
              <a:off x="6455926" y="4275080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Sale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72E5C4-827B-408E-8720-D7B0E0743C4E}"/>
                </a:ext>
              </a:extLst>
            </p:cNvPr>
            <p:cNvSpPr txBox="1"/>
            <p:nvPr/>
          </p:nvSpPr>
          <p:spPr>
            <a:xfrm>
              <a:off x="6455926" y="5504268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No sale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D50D7D-0A4C-F0B9-63BB-A168AFA3C01E}"/>
                </a:ext>
              </a:extLst>
            </p:cNvPr>
            <p:cNvSpPr txBox="1"/>
            <p:nvPr/>
          </p:nvSpPr>
          <p:spPr>
            <a:xfrm>
              <a:off x="2647603" y="2972885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Sale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06C956-0792-9660-4480-44548C7E3E7E}"/>
                </a:ext>
              </a:extLst>
            </p:cNvPr>
            <p:cNvSpPr txBox="1"/>
            <p:nvPr/>
          </p:nvSpPr>
          <p:spPr>
            <a:xfrm>
              <a:off x="2694356" y="4673380"/>
              <a:ext cx="7569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No</a:t>
              </a:r>
            </a:p>
            <a:p>
              <a:pPr algn="ctr"/>
              <a:r>
                <a:rPr lang="en-GB" sz="2800" dirty="0"/>
                <a:t>sale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438B85A-D304-435F-8D29-743C738D961F}"/>
                </a:ext>
              </a:extLst>
            </p:cNvPr>
            <p:cNvSpPr txBox="1"/>
            <p:nvPr/>
          </p:nvSpPr>
          <p:spPr>
            <a:xfrm>
              <a:off x="4111625" y="2025707"/>
              <a:ext cx="1619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Customer 2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BA3DE83-4C32-1640-DFCA-45B06AB02063}"/>
                    </a:ext>
                  </a:extLst>
                </p:cNvPr>
                <p:cNvSpPr txBox="1"/>
                <p:nvPr/>
              </p:nvSpPr>
              <p:spPr>
                <a:xfrm>
                  <a:off x="4522433" y="2482376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0.25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BA3DE83-4C32-1640-DFCA-45B06AB020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433" y="2482376"/>
                  <a:ext cx="82586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D07981-BB6F-19C7-E327-DE551EE6A4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56BCBF-122D-5B12-D354-F0843721A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13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86788B7-5ACF-E39B-D99A-E587C0F542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2802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C7F9DFA-3B75-D56F-3157-64D166781E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0EA0FD-5CA7-27AD-19E5-9559AD308FBC}"/>
              </a:ext>
            </a:extLst>
          </p:cNvPr>
          <p:cNvGrpSpPr/>
          <p:nvPr/>
        </p:nvGrpSpPr>
        <p:grpSpPr>
          <a:xfrm>
            <a:off x="1133710" y="3537315"/>
            <a:ext cx="3994809" cy="2462717"/>
            <a:chOff x="1133710" y="3537315"/>
            <a:chExt cx="3994809" cy="24627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1EBC2A4-8F09-FE29-D6FB-0F96C0A7CF8F}"/>
                    </a:ext>
                  </a:extLst>
                </p:cNvPr>
                <p:cNvSpPr txBox="1"/>
                <p:nvPr/>
              </p:nvSpPr>
              <p:spPr>
                <a:xfrm>
                  <a:off x="4082164" y="3537315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1EBC2A4-8F09-FE29-D6FB-0F96C0A7C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164" y="3537315"/>
                  <a:ext cx="82586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7134622-322E-116B-02F9-D15ACE08580F}"/>
                    </a:ext>
                  </a:extLst>
                </p:cNvPr>
                <p:cNvSpPr txBox="1"/>
                <p:nvPr/>
              </p:nvSpPr>
              <p:spPr>
                <a:xfrm>
                  <a:off x="3782645" y="4376623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7134622-322E-116B-02F9-D15ACE0858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645" y="4376623"/>
                  <a:ext cx="82586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1AB5F38-F251-14BC-8907-5418DF9DF021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1AB5F38-F251-14BC-8907-5418DF9DF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82586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3F38AB5-E9E2-A5E2-959C-F827BA3621EF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3F38AB5-E9E2-A5E2-959C-F827BA3621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82586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286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70AA6-C4B4-7E82-61A2-BDE442471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97A0F4-BAD9-3D55-0B94-2B1E85D566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salesman has two customers; the probability they make a sale is 0.25</a:t>
            </a:r>
          </a:p>
          <a:p>
            <a:r>
              <a:rPr lang="en-GB" dirty="0"/>
              <a:t>What is the probability they sell one item?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B2519C4-1FE7-E958-872E-DA63D35A5979}"/>
              </a:ext>
            </a:extLst>
          </p:cNvPr>
          <p:cNvGrpSpPr/>
          <p:nvPr/>
        </p:nvGrpSpPr>
        <p:grpSpPr>
          <a:xfrm>
            <a:off x="704867" y="2020711"/>
            <a:ext cx="7031880" cy="4006777"/>
            <a:chOff x="704867" y="2020711"/>
            <a:chExt cx="7031880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BAC3A9A-231A-16A8-20DA-32A65EFED0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C170AC-1378-B3BF-9F95-C5EDB38C324F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609E7D-86A4-D5A5-AE24-0D9D6C3BC1E0}"/>
                </a:ext>
              </a:extLst>
            </p:cNvPr>
            <p:cNvGrpSpPr/>
            <p:nvPr/>
          </p:nvGrpSpPr>
          <p:grpSpPr>
            <a:xfrm>
              <a:off x="3870079" y="2666090"/>
              <a:ext cx="2471300" cy="1202439"/>
              <a:chOff x="1582572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48914AB-CADA-D785-48F4-4D98B9A05B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1454CD6-D645-67C6-EFAA-FA5028D7C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6F6A9C4-6977-8409-F0EB-64AF4F6422D1}"/>
                </a:ext>
              </a:extLst>
            </p:cNvPr>
            <p:cNvGrpSpPr/>
            <p:nvPr/>
          </p:nvGrpSpPr>
          <p:grpSpPr>
            <a:xfrm>
              <a:off x="3849539" y="4536690"/>
              <a:ext cx="2471300" cy="1202439"/>
              <a:chOff x="1582572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C3C5534-E06C-72CC-305A-72176CD6CA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2DEBC69-47C2-A3B8-3984-2A997582A7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1FFEF8-49FB-B067-7026-5E02BE9A2053}"/>
                </a:ext>
              </a:extLst>
            </p:cNvPr>
            <p:cNvSpPr txBox="1"/>
            <p:nvPr/>
          </p:nvSpPr>
          <p:spPr>
            <a:xfrm>
              <a:off x="6476466" y="2377731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Sale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D2F03DF-C280-E49B-94C4-5C47FC7010E4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0.25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D2F03DF-C280-E49B-94C4-5C47FC7010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825867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9BF28B-742C-CB09-E423-7C43AB3A5B47}"/>
                </a:ext>
              </a:extLst>
            </p:cNvPr>
            <p:cNvSpPr txBox="1"/>
            <p:nvPr/>
          </p:nvSpPr>
          <p:spPr>
            <a:xfrm>
              <a:off x="751045" y="2020711"/>
              <a:ext cx="1619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Customer 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B03AF4-70A6-5BBC-A24B-8C968EB09B72}"/>
                </a:ext>
              </a:extLst>
            </p:cNvPr>
            <p:cNvSpPr txBox="1"/>
            <p:nvPr/>
          </p:nvSpPr>
          <p:spPr>
            <a:xfrm>
              <a:off x="6476466" y="3606919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No sale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B3CDCF-76E1-D143-6D9E-124B6946062A}"/>
                </a:ext>
              </a:extLst>
            </p:cNvPr>
            <p:cNvSpPr txBox="1"/>
            <p:nvPr/>
          </p:nvSpPr>
          <p:spPr>
            <a:xfrm>
              <a:off x="6455926" y="4275080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Sale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C3186E-0700-4197-A7D0-CD3A8A9D7209}"/>
                </a:ext>
              </a:extLst>
            </p:cNvPr>
            <p:cNvSpPr txBox="1"/>
            <p:nvPr/>
          </p:nvSpPr>
          <p:spPr>
            <a:xfrm>
              <a:off x="6455926" y="5504268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No sale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56A3B-4577-D709-D714-F4DBD479226E}"/>
                </a:ext>
              </a:extLst>
            </p:cNvPr>
            <p:cNvSpPr txBox="1"/>
            <p:nvPr/>
          </p:nvSpPr>
          <p:spPr>
            <a:xfrm>
              <a:off x="2647603" y="2972885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Sale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34DF48-42B4-25DB-7886-AF3CCFA86DE2}"/>
                </a:ext>
              </a:extLst>
            </p:cNvPr>
            <p:cNvSpPr txBox="1"/>
            <p:nvPr/>
          </p:nvSpPr>
          <p:spPr>
            <a:xfrm>
              <a:off x="2694356" y="4673380"/>
              <a:ext cx="7569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No</a:t>
              </a:r>
            </a:p>
            <a:p>
              <a:pPr algn="ctr"/>
              <a:r>
                <a:rPr lang="en-GB" sz="2800" dirty="0"/>
                <a:t>sale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AAAEFBC-9075-87D2-85FE-EA71241C68EC}"/>
                </a:ext>
              </a:extLst>
            </p:cNvPr>
            <p:cNvSpPr txBox="1"/>
            <p:nvPr/>
          </p:nvSpPr>
          <p:spPr>
            <a:xfrm>
              <a:off x="4111625" y="2025707"/>
              <a:ext cx="1619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Customer 2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C285B36-6A58-3B85-0C26-8FB612313B42}"/>
                    </a:ext>
                  </a:extLst>
                </p:cNvPr>
                <p:cNvSpPr txBox="1"/>
                <p:nvPr/>
              </p:nvSpPr>
              <p:spPr>
                <a:xfrm>
                  <a:off x="4522433" y="2482376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0.25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C285B36-6A58-3B85-0C26-8FB612313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433" y="2482376"/>
                  <a:ext cx="82586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0FC2E8-736F-9437-A7F4-171328061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B4FE94-972E-1129-DE5F-1DE9F61D3E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13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C89545E-90C0-66A2-22D2-386589B1F1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2802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925512C-ECD7-789B-DB2B-3948AA7B0A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6A6DA5-39EA-F1D0-8A58-BDDD3879B7BB}"/>
              </a:ext>
            </a:extLst>
          </p:cNvPr>
          <p:cNvGrpSpPr/>
          <p:nvPr/>
        </p:nvGrpSpPr>
        <p:grpSpPr>
          <a:xfrm>
            <a:off x="1133710" y="3537315"/>
            <a:ext cx="3994809" cy="2462717"/>
            <a:chOff x="1133710" y="3537315"/>
            <a:chExt cx="3994809" cy="24627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4751425-25D5-51DD-F464-37BA00582ACF}"/>
                    </a:ext>
                  </a:extLst>
                </p:cNvPr>
                <p:cNvSpPr txBox="1"/>
                <p:nvPr/>
              </p:nvSpPr>
              <p:spPr>
                <a:xfrm>
                  <a:off x="4082164" y="3537315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4751425-25D5-51DD-F464-37BA00582A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164" y="3537315"/>
                  <a:ext cx="82586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D3B8581-2BF0-CC95-CC90-6A4601243E81}"/>
                    </a:ext>
                  </a:extLst>
                </p:cNvPr>
                <p:cNvSpPr txBox="1"/>
                <p:nvPr/>
              </p:nvSpPr>
              <p:spPr>
                <a:xfrm>
                  <a:off x="3782645" y="4376623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D3B8581-2BF0-CC95-CC90-6A4601243E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645" y="4376623"/>
                  <a:ext cx="82586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A5AEAB4-47E7-C1F5-E77C-899ACA0F0364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A5AEAB4-47E7-C1F5-E77C-899ACA0F03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82586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45B216D-506C-0736-A992-85AFC75AE08A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0.75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45B216D-506C-0736-A992-85AFC75AE0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82586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88AEC5-9BF8-7C49-47DD-CA01E084249D}"/>
              </a:ext>
            </a:extLst>
          </p:cNvPr>
          <p:cNvGrpSpPr/>
          <p:nvPr/>
        </p:nvGrpSpPr>
        <p:grpSpPr>
          <a:xfrm>
            <a:off x="6477532" y="3296461"/>
            <a:ext cx="3066865" cy="1854822"/>
            <a:chOff x="6477532" y="3296461"/>
            <a:chExt cx="3066865" cy="185482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4D3E0EB-E5E1-9CD5-7591-E2ECF59CC0F7}"/>
                    </a:ext>
                  </a:extLst>
                </p:cNvPr>
                <p:cNvSpPr txBox="1"/>
                <p:nvPr/>
              </p:nvSpPr>
              <p:spPr>
                <a:xfrm>
                  <a:off x="6477532" y="3296461"/>
                  <a:ext cx="30668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×0.75=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0.1875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4D3E0EB-E5E1-9CD5-7591-E2ECF59CC0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532" y="3296461"/>
                  <a:ext cx="3066865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32A582-A462-8E94-E91A-F2D4D2D869C0}"/>
                    </a:ext>
                  </a:extLst>
                </p:cNvPr>
                <p:cNvSpPr txBox="1"/>
                <p:nvPr/>
              </p:nvSpPr>
              <p:spPr>
                <a:xfrm>
                  <a:off x="6477532" y="4689618"/>
                  <a:ext cx="30668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n-GB" sz="2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×0.75=</m:t>
                        </m:r>
                        <m:r>
                          <a:rPr lang="en-GB" sz="2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0.1875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32A582-A462-8E94-E91A-F2D4D2D86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532" y="4689618"/>
                  <a:ext cx="3066865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E0EC2A-CA2F-FF95-512A-810DF1473865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0.375</m:t>
                      </m:r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E0EC2A-CA2F-FF95-512A-810DF1473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6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F6B65-49AC-CF66-03D6-67165D978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966668-1E0B-E219-24A8-4D2E00CB3D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checks the weather forecast for Monday and Tuesday.</a:t>
            </a:r>
            <a:br>
              <a:rPr lang="en-GB" dirty="0"/>
            </a:br>
            <a:r>
              <a:rPr lang="en-GB" dirty="0"/>
              <a:t>The probability it snows on Monday is 0.1</a:t>
            </a:r>
            <a:br>
              <a:rPr lang="en-GB" dirty="0"/>
            </a:br>
            <a:r>
              <a:rPr lang="en-GB" dirty="0"/>
              <a:t>The probability it snows on Tuesday is 0.2</a:t>
            </a:r>
          </a:p>
          <a:p>
            <a:r>
              <a:rPr lang="en-GB" dirty="0"/>
              <a:t>Complete the probability tree diagram.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7F8D7C-EF69-5BC9-8DC5-D39491D0F985}"/>
              </a:ext>
            </a:extLst>
          </p:cNvPr>
          <p:cNvGrpSpPr/>
          <p:nvPr/>
        </p:nvGrpSpPr>
        <p:grpSpPr>
          <a:xfrm>
            <a:off x="704867" y="2020711"/>
            <a:ext cx="6482039" cy="4006777"/>
            <a:chOff x="704867" y="2020711"/>
            <a:chExt cx="6482039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0A30EA-F908-DAFF-6BFB-D2365CD4ED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9F3CB0-8829-3837-E776-1E2D02803686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858A6CC-41A1-C6FF-0EE0-4DF244D88B5A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B4205B3-F7B8-2DAE-B757-13082E449D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C58AAB6-5A03-B51C-82B6-D4334087A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A386270-F256-F953-3EC1-5D67B454D518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1D38B4D-A3CA-83BB-BEE2-4EBAE837A4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05249E3-DF80-E0F4-D402-C3229CA468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E24A36-DDA4-1950-D73D-EBE2B6594DE9}"/>
                </a:ext>
              </a:extLst>
            </p:cNvPr>
            <p:cNvSpPr txBox="1"/>
            <p:nvPr/>
          </p:nvSpPr>
          <p:spPr>
            <a:xfrm>
              <a:off x="6203752" y="2377731"/>
              <a:ext cx="9831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Snow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A6F7802-60CA-1989-9161-E2364DBCDD12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A6F7802-60CA-1989-9161-E2364DBCD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D73E3C-E718-EC68-F7E4-FB64C6FDB379}"/>
                </a:ext>
              </a:extLst>
            </p:cNvPr>
            <p:cNvSpPr txBox="1"/>
            <p:nvPr/>
          </p:nvSpPr>
          <p:spPr>
            <a:xfrm>
              <a:off x="953439" y="2020711"/>
              <a:ext cx="1214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Monday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25B9A3-48E6-D3E9-7ED7-44F751870FAF}"/>
                </a:ext>
              </a:extLst>
            </p:cNvPr>
            <p:cNvSpPr txBox="1"/>
            <p:nvPr/>
          </p:nvSpPr>
          <p:spPr>
            <a:xfrm>
              <a:off x="6203752" y="3606919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Clear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BAA935-FDC0-5C71-2602-EB75B4A14BDE}"/>
                </a:ext>
              </a:extLst>
            </p:cNvPr>
            <p:cNvSpPr txBox="1"/>
            <p:nvPr/>
          </p:nvSpPr>
          <p:spPr>
            <a:xfrm>
              <a:off x="6183212" y="4275080"/>
              <a:ext cx="9831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Snow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179CAB-488D-46D6-1D50-A7866162F0A0}"/>
                </a:ext>
              </a:extLst>
            </p:cNvPr>
            <p:cNvSpPr txBox="1"/>
            <p:nvPr/>
          </p:nvSpPr>
          <p:spPr>
            <a:xfrm>
              <a:off x="6183212" y="5504268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Clear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68EB98-D945-2257-6C98-3B3D44B5B59A}"/>
                </a:ext>
              </a:extLst>
            </p:cNvPr>
            <p:cNvSpPr txBox="1"/>
            <p:nvPr/>
          </p:nvSpPr>
          <p:spPr>
            <a:xfrm>
              <a:off x="2647603" y="2972885"/>
              <a:ext cx="9831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Snow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6D4CE9-AE42-0F5E-2C55-1342C7B573B4}"/>
                </a:ext>
              </a:extLst>
            </p:cNvPr>
            <p:cNvSpPr txBox="1"/>
            <p:nvPr/>
          </p:nvSpPr>
          <p:spPr>
            <a:xfrm>
              <a:off x="2627062" y="4833800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Clear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BA05FF-7DAA-5068-4B35-E68051AD3D1B}"/>
                </a:ext>
              </a:extLst>
            </p:cNvPr>
            <p:cNvSpPr txBox="1"/>
            <p:nvPr/>
          </p:nvSpPr>
          <p:spPr>
            <a:xfrm>
              <a:off x="4050859" y="2025707"/>
              <a:ext cx="1195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Tuesday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E2D9785-0255-873C-A1FC-A46714A7E494}"/>
                    </a:ext>
                  </a:extLst>
                </p:cNvPr>
                <p:cNvSpPr txBox="1"/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E2D9785-0255-873C-A1FC-A46714A7E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A3E7F0-C497-132C-A579-CB544B4BF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3BD51F-BB82-27D7-7FCB-940343953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971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7496C5-8C4D-3BA5-C88E-94DA3FF43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6130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E75E048-1F8C-CE51-0BAD-E87CE2C493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4059082-A504-E1F7-1EA7-65428EC5B5ED}"/>
              </a:ext>
            </a:extLst>
          </p:cNvPr>
          <p:cNvGrpSpPr/>
          <p:nvPr/>
        </p:nvGrpSpPr>
        <p:grpSpPr>
          <a:xfrm>
            <a:off x="1133710" y="3571141"/>
            <a:ext cx="3824891" cy="2428891"/>
            <a:chOff x="1133710" y="3571141"/>
            <a:chExt cx="3824891" cy="24288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0A35F63-AD50-C107-2874-6AC85303C51F}"/>
                    </a:ext>
                  </a:extLst>
                </p:cNvPr>
                <p:cNvSpPr txBox="1"/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0A35F63-AD50-C107-2874-6AC85303C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B4A7B47-7438-AF48-BC80-7F96E6BBD7F1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B4A7B47-7438-AF48-BC80-7F96E6BBD7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832767E-1C7A-8599-CC60-7A73035702E2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832767E-1C7A-8599-CC60-7A7303570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7B31552-C811-EA57-BC15-1091CABA7705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0.9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7B31552-C811-EA57-BC15-1091CABA7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358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5FCAD-092C-52C6-88DD-BA122F494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0192D-2CC9-FD48-30F3-2F2C7567B2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has a chemistry test and a geography test.</a:t>
            </a:r>
            <a:br>
              <a:rPr lang="en-GB" dirty="0"/>
            </a:br>
            <a:r>
              <a:rPr lang="en-GB" dirty="0"/>
              <a:t>The probability they pass their chemistry test is 0.4</a:t>
            </a:r>
            <a:br>
              <a:rPr lang="en-GB" dirty="0"/>
            </a:br>
            <a:r>
              <a:rPr lang="en-GB" dirty="0"/>
              <a:t>The probability they pass their geography test is 0.65</a:t>
            </a:r>
          </a:p>
          <a:p>
            <a:r>
              <a:rPr lang="en-GB" dirty="0"/>
              <a:t>Complete the probability tree diagram.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764413F-AB63-4B76-C9C6-C950247A5326}"/>
              </a:ext>
            </a:extLst>
          </p:cNvPr>
          <p:cNvGrpSpPr/>
          <p:nvPr/>
        </p:nvGrpSpPr>
        <p:grpSpPr>
          <a:xfrm>
            <a:off x="704867" y="2020711"/>
            <a:ext cx="6315454" cy="4006777"/>
            <a:chOff x="704867" y="2020711"/>
            <a:chExt cx="6315454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DB0A2C1-F412-FBBE-5085-5654C07B30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31AF07C-E192-DF2D-BBAA-DDBD66306D0C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54F2AC9-4152-FB76-DDE4-1372AF8F6C8C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208BAA7-A570-C48C-20BB-9A9BAD9F59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F7223C5-417E-82D8-52B8-F6D0F8974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7E19442-7B96-2FF1-042E-762B0EE0F8E6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E358C18-F2DA-C090-06CD-A9DA3240C8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79FDE28-C7E6-70C5-00E4-788AB7133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7E9E0E-9CB3-BB02-784E-482049EB4BD2}"/>
                </a:ext>
              </a:extLst>
            </p:cNvPr>
            <p:cNvSpPr txBox="1"/>
            <p:nvPr/>
          </p:nvSpPr>
          <p:spPr>
            <a:xfrm>
              <a:off x="6203752" y="2377731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33C0357-D806-DF12-081B-7E7E42FDE159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33C0357-D806-DF12-081B-7E7E42FDE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09B745-A342-7D29-99C9-F6E0BC5FF6FC}"/>
                </a:ext>
              </a:extLst>
            </p:cNvPr>
            <p:cNvSpPr txBox="1"/>
            <p:nvPr/>
          </p:nvSpPr>
          <p:spPr>
            <a:xfrm>
              <a:off x="836964" y="2020711"/>
              <a:ext cx="1447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Chemistry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075291-CBA9-E6DB-6EA0-4FF9E2CD863D}"/>
                </a:ext>
              </a:extLst>
            </p:cNvPr>
            <p:cNvSpPr txBox="1"/>
            <p:nvPr/>
          </p:nvSpPr>
          <p:spPr>
            <a:xfrm>
              <a:off x="6203752" y="3606919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C7AFD0-1EB8-FD4F-9BD7-3B598DA69659}"/>
                </a:ext>
              </a:extLst>
            </p:cNvPr>
            <p:cNvSpPr txBox="1"/>
            <p:nvPr/>
          </p:nvSpPr>
          <p:spPr>
            <a:xfrm>
              <a:off x="6183212" y="4275080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16BCE3-1027-E5FB-AD92-4E786183C69D}"/>
                </a:ext>
              </a:extLst>
            </p:cNvPr>
            <p:cNvSpPr txBox="1"/>
            <p:nvPr/>
          </p:nvSpPr>
          <p:spPr>
            <a:xfrm>
              <a:off x="6183212" y="5504268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677EB0-33BC-0AF9-92A1-3707F5D1AFDB}"/>
                </a:ext>
              </a:extLst>
            </p:cNvPr>
            <p:cNvSpPr txBox="1"/>
            <p:nvPr/>
          </p:nvSpPr>
          <p:spPr>
            <a:xfrm>
              <a:off x="2647603" y="2972885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B51AB8-A930-58AB-8210-7D3F1C13190D}"/>
                </a:ext>
              </a:extLst>
            </p:cNvPr>
            <p:cNvSpPr txBox="1"/>
            <p:nvPr/>
          </p:nvSpPr>
          <p:spPr>
            <a:xfrm>
              <a:off x="2627062" y="4833800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8083CD-6EFF-67DC-85D5-41F4F3C2889C}"/>
                </a:ext>
              </a:extLst>
            </p:cNvPr>
            <p:cNvSpPr txBox="1"/>
            <p:nvPr/>
          </p:nvSpPr>
          <p:spPr>
            <a:xfrm>
              <a:off x="3876130" y="2025707"/>
              <a:ext cx="1544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Geography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6DFCC37-43F7-6E2A-08BB-875F2154D5EC}"/>
                    </a:ext>
                  </a:extLst>
                </p:cNvPr>
                <p:cNvSpPr txBox="1"/>
                <p:nvPr/>
              </p:nvSpPr>
              <p:spPr>
                <a:xfrm>
                  <a:off x="4249719" y="2482376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0.65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6DFCC37-43F7-6E2A-08BB-875F2154D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719" y="2482376"/>
                  <a:ext cx="82586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5FC737B-9CE0-5DE5-8AD3-43202B191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F3AAE74-8E7E-36E7-8297-E8975B193D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971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8D4AFD2-C192-CEDC-A00A-FA71D9FF7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6130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B562B10-6884-DBA3-C272-5D3372ACA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3F08D6A-813A-0E90-8229-DFBABE49047B}"/>
              </a:ext>
            </a:extLst>
          </p:cNvPr>
          <p:cNvGrpSpPr/>
          <p:nvPr/>
        </p:nvGrpSpPr>
        <p:grpSpPr>
          <a:xfrm>
            <a:off x="1133710" y="3571141"/>
            <a:ext cx="3994809" cy="2428891"/>
            <a:chOff x="1133710" y="3571141"/>
            <a:chExt cx="3994809" cy="24288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57E55EA-ABA5-73BF-ABB1-BB23CEF21E03}"/>
                    </a:ext>
                  </a:extLst>
                </p:cNvPr>
                <p:cNvSpPr txBox="1"/>
                <p:nvPr/>
              </p:nvSpPr>
              <p:spPr>
                <a:xfrm>
                  <a:off x="3841124" y="3571141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0.35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57E55EA-ABA5-73BF-ABB1-BB23CEF21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124" y="3571141"/>
                  <a:ext cx="82586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C342D87-DB9F-868F-2F77-E7CF906DE678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0.65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C342D87-DB9F-868F-2F77-E7CF906DE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82586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9AB10ED-9614-B620-3282-C4014A00A9E6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0.35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9AB10ED-9614-B620-3282-C4014A00A9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82586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A5D71C6-3158-B116-F790-3DC81E4344BC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A5D71C6-3158-B116-F790-3DC81E434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8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FEB49-868A-BFB7-A06A-2ABEBE946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EE5D09-BF32-C497-A2B8-C5D0E14999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has a chemistry test and a geography test.</a:t>
            </a:r>
            <a:br>
              <a:rPr lang="en-GB" dirty="0"/>
            </a:br>
            <a:r>
              <a:rPr lang="en-GB" dirty="0"/>
              <a:t>The probability they pass their chemistry test is 0.4</a:t>
            </a:r>
            <a:br>
              <a:rPr lang="en-GB" dirty="0"/>
            </a:br>
            <a:r>
              <a:rPr lang="en-GB" dirty="0"/>
              <a:t>The probability they pass their geography test is 0.65</a:t>
            </a:r>
          </a:p>
          <a:p>
            <a:r>
              <a:rPr lang="en-GB" dirty="0"/>
              <a:t>What is the probability they pass at least one of their tests?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4288B3-3C9A-7E7C-F0AF-93498C92F745}"/>
              </a:ext>
            </a:extLst>
          </p:cNvPr>
          <p:cNvGrpSpPr/>
          <p:nvPr/>
        </p:nvGrpSpPr>
        <p:grpSpPr>
          <a:xfrm>
            <a:off x="704867" y="2020711"/>
            <a:ext cx="6315454" cy="4006777"/>
            <a:chOff x="704867" y="2020711"/>
            <a:chExt cx="6315454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E3D946C-BF4D-707A-AAD5-0E0E911B7C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00E09F-F836-0569-5C79-C18413422ABE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444BF75-749A-E5E9-67A9-D9D410491EC0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0A0946A-1C32-6EFE-3302-2E3DA42F27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8022A68-7932-0431-CA66-0CDA11FEC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9D52EBB-168B-27DC-533B-9B59AC8438C1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64962E1-D559-7F55-8F4C-96C1AC6EED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23590B0-E546-F57C-1EC1-8AD97BC39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0D692E-1AB6-FF1D-DBA6-453B507F058A}"/>
                </a:ext>
              </a:extLst>
            </p:cNvPr>
            <p:cNvSpPr txBox="1"/>
            <p:nvPr/>
          </p:nvSpPr>
          <p:spPr>
            <a:xfrm>
              <a:off x="6203752" y="2377731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806F91B-1997-7C29-A5BC-58543A1A336C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806F91B-1997-7C29-A5BC-58543A1A3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3E6C4E-822B-716F-09F7-FA1817671135}"/>
                </a:ext>
              </a:extLst>
            </p:cNvPr>
            <p:cNvSpPr txBox="1"/>
            <p:nvPr/>
          </p:nvSpPr>
          <p:spPr>
            <a:xfrm>
              <a:off x="836964" y="2020711"/>
              <a:ext cx="1447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Chemistry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FF5E27-0FB6-4E4D-06C1-9ABE27B1FC4B}"/>
                </a:ext>
              </a:extLst>
            </p:cNvPr>
            <p:cNvSpPr txBox="1"/>
            <p:nvPr/>
          </p:nvSpPr>
          <p:spPr>
            <a:xfrm>
              <a:off x="6203752" y="3606919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793285-4A7E-4936-49D6-9E993663C2B1}"/>
                </a:ext>
              </a:extLst>
            </p:cNvPr>
            <p:cNvSpPr txBox="1"/>
            <p:nvPr/>
          </p:nvSpPr>
          <p:spPr>
            <a:xfrm>
              <a:off x="6183212" y="4275080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A08F60-DB30-1F46-68FA-9F6C260288A5}"/>
                </a:ext>
              </a:extLst>
            </p:cNvPr>
            <p:cNvSpPr txBox="1"/>
            <p:nvPr/>
          </p:nvSpPr>
          <p:spPr>
            <a:xfrm>
              <a:off x="6183212" y="5504268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86CD3B-47C6-1363-5A4F-193235979345}"/>
                </a:ext>
              </a:extLst>
            </p:cNvPr>
            <p:cNvSpPr txBox="1"/>
            <p:nvPr/>
          </p:nvSpPr>
          <p:spPr>
            <a:xfrm>
              <a:off x="2647603" y="2972885"/>
              <a:ext cx="8165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2339FF-BE8E-8129-065A-42A62C66A2FF}"/>
                </a:ext>
              </a:extLst>
            </p:cNvPr>
            <p:cNvSpPr txBox="1"/>
            <p:nvPr/>
          </p:nvSpPr>
          <p:spPr>
            <a:xfrm>
              <a:off x="2627062" y="4833800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907F3B-A8C5-C521-0040-275A33D2B7E5}"/>
                </a:ext>
              </a:extLst>
            </p:cNvPr>
            <p:cNvSpPr txBox="1"/>
            <p:nvPr/>
          </p:nvSpPr>
          <p:spPr>
            <a:xfrm>
              <a:off x="3876130" y="2025707"/>
              <a:ext cx="1544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Geography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65001D9-36F9-9C0F-6F88-99445A8682A8}"/>
                    </a:ext>
                  </a:extLst>
                </p:cNvPr>
                <p:cNvSpPr txBox="1"/>
                <p:nvPr/>
              </p:nvSpPr>
              <p:spPr>
                <a:xfrm>
                  <a:off x="4249719" y="2482376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0.65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65001D9-36F9-9C0F-6F88-99445A868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719" y="2482376"/>
                  <a:ext cx="825867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0EB248-32B0-FDD4-D658-E2AF2C687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A97EB98-4644-3B2C-82E4-0D90A959BD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971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C0C2B5F-6A6E-A87E-AE68-3411DD3ED5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6130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40C5F48-159A-B7E9-596C-222BEE88F6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5A9C89E-8D99-4996-FDD0-0C8D8DD11E5D}"/>
              </a:ext>
            </a:extLst>
          </p:cNvPr>
          <p:cNvGrpSpPr/>
          <p:nvPr/>
        </p:nvGrpSpPr>
        <p:grpSpPr>
          <a:xfrm>
            <a:off x="1133710" y="3571141"/>
            <a:ext cx="3994809" cy="2428891"/>
            <a:chOff x="1133710" y="3571141"/>
            <a:chExt cx="3994809" cy="24288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E11ECC0-6154-94EB-E43B-C93A9A0FCE74}"/>
                    </a:ext>
                  </a:extLst>
                </p:cNvPr>
                <p:cNvSpPr txBox="1"/>
                <p:nvPr/>
              </p:nvSpPr>
              <p:spPr>
                <a:xfrm>
                  <a:off x="3841124" y="3571141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0.35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E11ECC0-6154-94EB-E43B-C93A9A0FC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124" y="3571141"/>
                  <a:ext cx="82586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BACFDC3-5686-EA57-4BF7-0647CAF7AD1A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0.65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BACFDC3-5686-EA57-4BF7-0647CAF7A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82586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E5EC161-1D29-80FC-650F-7662B03B3B8F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8258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0.35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E5EC161-1D29-80FC-650F-7662B03B3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82586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CE6075D-515B-3CEA-38CE-BB6425C969AC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CE6075D-515B-3CEA-38CE-BB6425C96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81B980-6B45-E580-DD16-7D6DEE62257A}"/>
              </a:ext>
            </a:extLst>
          </p:cNvPr>
          <p:cNvGrpSpPr/>
          <p:nvPr/>
        </p:nvGrpSpPr>
        <p:grpSpPr>
          <a:xfrm>
            <a:off x="7108743" y="2420574"/>
            <a:ext cx="2557110" cy="3606914"/>
            <a:chOff x="7108743" y="2420574"/>
            <a:chExt cx="2557110" cy="36069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B30BFBA-90B3-6B52-13EE-B23B32414492}"/>
                    </a:ext>
                  </a:extLst>
                </p:cNvPr>
                <p:cNvSpPr txBox="1"/>
                <p:nvPr/>
              </p:nvSpPr>
              <p:spPr>
                <a:xfrm>
                  <a:off x="7108743" y="2420574"/>
                  <a:ext cx="25571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×0.6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=0.26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B30BFBA-90B3-6B52-13EE-B23B324144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43" y="2420574"/>
                  <a:ext cx="2557110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BACFFA5-837E-10D0-7885-26F23A6FECFA}"/>
                    </a:ext>
                  </a:extLst>
                </p:cNvPr>
                <p:cNvSpPr txBox="1"/>
                <p:nvPr/>
              </p:nvSpPr>
              <p:spPr>
                <a:xfrm>
                  <a:off x="7108743" y="3702495"/>
                  <a:ext cx="25571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×0.3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=0.14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BACFFA5-837E-10D0-7885-26F23A6FE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43" y="3702495"/>
                  <a:ext cx="2557110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37E4A61-C1C9-3F89-ECC7-B858C0DBE993}"/>
                    </a:ext>
                  </a:extLst>
                </p:cNvPr>
                <p:cNvSpPr txBox="1"/>
                <p:nvPr/>
              </p:nvSpPr>
              <p:spPr>
                <a:xfrm>
                  <a:off x="7108743" y="4368719"/>
                  <a:ext cx="25571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×0.6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=0.39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37E4A61-C1C9-3F89-ECC7-B858C0DBE9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43" y="4368719"/>
                  <a:ext cx="2557110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202279-2040-10AA-1A71-B324D2818929}"/>
                    </a:ext>
                  </a:extLst>
                </p:cNvPr>
                <p:cNvSpPr txBox="1"/>
                <p:nvPr/>
              </p:nvSpPr>
              <p:spPr>
                <a:xfrm>
                  <a:off x="7108743" y="5565823"/>
                  <a:ext cx="25571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×0.3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=0.21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202279-2040-10AA-1A71-B324D28189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43" y="5565823"/>
                  <a:ext cx="2557110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35F57C-5D84-71CB-7230-9FC8540D45DF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0.79</m:t>
                      </m:r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35F57C-5D84-71CB-7230-9FC8540D4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1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DB389-8816-16AE-5776-B2A74D03A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376C0A-9E8C-1FED-C33E-17F3C9E4E8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checks the weather forecast for Monday and Tuesday.</a:t>
            </a:r>
            <a:br>
              <a:rPr lang="en-GB" dirty="0"/>
            </a:br>
            <a:r>
              <a:rPr lang="en-GB" dirty="0"/>
              <a:t>The probability it snows on Monday is 0.1</a:t>
            </a:r>
            <a:br>
              <a:rPr lang="en-GB" dirty="0"/>
            </a:br>
            <a:r>
              <a:rPr lang="en-GB" dirty="0"/>
              <a:t>The probability it snows on Tuesday is 0.2</a:t>
            </a:r>
          </a:p>
          <a:p>
            <a:r>
              <a:rPr lang="en-GB" dirty="0"/>
              <a:t>What is the probability it snows on both days?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5DA5459-B83A-F7E0-3E88-EB072049582E}"/>
              </a:ext>
            </a:extLst>
          </p:cNvPr>
          <p:cNvGrpSpPr/>
          <p:nvPr/>
        </p:nvGrpSpPr>
        <p:grpSpPr>
          <a:xfrm>
            <a:off x="704867" y="2020711"/>
            <a:ext cx="6482039" cy="4006777"/>
            <a:chOff x="704867" y="2020711"/>
            <a:chExt cx="6482039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FB7D0DE-85B8-952F-FC71-9BE4F4ED1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31F0FC-6D22-1A3C-B0F6-E96BE873C533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01066AF-3623-7065-0A37-A96BDD1964ED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4B1B27D-747A-E79E-BE64-BE2993FA79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C3BC1AC-BF62-466C-E7D6-F6C42CF276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AA3E38D-968C-1923-C320-EEC8A23B0E01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66405B8-81CF-AD3D-AB05-D4BB4C8992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D7A038A-9D4E-6B67-C9B6-13F817F6E1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11EF2F-B37A-53E8-038F-5176F28329C7}"/>
                </a:ext>
              </a:extLst>
            </p:cNvPr>
            <p:cNvSpPr txBox="1"/>
            <p:nvPr/>
          </p:nvSpPr>
          <p:spPr>
            <a:xfrm>
              <a:off x="6203752" y="2377731"/>
              <a:ext cx="9831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Snow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3A44ED2-1159-B7CA-7706-834D12533972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0.1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3A44ED2-1159-B7CA-7706-834D12533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6078D0-491D-707F-0F9F-15A0815E4F56}"/>
                </a:ext>
              </a:extLst>
            </p:cNvPr>
            <p:cNvSpPr txBox="1"/>
            <p:nvPr/>
          </p:nvSpPr>
          <p:spPr>
            <a:xfrm>
              <a:off x="953439" y="2020711"/>
              <a:ext cx="1214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Monday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6BAFE9-1354-BC90-AC55-5C9083BF2CB2}"/>
                </a:ext>
              </a:extLst>
            </p:cNvPr>
            <p:cNvSpPr txBox="1"/>
            <p:nvPr/>
          </p:nvSpPr>
          <p:spPr>
            <a:xfrm>
              <a:off x="6203752" y="3606919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Clear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0647BD-B694-C7B2-D23E-6398FFA1EBDC}"/>
                </a:ext>
              </a:extLst>
            </p:cNvPr>
            <p:cNvSpPr txBox="1"/>
            <p:nvPr/>
          </p:nvSpPr>
          <p:spPr>
            <a:xfrm>
              <a:off x="6183212" y="4275080"/>
              <a:ext cx="9831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Snow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E00484-5A63-C850-D687-ED59652D44D9}"/>
                </a:ext>
              </a:extLst>
            </p:cNvPr>
            <p:cNvSpPr txBox="1"/>
            <p:nvPr/>
          </p:nvSpPr>
          <p:spPr>
            <a:xfrm>
              <a:off x="6183212" y="5504268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Clear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25672E-F166-7ABE-C5D4-167D61D6002D}"/>
                </a:ext>
              </a:extLst>
            </p:cNvPr>
            <p:cNvSpPr txBox="1"/>
            <p:nvPr/>
          </p:nvSpPr>
          <p:spPr>
            <a:xfrm>
              <a:off x="2647603" y="2972885"/>
              <a:ext cx="9831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Snow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871AC1-5983-4F26-C1E9-4943DB091987}"/>
                </a:ext>
              </a:extLst>
            </p:cNvPr>
            <p:cNvSpPr txBox="1"/>
            <p:nvPr/>
          </p:nvSpPr>
          <p:spPr>
            <a:xfrm>
              <a:off x="2627062" y="4833800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Clear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082456-4F73-7331-7A26-4D726A72EDAD}"/>
                </a:ext>
              </a:extLst>
            </p:cNvPr>
            <p:cNvSpPr txBox="1"/>
            <p:nvPr/>
          </p:nvSpPr>
          <p:spPr>
            <a:xfrm>
              <a:off x="4050859" y="2025707"/>
              <a:ext cx="1195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Tuesday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54D4706-A720-2299-18EF-E85990C2FCE3}"/>
                    </a:ext>
                  </a:extLst>
                </p:cNvPr>
                <p:cNvSpPr txBox="1"/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54D4706-A720-2299-18EF-E85990C2FC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9719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D713544-AFC1-5765-471A-3F7EA632DA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7913BE4-D914-8473-F8E5-02FC3D1206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971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609A2EE-D0E3-5BB4-CBA8-E52CEC1F5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6130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79EBD0B-E836-C2C0-A6A3-9C23C5D798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31D1392-279B-BEB2-9249-86284DCF78A3}"/>
              </a:ext>
            </a:extLst>
          </p:cNvPr>
          <p:cNvGrpSpPr/>
          <p:nvPr/>
        </p:nvGrpSpPr>
        <p:grpSpPr>
          <a:xfrm>
            <a:off x="1133710" y="3571141"/>
            <a:ext cx="3824891" cy="2428891"/>
            <a:chOff x="1133710" y="3571141"/>
            <a:chExt cx="3824891" cy="24288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3A063C4-F1A3-1C9E-8C12-3AF1A0F5A63D}"/>
                    </a:ext>
                  </a:extLst>
                </p:cNvPr>
                <p:cNvSpPr txBox="1"/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3A063C4-F1A3-1C9E-8C12-3AF1A0F5A6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124" y="3571141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616C55E-2F75-DA68-CCF1-B1D265BA5410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616C55E-2F75-DA68-CCF1-B1D265BA54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A5B956C-E3D1-6438-E1C2-CDF47BD3140F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A5B956C-E3D1-6438-E1C2-CDF47BD314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20C466B-74BD-A327-A05E-46A78A9A0FDB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0.9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20C466B-74BD-A327-A05E-46A78A9A0F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2CECE5B-46CA-EDA9-B30D-972045CA6B31}"/>
              </a:ext>
            </a:extLst>
          </p:cNvPr>
          <p:cNvGrpSpPr/>
          <p:nvPr/>
        </p:nvGrpSpPr>
        <p:grpSpPr>
          <a:xfrm>
            <a:off x="7108743" y="2420574"/>
            <a:ext cx="2387192" cy="3606914"/>
            <a:chOff x="7108743" y="2420574"/>
            <a:chExt cx="2387192" cy="36069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853909-DB21-0684-4346-3EAD6CF13250}"/>
                    </a:ext>
                  </a:extLst>
                </p:cNvPr>
                <p:cNvSpPr txBox="1"/>
                <p:nvPr/>
              </p:nvSpPr>
              <p:spPr>
                <a:xfrm>
                  <a:off x="7108743" y="2420574"/>
                  <a:ext cx="23871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×0.2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=0.02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853909-DB21-0684-4346-3EAD6CF13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43" y="2420574"/>
                  <a:ext cx="2387192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D65ADE6-E20A-BCE6-2483-79918070BF16}"/>
                    </a:ext>
                  </a:extLst>
                </p:cNvPr>
                <p:cNvSpPr txBox="1"/>
                <p:nvPr/>
              </p:nvSpPr>
              <p:spPr>
                <a:xfrm>
                  <a:off x="7108743" y="3702495"/>
                  <a:ext cx="23871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×0.8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=0.08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D65ADE6-E20A-BCE6-2483-79918070BF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43" y="3702495"/>
                  <a:ext cx="2387192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8806A42-F210-1025-4338-31CC068AB546}"/>
                    </a:ext>
                  </a:extLst>
                </p:cNvPr>
                <p:cNvSpPr txBox="1"/>
                <p:nvPr/>
              </p:nvSpPr>
              <p:spPr>
                <a:xfrm>
                  <a:off x="7108743" y="4368719"/>
                  <a:ext cx="23871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0.9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×0.2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=0.18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8806A42-F210-1025-4338-31CC068AB5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43" y="4368719"/>
                  <a:ext cx="2387192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E48CD4C-D401-D73B-7882-CA4645454C0E}"/>
                    </a:ext>
                  </a:extLst>
                </p:cNvPr>
                <p:cNvSpPr txBox="1"/>
                <p:nvPr/>
              </p:nvSpPr>
              <p:spPr>
                <a:xfrm>
                  <a:off x="7108743" y="5565823"/>
                  <a:ext cx="23871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0.9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×0.8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=0.72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E48CD4C-D401-D73B-7882-CA4645454C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743" y="5565823"/>
                  <a:ext cx="2387192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5A6B27-24C6-7B54-C762-4D0793B3557D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0.02</m:t>
                      </m:r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5A6B27-24C6-7B54-C762-4D0793B35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45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6A85D-86F2-D53D-5A93-8937C7B0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B2F3DE-0B79-BBBC-213D-44C3C70970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An owner is playing catch with their dog. </a:t>
            </a:r>
            <a:br>
              <a:rPr lang="en-GB" dirty="0"/>
            </a:br>
            <a:r>
              <a:rPr lang="en-GB" dirty="0"/>
              <a:t>The probability they catch the ball is 0.3</a:t>
            </a:r>
            <a:br>
              <a:rPr lang="en-GB" dirty="0"/>
            </a:br>
            <a:r>
              <a:rPr lang="en-GB" dirty="0"/>
              <a:t>They throw the ball twice.</a:t>
            </a:r>
          </a:p>
          <a:p>
            <a:r>
              <a:rPr lang="en-GB" dirty="0"/>
              <a:t>Complete the probability tree diagram.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5EDF7-42B4-7357-5A71-50CE6CC6AEA9}"/>
              </a:ext>
            </a:extLst>
          </p:cNvPr>
          <p:cNvGrpSpPr/>
          <p:nvPr/>
        </p:nvGrpSpPr>
        <p:grpSpPr>
          <a:xfrm>
            <a:off x="704867" y="2020711"/>
            <a:ext cx="6772514" cy="4006777"/>
            <a:chOff x="704867" y="2020711"/>
            <a:chExt cx="6772514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37DF2DD-6A7B-497E-72E2-94FFF42C86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DF8CCB-9AFF-30C1-5009-B6D845C9E938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70A6CA0-321A-26B1-C8DA-01641EAACAF5}"/>
                </a:ext>
              </a:extLst>
            </p:cNvPr>
            <p:cNvGrpSpPr/>
            <p:nvPr/>
          </p:nvGrpSpPr>
          <p:grpSpPr>
            <a:xfrm>
              <a:off x="3870079" y="2666090"/>
              <a:ext cx="2471300" cy="1202439"/>
              <a:chOff x="1582572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B68CE84-F53D-2271-1D73-569ED59B7C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51F998B-E4B0-31A4-B8FB-71413F9C2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9AB17C5-D69A-B58C-A0D1-A95749E6AFB7}"/>
                </a:ext>
              </a:extLst>
            </p:cNvPr>
            <p:cNvGrpSpPr/>
            <p:nvPr/>
          </p:nvGrpSpPr>
          <p:grpSpPr>
            <a:xfrm>
              <a:off x="3849539" y="4536690"/>
              <a:ext cx="2471300" cy="1202439"/>
              <a:chOff x="1582572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9A01721-D781-D7F3-8E89-B25115297F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FA13F91-B999-5142-18CC-1488422D75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588F67-EF9E-C815-030B-212D36C33BAE}"/>
                </a:ext>
              </a:extLst>
            </p:cNvPr>
            <p:cNvSpPr txBox="1"/>
            <p:nvPr/>
          </p:nvSpPr>
          <p:spPr>
            <a:xfrm>
              <a:off x="6476466" y="2377731"/>
              <a:ext cx="100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Catch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FF6B032-D9B3-0AC5-4F9F-8AFC662EF298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FF6B032-D9B3-0AC5-4F9F-8AFC662EF2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1D15E9-5871-C5AD-5A88-03E2FF751AC9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C71ABE-6EAA-9820-812E-98F83595E618}"/>
                </a:ext>
              </a:extLst>
            </p:cNvPr>
            <p:cNvSpPr txBox="1"/>
            <p:nvPr/>
          </p:nvSpPr>
          <p:spPr>
            <a:xfrm>
              <a:off x="6476466" y="3606919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Miss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DB7642-FA7C-18E5-4FE0-305BCC6C363A}"/>
                </a:ext>
              </a:extLst>
            </p:cNvPr>
            <p:cNvSpPr txBox="1"/>
            <p:nvPr/>
          </p:nvSpPr>
          <p:spPr>
            <a:xfrm>
              <a:off x="6455926" y="4275080"/>
              <a:ext cx="100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Catch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69CD3F-BA1F-CBE1-D4C2-3CC30303D043}"/>
                </a:ext>
              </a:extLst>
            </p:cNvPr>
            <p:cNvSpPr txBox="1"/>
            <p:nvPr/>
          </p:nvSpPr>
          <p:spPr>
            <a:xfrm>
              <a:off x="6455926" y="5504268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Miss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CB9C19-6AEA-4832-6EFB-BDE14F595678}"/>
                </a:ext>
              </a:extLst>
            </p:cNvPr>
            <p:cNvSpPr txBox="1"/>
            <p:nvPr/>
          </p:nvSpPr>
          <p:spPr>
            <a:xfrm>
              <a:off x="2647603" y="2972885"/>
              <a:ext cx="100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Catch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716218-6C00-D1B6-5D9C-6337B8CEA837}"/>
                </a:ext>
              </a:extLst>
            </p:cNvPr>
            <p:cNvSpPr txBox="1"/>
            <p:nvPr/>
          </p:nvSpPr>
          <p:spPr>
            <a:xfrm>
              <a:off x="2650636" y="4791695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Miss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97A9CC0-F149-D7EF-0956-34CD4BFCA40C}"/>
                </a:ext>
              </a:extLst>
            </p:cNvPr>
            <p:cNvSpPr txBox="1"/>
            <p:nvPr/>
          </p:nvSpPr>
          <p:spPr>
            <a:xfrm>
              <a:off x="4609324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0AD5164-B9CE-ADBF-AA7A-6A38E544E8A9}"/>
                    </a:ext>
                  </a:extLst>
                </p:cNvPr>
                <p:cNvSpPr txBox="1"/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0AD5164-B9CE-ADBF-AA7A-6A38E544E8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9EC403E-AD95-3590-4ACB-BF62AC684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44E1E1A-E0E1-54C1-45A0-2FE077AEEC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13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AD281C5-CFEF-49E1-A3B3-339BF6AF5C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2802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117759-A454-FD45-FBD2-2B81C98D03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456C12F-14AE-D260-365C-04324F237936}"/>
              </a:ext>
            </a:extLst>
          </p:cNvPr>
          <p:cNvGrpSpPr/>
          <p:nvPr/>
        </p:nvGrpSpPr>
        <p:grpSpPr>
          <a:xfrm>
            <a:off x="1133710" y="3537315"/>
            <a:ext cx="3824891" cy="2462717"/>
            <a:chOff x="1133710" y="3537315"/>
            <a:chExt cx="3824891" cy="24627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0DE28D8-8913-B0D7-DD5B-E4B554A237E8}"/>
                    </a:ext>
                  </a:extLst>
                </p:cNvPr>
                <p:cNvSpPr txBox="1"/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0DE28D8-8913-B0D7-DD5B-E4B554A237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153BE65-1C4A-35F3-EC4D-AEABB58CE436}"/>
                    </a:ext>
                  </a:extLst>
                </p:cNvPr>
                <p:cNvSpPr txBox="1"/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153BE65-1C4A-35F3-EC4D-AEABB58CE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3DA578F-349C-8D07-7CFE-BF52FF94B2C8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3DA578F-349C-8D07-7CFE-BF52FF94B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392063E-6AEC-0DC8-8BE2-4BFD4E9DB4BF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392063E-6AEC-0DC8-8BE2-4BFD4E9DB4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324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266BD-A5CB-8243-8F14-16EF66BF2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17BF61-B93B-DD23-4389-D6AABB99AB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An owner is playing catch with their dog. </a:t>
            </a:r>
            <a:br>
              <a:rPr lang="en-GB" dirty="0"/>
            </a:br>
            <a:r>
              <a:rPr lang="en-GB" dirty="0"/>
              <a:t>The probability they catch the ball is 0.3</a:t>
            </a:r>
            <a:br>
              <a:rPr lang="en-GB" dirty="0"/>
            </a:br>
            <a:r>
              <a:rPr lang="en-GB" dirty="0"/>
              <a:t>They throw the ball twice.</a:t>
            </a:r>
          </a:p>
          <a:p>
            <a:r>
              <a:rPr lang="en-GB" dirty="0"/>
              <a:t>Calculate the dog misses then catches the ball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B28C3E-34D0-761C-FDBF-D4996B2D82EE}"/>
              </a:ext>
            </a:extLst>
          </p:cNvPr>
          <p:cNvGrpSpPr/>
          <p:nvPr/>
        </p:nvGrpSpPr>
        <p:grpSpPr>
          <a:xfrm>
            <a:off x="704867" y="2020711"/>
            <a:ext cx="6772514" cy="4006777"/>
            <a:chOff x="704867" y="2020711"/>
            <a:chExt cx="6772514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C17279-EDB6-D445-140C-9E49B66F77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029E84-5789-CB73-6E58-381175525F8C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CA2F4B-7F01-028C-1192-5E475825A4D2}"/>
                </a:ext>
              </a:extLst>
            </p:cNvPr>
            <p:cNvGrpSpPr/>
            <p:nvPr/>
          </p:nvGrpSpPr>
          <p:grpSpPr>
            <a:xfrm>
              <a:off x="3870079" y="2666090"/>
              <a:ext cx="2471300" cy="1202439"/>
              <a:chOff x="1582572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47A1D1F-CC5C-A7EF-56B0-BE1662156C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5991467-1B4C-5402-9083-313C1BF45F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5E4361C-23EE-73DD-B43C-983E4B2C171D}"/>
                </a:ext>
              </a:extLst>
            </p:cNvPr>
            <p:cNvGrpSpPr/>
            <p:nvPr/>
          </p:nvGrpSpPr>
          <p:grpSpPr>
            <a:xfrm>
              <a:off x="3849539" y="4536690"/>
              <a:ext cx="2471300" cy="1202439"/>
              <a:chOff x="1582572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4FB5B70-E195-0969-D0A7-E545505EE8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821ACFD-531A-9C5B-9742-6FCD0BAF81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F716E6-7B51-ECF6-F654-DE5ECD775F05}"/>
                </a:ext>
              </a:extLst>
            </p:cNvPr>
            <p:cNvSpPr txBox="1"/>
            <p:nvPr/>
          </p:nvSpPr>
          <p:spPr>
            <a:xfrm>
              <a:off x="6476466" y="2377731"/>
              <a:ext cx="100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Catch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B46FDAA-4E27-4860-9152-975621C63DD5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B46FDAA-4E27-4860-9152-975621C63D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7FFC8E-A98C-523C-D081-6450A73152FF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E5123E-42BE-4EC5-1E76-0B710CAFF5D2}"/>
                </a:ext>
              </a:extLst>
            </p:cNvPr>
            <p:cNvSpPr txBox="1"/>
            <p:nvPr/>
          </p:nvSpPr>
          <p:spPr>
            <a:xfrm>
              <a:off x="6476466" y="3606919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Miss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CC6826-F34B-72AE-2A0F-0E034E37A214}"/>
                </a:ext>
              </a:extLst>
            </p:cNvPr>
            <p:cNvSpPr txBox="1"/>
            <p:nvPr/>
          </p:nvSpPr>
          <p:spPr>
            <a:xfrm>
              <a:off x="6455926" y="4275080"/>
              <a:ext cx="100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Catch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A1A589-8F44-34E0-25F7-DB092F28AE96}"/>
                </a:ext>
              </a:extLst>
            </p:cNvPr>
            <p:cNvSpPr txBox="1"/>
            <p:nvPr/>
          </p:nvSpPr>
          <p:spPr>
            <a:xfrm>
              <a:off x="6455926" y="5504268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Miss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516ACC-AA48-E753-7B58-679ABA8D7287}"/>
                </a:ext>
              </a:extLst>
            </p:cNvPr>
            <p:cNvSpPr txBox="1"/>
            <p:nvPr/>
          </p:nvSpPr>
          <p:spPr>
            <a:xfrm>
              <a:off x="2647603" y="2972885"/>
              <a:ext cx="100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Catch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D87A53-4FF1-4516-A583-0928BF50D691}"/>
                </a:ext>
              </a:extLst>
            </p:cNvPr>
            <p:cNvSpPr txBox="1"/>
            <p:nvPr/>
          </p:nvSpPr>
          <p:spPr>
            <a:xfrm>
              <a:off x="2650636" y="4791695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Miss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B555BD-7939-CB94-3C8D-BD6F9A801D95}"/>
                </a:ext>
              </a:extLst>
            </p:cNvPr>
            <p:cNvSpPr txBox="1"/>
            <p:nvPr/>
          </p:nvSpPr>
          <p:spPr>
            <a:xfrm>
              <a:off x="4609324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495F6E5-39F6-D920-C353-0C0E86D97F9E}"/>
                    </a:ext>
                  </a:extLst>
                </p:cNvPr>
                <p:cNvSpPr txBox="1"/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495F6E5-39F6-D920-C353-0C0E86D97F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A3C5191-9E02-0E7E-89A5-AC61F23397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DCDB35C-3B3C-293D-FAF1-A141E1470C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13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E8763B-5B24-C163-45DD-0DAD96C2B6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2802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7EEA768-578B-798A-C1D7-8482F152DA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C63E37E-34D3-1D8A-82D8-68F7E22530A4}"/>
              </a:ext>
            </a:extLst>
          </p:cNvPr>
          <p:cNvGrpSpPr/>
          <p:nvPr/>
        </p:nvGrpSpPr>
        <p:grpSpPr>
          <a:xfrm>
            <a:off x="1133710" y="3537315"/>
            <a:ext cx="3824891" cy="2462717"/>
            <a:chOff x="1133710" y="3537315"/>
            <a:chExt cx="3824891" cy="24627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41C3368-A1A7-D054-CCB5-603010FFC55D}"/>
                    </a:ext>
                  </a:extLst>
                </p:cNvPr>
                <p:cNvSpPr txBox="1"/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41C3368-A1A7-D054-CCB5-603010FFC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B72C14E-6276-0ACE-5A8C-E52B8FC3E28E}"/>
                    </a:ext>
                  </a:extLst>
                </p:cNvPr>
                <p:cNvSpPr txBox="1"/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B72C14E-6276-0ACE-5A8C-E52B8FC3E2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622E329-5B78-F22F-00F1-E52788C55816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622E329-5B78-F22F-00F1-E52788C558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4AAAEB4-140E-6144-C015-B5E4E21126A9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4AAAEB4-140E-6144-C015-B5E4E2112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934D21-087E-B6F7-BE73-3264A227D4B5}"/>
                  </a:ext>
                </a:extLst>
              </p:cNvPr>
              <p:cNvSpPr txBox="1"/>
              <p:nvPr/>
            </p:nvSpPr>
            <p:spPr>
              <a:xfrm>
                <a:off x="7477381" y="4302035"/>
                <a:ext cx="2387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×0.3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=0.21</m:t>
                      </m:r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934D21-087E-B6F7-BE73-3264A227D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381" y="4302035"/>
                <a:ext cx="23871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67D9E0-F68B-EC8E-84DB-DEEC8F08D784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0.21</m:t>
                      </m:r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67D9E0-F68B-EC8E-84DB-DEEC8F08D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228F1-05DE-8858-FBE9-C66AEE9C2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E69464-2F28-3E36-A4A9-F32BD88128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An owner is playing catch with their dog. </a:t>
            </a:r>
            <a:br>
              <a:rPr lang="en-GB" dirty="0"/>
            </a:br>
            <a:r>
              <a:rPr lang="en-GB" dirty="0"/>
              <a:t>The probability they catch the ball is 0.3</a:t>
            </a:r>
            <a:br>
              <a:rPr lang="en-GB" dirty="0"/>
            </a:br>
            <a:r>
              <a:rPr lang="en-GB" dirty="0"/>
              <a:t>They throw the ball twice.</a:t>
            </a:r>
          </a:p>
          <a:p>
            <a:r>
              <a:rPr lang="en-GB" dirty="0"/>
              <a:t>Calculate the catches the ball once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2FC6857-B97C-292B-31CA-0284B17F47DB}"/>
              </a:ext>
            </a:extLst>
          </p:cNvPr>
          <p:cNvGrpSpPr/>
          <p:nvPr/>
        </p:nvGrpSpPr>
        <p:grpSpPr>
          <a:xfrm>
            <a:off x="704867" y="2020711"/>
            <a:ext cx="6772514" cy="4006777"/>
            <a:chOff x="704867" y="2020711"/>
            <a:chExt cx="6772514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3799DB-B06A-8AE2-D83B-1AE286FF68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70EA2F5-D2A8-FE82-7901-A55BB13D22B9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8517E21-6D7B-7DF3-67AA-CD23142969A0}"/>
                </a:ext>
              </a:extLst>
            </p:cNvPr>
            <p:cNvGrpSpPr/>
            <p:nvPr/>
          </p:nvGrpSpPr>
          <p:grpSpPr>
            <a:xfrm>
              <a:off x="3870079" y="2666090"/>
              <a:ext cx="2471300" cy="1202439"/>
              <a:chOff x="1582572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27DD373-5A82-861E-130B-EF5805791D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319CCDD-71B4-1CED-C26B-AA045659D7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584FD10-2BC8-5096-F9F2-3BED522721B8}"/>
                </a:ext>
              </a:extLst>
            </p:cNvPr>
            <p:cNvGrpSpPr/>
            <p:nvPr/>
          </p:nvGrpSpPr>
          <p:grpSpPr>
            <a:xfrm>
              <a:off x="3849539" y="4536690"/>
              <a:ext cx="2471300" cy="1202439"/>
              <a:chOff x="1582572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209D53E-2E33-AB2D-5CE0-5FFE42D45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D3C2941-C7D8-9BE0-EDB6-89E86BFAB7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46A294-301D-46E1-A53D-A06F0A0CAD5F}"/>
                </a:ext>
              </a:extLst>
            </p:cNvPr>
            <p:cNvSpPr txBox="1"/>
            <p:nvPr/>
          </p:nvSpPr>
          <p:spPr>
            <a:xfrm>
              <a:off x="6476466" y="2377731"/>
              <a:ext cx="100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Catch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1607F1B-884E-1C9D-55C5-B87B79E3E266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1607F1B-884E-1C9D-55C5-B87B79E3E2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71087E-002D-C350-4B3D-925704B57E96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F92EF5-90E9-158D-62EA-E087CCD43850}"/>
                </a:ext>
              </a:extLst>
            </p:cNvPr>
            <p:cNvSpPr txBox="1"/>
            <p:nvPr/>
          </p:nvSpPr>
          <p:spPr>
            <a:xfrm>
              <a:off x="6476466" y="3606919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Miss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573208-87F8-EA80-6C67-DD5DC38DB32C}"/>
                </a:ext>
              </a:extLst>
            </p:cNvPr>
            <p:cNvSpPr txBox="1"/>
            <p:nvPr/>
          </p:nvSpPr>
          <p:spPr>
            <a:xfrm>
              <a:off x="6455926" y="4275080"/>
              <a:ext cx="100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Catch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BDF017-43D6-0707-0F30-C34036F0A62B}"/>
                </a:ext>
              </a:extLst>
            </p:cNvPr>
            <p:cNvSpPr txBox="1"/>
            <p:nvPr/>
          </p:nvSpPr>
          <p:spPr>
            <a:xfrm>
              <a:off x="6455926" y="5504268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Miss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903FA0-5FD9-323D-488F-87B98BF650D9}"/>
                </a:ext>
              </a:extLst>
            </p:cNvPr>
            <p:cNvSpPr txBox="1"/>
            <p:nvPr/>
          </p:nvSpPr>
          <p:spPr>
            <a:xfrm>
              <a:off x="2647603" y="2972885"/>
              <a:ext cx="100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Catch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BD3DED-4373-4A1D-5413-F22293D04BD8}"/>
                </a:ext>
              </a:extLst>
            </p:cNvPr>
            <p:cNvSpPr txBox="1"/>
            <p:nvPr/>
          </p:nvSpPr>
          <p:spPr>
            <a:xfrm>
              <a:off x="2650636" y="4791695"/>
              <a:ext cx="856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Miss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9946F8-AD3A-42B7-BC93-057703DF42F2}"/>
                </a:ext>
              </a:extLst>
            </p:cNvPr>
            <p:cNvSpPr txBox="1"/>
            <p:nvPr/>
          </p:nvSpPr>
          <p:spPr>
            <a:xfrm>
              <a:off x="4609324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C082B0D-9CB8-4120-096A-954EFE241A0E}"/>
                    </a:ext>
                  </a:extLst>
                </p:cNvPr>
                <p:cNvSpPr txBox="1"/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C082B0D-9CB8-4120-096A-954EFE241A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00AEBB-68F0-370D-0A47-9257426C53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8C460E-4258-EB2A-F14E-402CE4EA6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13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B7E20C-3142-0D30-C640-7D2D7C3E19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2802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DCDB0EA-B82F-375B-29BD-062A2BC156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C5AB389-C734-DD2D-83D0-215A91C8DD0E}"/>
              </a:ext>
            </a:extLst>
          </p:cNvPr>
          <p:cNvGrpSpPr/>
          <p:nvPr/>
        </p:nvGrpSpPr>
        <p:grpSpPr>
          <a:xfrm>
            <a:off x="1133710" y="3537315"/>
            <a:ext cx="3824891" cy="2462717"/>
            <a:chOff x="1133710" y="3537315"/>
            <a:chExt cx="3824891" cy="24627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47E725E-F068-A748-A364-147FA7FB1BDF}"/>
                    </a:ext>
                  </a:extLst>
                </p:cNvPr>
                <p:cNvSpPr txBox="1"/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47E725E-F068-A748-A364-147FA7FB1B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C13656B-C92C-02DA-85F5-46AA2BD9FE33}"/>
                    </a:ext>
                  </a:extLst>
                </p:cNvPr>
                <p:cNvSpPr txBox="1"/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C13656B-C92C-02DA-85F5-46AA2BD9FE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5B0AC9E-B5CF-9906-31C7-16B95CAF39F5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5B0AC9E-B5CF-9906-31C7-16B95CAF39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2B8688F-AB01-D9DC-CD55-2E1FBEC266EF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0.7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2B8688F-AB01-D9DC-CD55-2E1FBEC26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B64262-CF8B-13D3-CEB9-8E602F5945F0}"/>
                  </a:ext>
                </a:extLst>
              </p:cNvPr>
              <p:cNvSpPr txBox="1"/>
              <p:nvPr/>
            </p:nvSpPr>
            <p:spPr>
              <a:xfrm>
                <a:off x="7477381" y="4302035"/>
                <a:ext cx="2387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×0.3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=0.21</m:t>
                      </m:r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B64262-CF8B-13D3-CEB9-8E602F594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381" y="4302035"/>
                <a:ext cx="23871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AFD20A-1A78-12A1-9CF2-4B6AE80C046D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AFD20A-1A78-12A1-9CF2-4B6AE80C04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21020-2A3B-E6C6-5F3A-9108E0F7047C}"/>
                  </a:ext>
                </a:extLst>
              </p:cNvPr>
              <p:cNvSpPr txBox="1"/>
              <p:nvPr/>
            </p:nvSpPr>
            <p:spPr>
              <a:xfrm>
                <a:off x="7456841" y="3656645"/>
                <a:ext cx="2387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0.3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=0.21</m:t>
                      </m:r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C21020-2A3B-E6C6-5F3A-9108E0F70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841" y="3656645"/>
                <a:ext cx="238719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5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1524-47F8-85F7-ACD7-AB5EDB6DF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2DFD5C-8350-8892-404A-866424657C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flips a biased coin twice.</a:t>
            </a:r>
            <a:br>
              <a:rPr lang="en-GB" dirty="0"/>
            </a:br>
            <a:r>
              <a:rPr lang="en-GB" dirty="0"/>
              <a:t>The probability it shows heads is 0.6</a:t>
            </a:r>
          </a:p>
          <a:p>
            <a:r>
              <a:rPr lang="en-GB" dirty="0"/>
              <a:t>Complete the probability tree diagram.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19497A-7A2A-92CF-549B-FB7C38AB17F2}"/>
              </a:ext>
            </a:extLst>
          </p:cNvPr>
          <p:cNvGrpSpPr/>
          <p:nvPr/>
        </p:nvGrpSpPr>
        <p:grpSpPr>
          <a:xfrm>
            <a:off x="704867" y="2020711"/>
            <a:ext cx="6860359" cy="4006777"/>
            <a:chOff x="704867" y="2020711"/>
            <a:chExt cx="6860359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470C04-E95D-A4CD-E0D6-1C5BE2BF7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D489286-8DBC-AEC4-C911-0524F3F6DBE4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4639613-8D01-EFCA-7399-BE30D3F6C72C}"/>
                </a:ext>
              </a:extLst>
            </p:cNvPr>
            <p:cNvGrpSpPr/>
            <p:nvPr/>
          </p:nvGrpSpPr>
          <p:grpSpPr>
            <a:xfrm>
              <a:off x="3870079" y="2666090"/>
              <a:ext cx="2471300" cy="1202439"/>
              <a:chOff x="1582572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BFD2252-4895-77C0-2E4A-97B587935A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83D3AE7-C26F-B863-7E36-B61A7F3538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41437FF-86B4-CCFC-6FD5-6E9083E4517F}"/>
                </a:ext>
              </a:extLst>
            </p:cNvPr>
            <p:cNvGrpSpPr/>
            <p:nvPr/>
          </p:nvGrpSpPr>
          <p:grpSpPr>
            <a:xfrm>
              <a:off x="3849539" y="4536690"/>
              <a:ext cx="2471300" cy="1202439"/>
              <a:chOff x="1582572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BEB49E5-9D2B-6D12-238E-CF6FD7F4A4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0F9BD30-CFB1-03AF-7483-C1FF6D0081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65FC32-E0E8-963A-2DF9-4D84CFFC98DE}"/>
                </a:ext>
              </a:extLst>
            </p:cNvPr>
            <p:cNvSpPr txBox="1"/>
            <p:nvPr/>
          </p:nvSpPr>
          <p:spPr>
            <a:xfrm>
              <a:off x="6476466" y="2377731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Heads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B814223-628B-145A-F3B2-B89BDFF57E80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B814223-628B-145A-F3B2-B89BDFF57E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784D1-6CAD-502D-DED9-96504C60ED66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A1FF32-EF26-990F-1603-07CF2FCB3F25}"/>
                </a:ext>
              </a:extLst>
            </p:cNvPr>
            <p:cNvSpPr txBox="1"/>
            <p:nvPr/>
          </p:nvSpPr>
          <p:spPr>
            <a:xfrm>
              <a:off x="6476466" y="3606919"/>
              <a:ext cx="807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Tails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BE503F-8792-A25B-6A66-F0689B04D961}"/>
                </a:ext>
              </a:extLst>
            </p:cNvPr>
            <p:cNvSpPr txBox="1"/>
            <p:nvPr/>
          </p:nvSpPr>
          <p:spPr>
            <a:xfrm>
              <a:off x="6455926" y="4275080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Heads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5BE482-7FFF-87D2-C04B-1AED883E3CB0}"/>
                </a:ext>
              </a:extLst>
            </p:cNvPr>
            <p:cNvSpPr txBox="1"/>
            <p:nvPr/>
          </p:nvSpPr>
          <p:spPr>
            <a:xfrm>
              <a:off x="6455926" y="5504268"/>
              <a:ext cx="807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Tails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CDF4E7-3D78-E92B-C6C0-DBDCA9E02532}"/>
                </a:ext>
              </a:extLst>
            </p:cNvPr>
            <p:cNvSpPr txBox="1"/>
            <p:nvPr/>
          </p:nvSpPr>
          <p:spPr>
            <a:xfrm>
              <a:off x="2647603" y="2972885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Heads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1C9E79-BF1F-6D7A-8EEA-76CDA0E72F2B}"/>
                </a:ext>
              </a:extLst>
            </p:cNvPr>
            <p:cNvSpPr txBox="1"/>
            <p:nvPr/>
          </p:nvSpPr>
          <p:spPr>
            <a:xfrm>
              <a:off x="2627062" y="4833800"/>
              <a:ext cx="807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Tails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8A79DD-4AC3-4B2C-E909-0945B24DE43F}"/>
                </a:ext>
              </a:extLst>
            </p:cNvPr>
            <p:cNvSpPr txBox="1"/>
            <p:nvPr/>
          </p:nvSpPr>
          <p:spPr>
            <a:xfrm>
              <a:off x="4609324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EF617AD-1016-E6D7-2FAD-F498F425EF86}"/>
                    </a:ext>
                  </a:extLst>
                </p:cNvPr>
                <p:cNvSpPr txBox="1"/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EF617AD-1016-E6D7-2FAD-F498F425E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E34B8E8-F9DF-26B4-6AF1-98E1193CF1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1953AF-731F-3BF2-EE53-309C6A77F8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13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451B1C5-BE53-28B0-0E6A-5400BAFBDA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2802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612D586-14D7-E95A-6881-5A72858AF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BA88545-1046-03C4-D572-7A57D4124703}"/>
              </a:ext>
            </a:extLst>
          </p:cNvPr>
          <p:cNvGrpSpPr/>
          <p:nvPr/>
        </p:nvGrpSpPr>
        <p:grpSpPr>
          <a:xfrm>
            <a:off x="1133710" y="3537315"/>
            <a:ext cx="3824891" cy="2462717"/>
            <a:chOff x="1133710" y="3537315"/>
            <a:chExt cx="3824891" cy="24627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050FEBD-957D-C7E9-F232-87EB6D980AF8}"/>
                    </a:ext>
                  </a:extLst>
                </p:cNvPr>
                <p:cNvSpPr txBox="1"/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050FEBD-957D-C7E9-F232-87EB6D980A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BEF7ED8-DFFD-C42F-CDA1-5C07C7C96C75}"/>
                    </a:ext>
                  </a:extLst>
                </p:cNvPr>
                <p:cNvSpPr txBox="1"/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BEF7ED8-DFFD-C42F-CDA1-5C07C7C96C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C35608D-5F88-ED8D-A149-3395AD6F7B56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C35608D-5F88-ED8D-A149-3395AD6F7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02BE054-6308-D660-F943-8C3E4E5BFEF0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02BE054-6308-D660-F943-8C3E4E5BFE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718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4EA53-A544-0B67-7C1A-B99C7BD6B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F38C52-9C71-0C0B-2AA9-5389C92EF1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flips a biased coin twice.</a:t>
            </a:r>
            <a:br>
              <a:rPr lang="en-GB" dirty="0"/>
            </a:br>
            <a:r>
              <a:rPr lang="en-GB" dirty="0"/>
              <a:t>The probability it shows heads is 0.6</a:t>
            </a:r>
          </a:p>
          <a:p>
            <a:r>
              <a:rPr lang="en-GB" dirty="0"/>
              <a:t>What is the probability they get exactly one heads?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90C2449-133A-6B17-4C69-30E11C251C38}"/>
              </a:ext>
            </a:extLst>
          </p:cNvPr>
          <p:cNvGrpSpPr/>
          <p:nvPr/>
        </p:nvGrpSpPr>
        <p:grpSpPr>
          <a:xfrm>
            <a:off x="704867" y="2020711"/>
            <a:ext cx="6860359" cy="4006777"/>
            <a:chOff x="704867" y="2020711"/>
            <a:chExt cx="6860359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F4DD89-F975-DB7F-3377-7BF56E28B7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724ECB-C649-B120-A39F-F6C48DC3D2A9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012CB12-1DAE-DF93-F95C-8D9B44006B64}"/>
                </a:ext>
              </a:extLst>
            </p:cNvPr>
            <p:cNvGrpSpPr/>
            <p:nvPr/>
          </p:nvGrpSpPr>
          <p:grpSpPr>
            <a:xfrm>
              <a:off x="3870079" y="2666090"/>
              <a:ext cx="2471300" cy="1202439"/>
              <a:chOff x="1582572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F2FDC42-C36F-8405-1823-9E6DCA4C18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8639828-B853-80B6-8DAD-9F94DDFA76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ABC0F2A-586B-8C0F-24E8-0E3313BD8D52}"/>
                </a:ext>
              </a:extLst>
            </p:cNvPr>
            <p:cNvGrpSpPr/>
            <p:nvPr/>
          </p:nvGrpSpPr>
          <p:grpSpPr>
            <a:xfrm>
              <a:off x="3849539" y="4536690"/>
              <a:ext cx="2471300" cy="1202439"/>
              <a:chOff x="1582572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9AC0404-56F1-E703-708E-DD78328724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7783C3E-2296-61B5-3C6F-C5DE5EB65F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0965AD-63BE-6E95-D7C0-5D9B4892F9CD}"/>
                </a:ext>
              </a:extLst>
            </p:cNvPr>
            <p:cNvSpPr txBox="1"/>
            <p:nvPr/>
          </p:nvSpPr>
          <p:spPr>
            <a:xfrm>
              <a:off x="6476466" y="2377731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Heads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5297E9F-396C-89F6-B94D-2E450F1832E1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5297E9F-396C-89F6-B94D-2E450F1832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E75F7A-509B-EFAA-AC02-B988EC144AD2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1A36EC-F7A8-C42D-7C8F-85AC7CACFA8D}"/>
                </a:ext>
              </a:extLst>
            </p:cNvPr>
            <p:cNvSpPr txBox="1"/>
            <p:nvPr/>
          </p:nvSpPr>
          <p:spPr>
            <a:xfrm>
              <a:off x="6476466" y="3606919"/>
              <a:ext cx="807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Tails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55A3B9-665A-70FC-70C6-5957C59393E4}"/>
                </a:ext>
              </a:extLst>
            </p:cNvPr>
            <p:cNvSpPr txBox="1"/>
            <p:nvPr/>
          </p:nvSpPr>
          <p:spPr>
            <a:xfrm>
              <a:off x="6455926" y="4275080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Heads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A2963F-8424-AE4F-E3C8-76F57E499C5C}"/>
                </a:ext>
              </a:extLst>
            </p:cNvPr>
            <p:cNvSpPr txBox="1"/>
            <p:nvPr/>
          </p:nvSpPr>
          <p:spPr>
            <a:xfrm>
              <a:off x="6455926" y="5504268"/>
              <a:ext cx="807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Tails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5B0DBE-98EF-E0F6-1A62-8609B6DF667F}"/>
                </a:ext>
              </a:extLst>
            </p:cNvPr>
            <p:cNvSpPr txBox="1"/>
            <p:nvPr/>
          </p:nvSpPr>
          <p:spPr>
            <a:xfrm>
              <a:off x="2647603" y="2972885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Heads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5F5E15-BF81-582F-C28A-AC005109DE56}"/>
                </a:ext>
              </a:extLst>
            </p:cNvPr>
            <p:cNvSpPr txBox="1"/>
            <p:nvPr/>
          </p:nvSpPr>
          <p:spPr>
            <a:xfrm>
              <a:off x="2627062" y="4833800"/>
              <a:ext cx="807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Tails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85C8BD-065F-1A7C-301A-C46B3197E144}"/>
                </a:ext>
              </a:extLst>
            </p:cNvPr>
            <p:cNvSpPr txBox="1"/>
            <p:nvPr/>
          </p:nvSpPr>
          <p:spPr>
            <a:xfrm>
              <a:off x="4609324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F0CD2A5-96A4-C94E-32EF-9CE699D2F0B0}"/>
                    </a:ext>
                  </a:extLst>
                </p:cNvPr>
                <p:cNvSpPr txBox="1"/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F0CD2A5-96A4-C94E-32EF-9CE699D2F0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1F48164-4828-52C5-8C96-965174A334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A51355C-FD2B-C46B-DAF4-77D872D88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13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85A9C3-546E-935E-92ED-507F843210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2802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E0B1518-7FAE-A55A-4025-A8F1A286F6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C2D1C9-9B6C-5FD0-035D-6A332FD55EF5}"/>
              </a:ext>
            </a:extLst>
          </p:cNvPr>
          <p:cNvGrpSpPr/>
          <p:nvPr/>
        </p:nvGrpSpPr>
        <p:grpSpPr>
          <a:xfrm>
            <a:off x="1133710" y="3537315"/>
            <a:ext cx="3824891" cy="2462717"/>
            <a:chOff x="1133710" y="3537315"/>
            <a:chExt cx="3824891" cy="24627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309CC76-F77C-F180-95BC-3715E2AC8F89}"/>
                    </a:ext>
                  </a:extLst>
                </p:cNvPr>
                <p:cNvSpPr txBox="1"/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309CC76-F77C-F180-95BC-3715E2AC8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BD44187-F2E7-0C7E-1B10-0D4D2A62EB24}"/>
                    </a:ext>
                  </a:extLst>
                </p:cNvPr>
                <p:cNvSpPr txBox="1"/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BD44187-F2E7-0C7E-1B10-0D4D2A62E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68F7206-E9DB-119F-C455-CF70D1B6E787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68F7206-E9DB-119F-C455-CF70D1B6E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7725EC8-6B6D-1996-15B0-D1BCCE032ABE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7725EC8-6B6D-1996-15B0-D1BCCE032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FD7D28-667C-15BA-94EC-B18C07C9EA91}"/>
              </a:ext>
            </a:extLst>
          </p:cNvPr>
          <p:cNvGrpSpPr/>
          <p:nvPr/>
        </p:nvGrpSpPr>
        <p:grpSpPr>
          <a:xfrm>
            <a:off x="7463696" y="3637696"/>
            <a:ext cx="2387192" cy="1200592"/>
            <a:chOff x="7463696" y="3637696"/>
            <a:chExt cx="2387192" cy="120059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F4FE8D1-A71D-1467-D31C-B4053A93FD2D}"/>
                    </a:ext>
                  </a:extLst>
                </p:cNvPr>
                <p:cNvSpPr txBox="1"/>
                <p:nvPr/>
              </p:nvSpPr>
              <p:spPr>
                <a:xfrm>
                  <a:off x="7463696" y="3637696"/>
                  <a:ext cx="23871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×0.4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=0.24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F4FE8D1-A71D-1467-D31C-B4053A93FD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696" y="3637696"/>
                  <a:ext cx="2387192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8817232-D5E8-4041-0705-2ADD9C8478AC}"/>
                    </a:ext>
                  </a:extLst>
                </p:cNvPr>
                <p:cNvSpPr txBox="1"/>
                <p:nvPr/>
              </p:nvSpPr>
              <p:spPr>
                <a:xfrm>
                  <a:off x="7463696" y="4376623"/>
                  <a:ext cx="23871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×0.6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=0.24</m:t>
                        </m:r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8817232-D5E8-4041-0705-2ADD9C8478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696" y="4376623"/>
                  <a:ext cx="2387192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55FC30-D2B6-4D3C-871D-72A4AAC2464E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5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0.48</m:t>
                      </m:r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10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55FC30-D2B6-4D3C-871D-72A4AAC24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966413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5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F22E0-8372-DC03-184D-1B69CBE92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525100-4C04-D47F-51FD-28E1955D79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contest on a game-show has a probability of 0.8 to win a prize.</a:t>
            </a:r>
            <a:br>
              <a:rPr lang="en-GB" dirty="0"/>
            </a:br>
            <a:r>
              <a:rPr lang="en-GB" dirty="0"/>
              <a:t>They spin the wheel twice.</a:t>
            </a:r>
          </a:p>
          <a:p>
            <a:r>
              <a:rPr lang="en-GB" dirty="0"/>
              <a:t>Complete the probability tree diagram.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7F3EA3-8E80-A367-4799-5E6923B35896}"/>
              </a:ext>
            </a:extLst>
          </p:cNvPr>
          <p:cNvGrpSpPr/>
          <p:nvPr/>
        </p:nvGrpSpPr>
        <p:grpSpPr>
          <a:xfrm>
            <a:off x="704867" y="2020711"/>
            <a:ext cx="7166468" cy="4006777"/>
            <a:chOff x="704867" y="2020711"/>
            <a:chExt cx="7166468" cy="40067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1274698-5921-FFCB-4C10-D039BC253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00469B-5D87-BCF1-5CB6-5B2B9F30B773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C4BAAA4-D509-A172-7CAD-61F8681E3712}"/>
                </a:ext>
              </a:extLst>
            </p:cNvPr>
            <p:cNvGrpSpPr/>
            <p:nvPr/>
          </p:nvGrpSpPr>
          <p:grpSpPr>
            <a:xfrm>
              <a:off x="3870079" y="2666090"/>
              <a:ext cx="2471300" cy="1202439"/>
              <a:chOff x="1582572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AF535DB-48E9-F21D-5613-1783EB7EC9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8A8F490-4984-63D3-1C62-A4B28D775F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1FF507C-17C8-C343-31A5-2F430067939B}"/>
                </a:ext>
              </a:extLst>
            </p:cNvPr>
            <p:cNvGrpSpPr/>
            <p:nvPr/>
          </p:nvGrpSpPr>
          <p:grpSpPr>
            <a:xfrm>
              <a:off x="3849539" y="4536690"/>
              <a:ext cx="2471300" cy="1202439"/>
              <a:chOff x="1582572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AF27A0E-2C7F-0AC4-4EF5-532DB6513B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2572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E046CBA-EC03-314B-4414-7E3CE4B8C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572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81F8B4-66BA-0D9C-83A1-89A2C1F04EB9}"/>
                </a:ext>
              </a:extLst>
            </p:cNvPr>
            <p:cNvSpPr txBox="1"/>
            <p:nvPr/>
          </p:nvSpPr>
          <p:spPr>
            <a:xfrm>
              <a:off x="6476466" y="2377731"/>
              <a:ext cx="888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Prize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B8626AF-782E-C5E9-E844-266B535086E7}"/>
                    </a:ext>
                  </a:extLst>
                </p:cNvPr>
                <p:cNvSpPr txBox="1"/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B8626AF-782E-C5E9-E844-266B535086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106254"/>
                  <a:ext cx="6559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728E27-BDB1-8627-1271-7AC722FC5E30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FDE03D-DC90-9725-FDCD-C920A57959EF}"/>
                </a:ext>
              </a:extLst>
            </p:cNvPr>
            <p:cNvSpPr txBox="1"/>
            <p:nvPr/>
          </p:nvSpPr>
          <p:spPr>
            <a:xfrm>
              <a:off x="6476466" y="3606919"/>
              <a:ext cx="13948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No prize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6F3F88-8A83-AFEC-5AE6-5182F761939B}"/>
                </a:ext>
              </a:extLst>
            </p:cNvPr>
            <p:cNvSpPr txBox="1"/>
            <p:nvPr/>
          </p:nvSpPr>
          <p:spPr>
            <a:xfrm>
              <a:off x="6455926" y="4275080"/>
              <a:ext cx="888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Prize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73D1CD-F8A4-35CD-1D3A-EA307A46AFBA}"/>
                </a:ext>
              </a:extLst>
            </p:cNvPr>
            <p:cNvSpPr txBox="1"/>
            <p:nvPr/>
          </p:nvSpPr>
          <p:spPr>
            <a:xfrm>
              <a:off x="6455926" y="5504268"/>
              <a:ext cx="13948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No prize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F0CC07-072E-4EB9-2C51-45A169B70088}"/>
                </a:ext>
              </a:extLst>
            </p:cNvPr>
            <p:cNvSpPr txBox="1"/>
            <p:nvPr/>
          </p:nvSpPr>
          <p:spPr>
            <a:xfrm>
              <a:off x="2647603" y="2972885"/>
              <a:ext cx="888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Prize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D58B70-7A7F-4127-3B3F-CDD11781AB1F}"/>
                </a:ext>
              </a:extLst>
            </p:cNvPr>
            <p:cNvSpPr txBox="1"/>
            <p:nvPr/>
          </p:nvSpPr>
          <p:spPr>
            <a:xfrm>
              <a:off x="2627062" y="4673380"/>
              <a:ext cx="89152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No</a:t>
              </a:r>
            </a:p>
            <a:p>
              <a:pPr algn="ctr"/>
              <a:r>
                <a:rPr lang="en-GB" sz="2800" dirty="0"/>
                <a:t>prize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E3117DA-9A6F-D3CD-A34A-BE7A136723B7}"/>
                </a:ext>
              </a:extLst>
            </p:cNvPr>
            <p:cNvSpPr txBox="1"/>
            <p:nvPr/>
          </p:nvSpPr>
          <p:spPr>
            <a:xfrm>
              <a:off x="4609324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E8245CB-ED80-E014-A37F-871543105C75}"/>
                    </a:ext>
                  </a:extLst>
                </p:cNvPr>
                <p:cNvSpPr txBox="1"/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E8245CB-ED80-E014-A37F-871543105C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2433" y="2482376"/>
                  <a:ext cx="65594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4ABB080-D31D-98A1-C9F9-D773E36A4E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AE16781-1E7A-D0FA-9234-FBCF513370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0139" y="3985438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D6C7E7-0FFA-D325-1C3A-3B3BB043B6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2802" y="4833800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4995B5C-BEE0-0913-3E0E-1AE1286287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598663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76E4E5-B93A-8D62-0BB1-3AABD6AD00E0}"/>
              </a:ext>
            </a:extLst>
          </p:cNvPr>
          <p:cNvGrpSpPr/>
          <p:nvPr/>
        </p:nvGrpSpPr>
        <p:grpSpPr>
          <a:xfrm>
            <a:off x="1133710" y="3537315"/>
            <a:ext cx="3824891" cy="2462717"/>
            <a:chOff x="1133710" y="3537315"/>
            <a:chExt cx="3824891" cy="24627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5534334-D1AE-738C-39D2-CA630CA2421B}"/>
                    </a:ext>
                  </a:extLst>
                </p:cNvPr>
                <p:cNvSpPr txBox="1"/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5534334-D1AE-738C-39D2-CA630CA24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2164" y="3537315"/>
                  <a:ext cx="65594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FD8CAC1-7F00-EC8B-0D2B-45DBFA687F81}"/>
                    </a:ext>
                  </a:extLst>
                </p:cNvPr>
                <p:cNvSpPr txBox="1"/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0.8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FD8CAC1-7F00-EC8B-0D2B-45DBFA687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645" y="4376623"/>
                  <a:ext cx="65594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661242C-1D78-12FD-A415-386BB1231138}"/>
                    </a:ext>
                  </a:extLst>
                </p:cNvPr>
                <p:cNvSpPr txBox="1"/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661242C-1D78-12FD-A415-386BB12311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538367"/>
                  <a:ext cx="6559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4F7296C-F67C-2C7B-EEF3-2C0D99798532}"/>
                    </a:ext>
                  </a:extLst>
                </p:cNvPr>
                <p:cNvSpPr txBox="1"/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4F7296C-F67C-2C7B-EEF3-2C0D997985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875857"/>
                  <a:ext cx="655949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373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458</TotalTime>
  <Words>992</Words>
  <Application>Microsoft Office PowerPoint</Application>
  <PresentationFormat>Widescreen</PresentationFormat>
  <Paragraphs>360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11</cp:revision>
  <dcterms:created xsi:type="dcterms:W3CDTF">2026-05-15T17:39:16Z</dcterms:created>
  <dcterms:modified xsi:type="dcterms:W3CDTF">2026-06-10T09:54:35Z</dcterms:modified>
</cp:coreProperties>
</file>