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966" r:id="rId3"/>
    <p:sldId id="978" r:id="rId4"/>
    <p:sldId id="967" r:id="rId5"/>
    <p:sldId id="979" r:id="rId6"/>
    <p:sldId id="969" r:id="rId7"/>
    <p:sldId id="980" r:id="rId8"/>
    <p:sldId id="968" r:id="rId9"/>
    <p:sldId id="981" r:id="rId10"/>
    <p:sldId id="970" r:id="rId11"/>
    <p:sldId id="982" r:id="rId12"/>
    <p:sldId id="974" r:id="rId13"/>
    <p:sldId id="983" r:id="rId14"/>
    <p:sldId id="975" r:id="rId15"/>
    <p:sldId id="976" r:id="rId16"/>
    <p:sldId id="977" r:id="rId17"/>
    <p:sldId id="984" r:id="rId18"/>
    <p:sldId id="985" r:id="rId19"/>
    <p:sldId id="971" r:id="rId20"/>
    <p:sldId id="972" r:id="rId21"/>
    <p:sldId id="9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12T09:41:03.894" v="2904"/>
      <pc:docMkLst>
        <pc:docMk/>
      </pc:docMkLst>
      <pc:sldChg chg="setBg">
        <pc:chgData name="Christopher Potter" userId="24ad2ef8db5e8a45" providerId="LiveId" clId="{10AB9FE2-9012-46EF-B18A-C87D5526F6EE}" dt="2026-06-12T09:41:03.894" v="2904"/>
        <pc:sldMkLst>
          <pc:docMk/>
          <pc:sldMk cId="1083552615" sldId="262"/>
        </pc:sldMkLst>
      </pc:sldChg>
      <pc:sldChg chg="modSp mod setBg">
        <pc:chgData name="Christopher Potter" userId="24ad2ef8db5e8a45" providerId="LiveId" clId="{10AB9FE2-9012-46EF-B18A-C87D5526F6EE}" dt="2026-06-12T09:41:03.894" v="2904"/>
        <pc:sldMkLst>
          <pc:docMk/>
          <pc:sldMk cId="2123588796" sldId="966"/>
        </pc:sldMkLst>
        <pc:spChg chg="mod">
          <ac:chgData name="Christopher Potter" userId="24ad2ef8db5e8a45" providerId="LiveId" clId="{10AB9FE2-9012-46EF-B18A-C87D5526F6EE}" dt="2026-06-12T07:57:16.294" v="37" actId="20577"/>
          <ac:spMkLst>
            <pc:docMk/>
            <pc:sldMk cId="2123588796" sldId="966"/>
            <ac:spMk id="2" creationId="{0A966668-1E0B-E219-24A8-4D2E00CB3DFB}"/>
          </ac:spMkLst>
        </pc:spChg>
        <pc:spChg chg="mod">
          <ac:chgData name="Christopher Potter" userId="24ad2ef8db5e8a45" providerId="LiveId" clId="{10AB9FE2-9012-46EF-B18A-C87D5526F6EE}" dt="2026-06-12T07:58:24.671" v="99" actId="6549"/>
          <ac:spMkLst>
            <pc:docMk/>
            <pc:sldMk cId="2123588796" sldId="966"/>
            <ac:spMk id="4" creationId="{4DD73E3C-E718-EC68-F7E4-FB64C6FDB379}"/>
          </ac:spMkLst>
        </pc:spChg>
        <pc:spChg chg="mod">
          <ac:chgData name="Christopher Potter" userId="24ad2ef8db5e8a45" providerId="LiveId" clId="{10AB9FE2-9012-46EF-B18A-C87D5526F6EE}" dt="2026-06-12T07:58:24.671" v="99" actId="6549"/>
          <ac:spMkLst>
            <pc:docMk/>
            <pc:sldMk cId="2123588796" sldId="966"/>
            <ac:spMk id="12" creationId="{8E25B9A3-48E6-D3E9-7ED7-44F751870FAF}"/>
          </ac:spMkLst>
        </pc:spChg>
        <pc:spChg chg="mod">
          <ac:chgData name="Christopher Potter" userId="24ad2ef8db5e8a45" providerId="LiveId" clId="{10AB9FE2-9012-46EF-B18A-C87D5526F6EE}" dt="2026-06-12T07:58:24.671" v="99" actId="6549"/>
          <ac:spMkLst>
            <pc:docMk/>
            <pc:sldMk cId="2123588796" sldId="966"/>
            <ac:spMk id="13" creationId="{4ABAA935-FDC0-5C71-2602-EB75B4A14BDE}"/>
          </ac:spMkLst>
        </pc:spChg>
        <pc:spChg chg="mod">
          <ac:chgData name="Christopher Potter" userId="24ad2ef8db5e8a45" providerId="LiveId" clId="{10AB9FE2-9012-46EF-B18A-C87D5526F6EE}" dt="2026-06-12T07:58:24.671" v="99" actId="6549"/>
          <ac:spMkLst>
            <pc:docMk/>
            <pc:sldMk cId="2123588796" sldId="966"/>
            <ac:spMk id="14" creationId="{4A179CAB-488D-46D6-1D50-A7866162F0A0}"/>
          </ac:spMkLst>
        </pc:spChg>
        <pc:spChg chg="mod">
          <ac:chgData name="Christopher Potter" userId="24ad2ef8db5e8a45" providerId="LiveId" clId="{10AB9FE2-9012-46EF-B18A-C87D5526F6EE}" dt="2026-06-12T07:58:24.671" v="99" actId="6549"/>
          <ac:spMkLst>
            <pc:docMk/>
            <pc:sldMk cId="2123588796" sldId="966"/>
            <ac:spMk id="16" creationId="{3668EB98-D945-2257-6C98-3B3D44B5B59A}"/>
          </ac:spMkLst>
        </pc:spChg>
        <pc:spChg chg="mod">
          <ac:chgData name="Christopher Potter" userId="24ad2ef8db5e8a45" providerId="LiveId" clId="{10AB9FE2-9012-46EF-B18A-C87D5526F6EE}" dt="2026-06-12T07:58:24.671" v="99" actId="6549"/>
          <ac:spMkLst>
            <pc:docMk/>
            <pc:sldMk cId="2123588796" sldId="966"/>
            <ac:spMk id="23" creationId="{D2E24A36-DDA4-1950-D73D-EBE2B6594DE9}"/>
          </ac:spMkLst>
        </pc:spChg>
        <pc:spChg chg="mod">
          <ac:chgData name="Christopher Potter" userId="24ad2ef8db5e8a45" providerId="LiveId" clId="{10AB9FE2-9012-46EF-B18A-C87D5526F6EE}" dt="2026-06-12T07:58:24.671" v="99" actId="6549"/>
          <ac:spMkLst>
            <pc:docMk/>
            <pc:sldMk cId="2123588796" sldId="966"/>
            <ac:spMk id="24" creationId="{8F6D4CE9-AE42-0F5E-2C55-1342C7B573B4}"/>
          </ac:spMkLst>
        </pc:spChg>
        <pc:spChg chg="mod">
          <ac:chgData name="Christopher Potter" userId="24ad2ef8db5e8a45" providerId="LiveId" clId="{10AB9FE2-9012-46EF-B18A-C87D5526F6EE}" dt="2026-06-12T07:58:24.671" v="99" actId="6549"/>
          <ac:spMkLst>
            <pc:docMk/>
            <pc:sldMk cId="2123588796" sldId="966"/>
            <ac:spMk id="35" creationId="{8A6F7802-60CA-1989-9161-E2364DBCDD12}"/>
          </ac:spMkLst>
        </pc:spChg>
        <pc:spChg chg="mod">
          <ac:chgData name="Christopher Potter" userId="24ad2ef8db5e8a45" providerId="LiveId" clId="{10AB9FE2-9012-46EF-B18A-C87D5526F6EE}" dt="2026-06-12T07:58:24.671" v="99" actId="6549"/>
          <ac:spMkLst>
            <pc:docMk/>
            <pc:sldMk cId="2123588796" sldId="966"/>
            <ac:spMk id="38" creationId="{60BA05FF-7DAA-5068-4B35-E68051AD3D1B}"/>
          </ac:spMkLst>
        </pc:spChg>
        <pc:spChg chg="mod">
          <ac:chgData name="Christopher Potter" userId="24ad2ef8db5e8a45" providerId="LiveId" clId="{10AB9FE2-9012-46EF-B18A-C87D5526F6EE}" dt="2026-06-12T07:58:34.612" v="123" actId="207"/>
          <ac:spMkLst>
            <pc:docMk/>
            <pc:sldMk cId="2123588796" sldId="966"/>
            <ac:spMk id="39" creationId="{DE2D9785-0255-873C-A1FC-A46714A7E494}"/>
          </ac:spMkLst>
        </pc:spChg>
        <pc:spChg chg="mod">
          <ac:chgData name="Christopher Potter" userId="24ad2ef8db5e8a45" providerId="LiveId" clId="{10AB9FE2-9012-46EF-B18A-C87D5526F6EE}" dt="2026-06-12T07:58:45.284" v="126" actId="1076"/>
          <ac:spMkLst>
            <pc:docMk/>
            <pc:sldMk cId="2123588796" sldId="966"/>
            <ac:spMk id="46" creationId="{90A35F63-AD50-C107-2874-6AC85303C51F}"/>
          </ac:spMkLst>
        </pc:spChg>
        <pc:spChg chg="mod">
          <ac:chgData name="Christopher Potter" userId="24ad2ef8db5e8a45" providerId="LiveId" clId="{10AB9FE2-9012-46EF-B18A-C87D5526F6EE}" dt="2026-06-12T07:58:18.513" v="94" actId="6549"/>
          <ac:spMkLst>
            <pc:docMk/>
            <pc:sldMk cId="2123588796" sldId="966"/>
            <ac:spMk id="48" creationId="{8B4A7B47-7438-AF48-BC80-7F96E6BBD7F1}"/>
          </ac:spMkLst>
        </pc:spChg>
        <pc:spChg chg="mod">
          <ac:chgData name="Christopher Potter" userId="24ad2ef8db5e8a45" providerId="LiveId" clId="{10AB9FE2-9012-46EF-B18A-C87D5526F6EE}" dt="2026-06-12T07:59:10.200" v="164" actId="1035"/>
          <ac:spMkLst>
            <pc:docMk/>
            <pc:sldMk cId="2123588796" sldId="966"/>
            <ac:spMk id="50" creationId="{C832767E-1C7A-8599-CC60-7A73035702E2}"/>
          </ac:spMkLst>
        </pc:spChg>
        <pc:spChg chg="mod">
          <ac:chgData name="Christopher Potter" userId="24ad2ef8db5e8a45" providerId="LiveId" clId="{10AB9FE2-9012-46EF-B18A-C87D5526F6EE}" dt="2026-06-12T07:59:17.252" v="179" actId="1035"/>
          <ac:spMkLst>
            <pc:docMk/>
            <pc:sldMk cId="2123588796" sldId="966"/>
            <ac:spMk id="52" creationId="{E7B31552-C811-EA57-BC15-1091CABA7705}"/>
          </ac:spMkLst>
        </pc:spChg>
        <pc:grpChg chg="ord">
          <ac:chgData name="Christopher Potter" userId="24ad2ef8db5e8a45" providerId="LiveId" clId="{10AB9FE2-9012-46EF-B18A-C87D5526F6EE}" dt="2026-06-12T07:58:56.121" v="137" actId="166"/>
          <ac:grpSpMkLst>
            <pc:docMk/>
            <pc:sldMk cId="2123588796" sldId="966"/>
            <ac:grpSpMk id="44" creationId="{C87F8D7C-EF69-5BC9-8DC5-D39491D0F985}"/>
          </ac:grpSpMkLst>
        </pc:grpChg>
        <pc:grpChg chg="mod">
          <ac:chgData name="Christopher Potter" userId="24ad2ef8db5e8a45" providerId="LiveId" clId="{10AB9FE2-9012-46EF-B18A-C87D5526F6EE}" dt="2026-06-12T07:58:18.513" v="94" actId="6549"/>
          <ac:grpSpMkLst>
            <pc:docMk/>
            <pc:sldMk cId="2123588796" sldId="966"/>
            <ac:grpSpMk id="53" creationId="{44059082-A504-E1F7-1EA7-65428EC5B5ED}"/>
          </ac:grpSpMkLst>
        </pc:grpChg>
        <pc:cxnChg chg="mod">
          <ac:chgData name="Christopher Potter" userId="24ad2ef8db5e8a45" providerId="LiveId" clId="{10AB9FE2-9012-46EF-B18A-C87D5526F6EE}" dt="2026-06-12T07:58:49.728" v="136" actId="1035"/>
          <ac:cxnSpMkLst>
            <pc:docMk/>
            <pc:sldMk cId="2123588796" sldId="966"/>
            <ac:cxnSpMk id="41" creationId="{A23BD51F-BB82-27D7-7FCB-9403439537F6}"/>
          </ac:cxnSpMkLst>
        </pc:cxnChg>
        <pc:cxnChg chg="mod">
          <ac:chgData name="Christopher Potter" userId="24ad2ef8db5e8a45" providerId="LiveId" clId="{10AB9FE2-9012-46EF-B18A-C87D5526F6EE}" dt="2026-06-12T07:59:01.053" v="150" actId="1036"/>
          <ac:cxnSpMkLst>
            <pc:docMk/>
            <pc:sldMk cId="2123588796" sldId="966"/>
            <ac:cxnSpMk id="42" creationId="{A47496C5-8C4D-3BA5-C88E-94DA3FF436B4}"/>
          </ac:cxnSpMkLst>
        </pc:cxnChg>
        <pc:cxnChg chg="mod">
          <ac:chgData name="Christopher Potter" userId="24ad2ef8db5e8a45" providerId="LiveId" clId="{10AB9FE2-9012-46EF-B18A-C87D5526F6EE}" dt="2026-06-12T07:59:05.440" v="154" actId="1036"/>
          <ac:cxnSpMkLst>
            <pc:docMk/>
            <pc:sldMk cId="2123588796" sldId="966"/>
            <ac:cxnSpMk id="43" creationId="{6E75E048-1F8C-CE51-0BAD-E87CE2C493BF}"/>
          </ac:cxnSpMkLst>
        </pc:cxnChg>
      </pc:sldChg>
      <pc:sldChg chg="modSp add mod setBg">
        <pc:chgData name="Christopher Potter" userId="24ad2ef8db5e8a45" providerId="LiveId" clId="{10AB9FE2-9012-46EF-B18A-C87D5526F6EE}" dt="2026-06-12T09:41:03.894" v="2904"/>
        <pc:sldMkLst>
          <pc:docMk/>
          <pc:sldMk cId="2994730858" sldId="967"/>
        </pc:sldMkLst>
        <pc:spChg chg="mod">
          <ac:chgData name="Christopher Potter" userId="24ad2ef8db5e8a45" providerId="LiveId" clId="{10AB9FE2-9012-46EF-B18A-C87D5526F6EE}" dt="2026-06-12T08:41:01.869" v="325" actId="6549"/>
          <ac:spMkLst>
            <pc:docMk/>
            <pc:sldMk cId="2994730858" sldId="967"/>
            <ac:spMk id="2" creationId="{F083B436-C61C-3B82-A183-9E813FD052A2}"/>
          </ac:spMkLst>
        </pc:spChg>
        <pc:spChg chg="mod">
          <ac:chgData name="Christopher Potter" userId="24ad2ef8db5e8a45" providerId="LiveId" clId="{10AB9FE2-9012-46EF-B18A-C87D5526F6EE}" dt="2026-06-12T08:16:16.238" v="273" actId="6549"/>
          <ac:spMkLst>
            <pc:docMk/>
            <pc:sldMk cId="2994730858" sldId="967"/>
            <ac:spMk id="4" creationId="{42C57A0E-85CE-A0B6-3171-0F10F71367BF}"/>
          </ac:spMkLst>
        </pc:spChg>
        <pc:spChg chg="mod">
          <ac:chgData name="Christopher Potter" userId="24ad2ef8db5e8a45" providerId="LiveId" clId="{10AB9FE2-9012-46EF-B18A-C87D5526F6EE}" dt="2026-06-12T08:16:42.976" v="308" actId="20577"/>
          <ac:spMkLst>
            <pc:docMk/>
            <pc:sldMk cId="2994730858" sldId="967"/>
            <ac:spMk id="12" creationId="{1CC1BB99-FED9-DD8E-9B79-FCD442BFB4EC}"/>
          </ac:spMkLst>
        </pc:spChg>
        <pc:spChg chg="mod">
          <ac:chgData name="Christopher Potter" userId="24ad2ef8db5e8a45" providerId="LiveId" clId="{10AB9FE2-9012-46EF-B18A-C87D5526F6EE}" dt="2026-06-12T08:16:45.784" v="312" actId="20577"/>
          <ac:spMkLst>
            <pc:docMk/>
            <pc:sldMk cId="2994730858" sldId="967"/>
            <ac:spMk id="13" creationId="{C0B91B28-3375-61B8-BCEE-BAFC352B159A}"/>
          </ac:spMkLst>
        </pc:spChg>
        <pc:spChg chg="mod">
          <ac:chgData name="Christopher Potter" userId="24ad2ef8db5e8a45" providerId="LiveId" clId="{10AB9FE2-9012-46EF-B18A-C87D5526F6EE}" dt="2026-06-12T08:16:49.849" v="320" actId="20577"/>
          <ac:spMkLst>
            <pc:docMk/>
            <pc:sldMk cId="2994730858" sldId="967"/>
            <ac:spMk id="14" creationId="{C315951A-78DA-55EF-D2D6-6F6366BB96F1}"/>
          </ac:spMkLst>
        </pc:spChg>
        <pc:spChg chg="mod">
          <ac:chgData name="Christopher Potter" userId="24ad2ef8db5e8a45" providerId="LiveId" clId="{10AB9FE2-9012-46EF-B18A-C87D5526F6EE}" dt="2026-06-12T08:16:16.238" v="273" actId="6549"/>
          <ac:spMkLst>
            <pc:docMk/>
            <pc:sldMk cId="2994730858" sldId="967"/>
            <ac:spMk id="16" creationId="{964F352D-1FEE-BC18-4BBF-74DDE67B5912}"/>
          </ac:spMkLst>
        </pc:spChg>
        <pc:spChg chg="mod">
          <ac:chgData name="Christopher Potter" userId="24ad2ef8db5e8a45" providerId="LiveId" clId="{10AB9FE2-9012-46EF-B18A-C87D5526F6EE}" dt="2026-06-12T08:16:30.513" v="289" actId="20577"/>
          <ac:spMkLst>
            <pc:docMk/>
            <pc:sldMk cId="2994730858" sldId="967"/>
            <ac:spMk id="23" creationId="{865FE94F-B798-0824-A9AB-D33D68E5DF93}"/>
          </ac:spMkLst>
        </pc:spChg>
        <pc:spChg chg="mod">
          <ac:chgData name="Christopher Potter" userId="24ad2ef8db5e8a45" providerId="LiveId" clId="{10AB9FE2-9012-46EF-B18A-C87D5526F6EE}" dt="2026-06-12T08:16:16.238" v="273" actId="6549"/>
          <ac:spMkLst>
            <pc:docMk/>
            <pc:sldMk cId="2994730858" sldId="967"/>
            <ac:spMk id="24" creationId="{3C5542AD-7BBD-1CAC-D52C-57A1C57424A1}"/>
          </ac:spMkLst>
        </pc:spChg>
        <pc:spChg chg="mod">
          <ac:chgData name="Christopher Potter" userId="24ad2ef8db5e8a45" providerId="LiveId" clId="{10AB9FE2-9012-46EF-B18A-C87D5526F6EE}" dt="2026-06-12T08:16:16.238" v="273" actId="6549"/>
          <ac:spMkLst>
            <pc:docMk/>
            <pc:sldMk cId="2994730858" sldId="967"/>
            <ac:spMk id="35" creationId="{6289896F-29FD-84C2-FA01-B4F8DE7CEBD8}"/>
          </ac:spMkLst>
        </pc:spChg>
        <pc:spChg chg="mod">
          <ac:chgData name="Christopher Potter" userId="24ad2ef8db5e8a45" providerId="LiveId" clId="{10AB9FE2-9012-46EF-B18A-C87D5526F6EE}" dt="2026-06-12T08:16:16.238" v="273" actId="6549"/>
          <ac:spMkLst>
            <pc:docMk/>
            <pc:sldMk cId="2994730858" sldId="967"/>
            <ac:spMk id="38" creationId="{2039C1AF-BE8E-6859-57DD-ECF521553F66}"/>
          </ac:spMkLst>
        </pc:spChg>
        <pc:spChg chg="mod">
          <ac:chgData name="Christopher Potter" userId="24ad2ef8db5e8a45" providerId="LiveId" clId="{10AB9FE2-9012-46EF-B18A-C87D5526F6EE}" dt="2026-06-12T08:16:16.238" v="273" actId="6549"/>
          <ac:spMkLst>
            <pc:docMk/>
            <pc:sldMk cId="2994730858" sldId="967"/>
            <ac:spMk id="39" creationId="{ED283D62-3159-4B21-ED63-A474F6F594D8}"/>
          </ac:spMkLst>
        </pc:spChg>
        <pc:spChg chg="mod">
          <ac:chgData name="Christopher Potter" userId="24ad2ef8db5e8a45" providerId="LiveId" clId="{10AB9FE2-9012-46EF-B18A-C87D5526F6EE}" dt="2026-06-12T08:16:27.281" v="285" actId="6549"/>
          <ac:spMkLst>
            <pc:docMk/>
            <pc:sldMk cId="2994730858" sldId="967"/>
            <ac:spMk id="46" creationId="{3CDA292E-CEA1-FE85-61DB-8F124477E4D2}"/>
          </ac:spMkLst>
        </pc:spChg>
        <pc:spChg chg="mod">
          <ac:chgData name="Christopher Potter" userId="24ad2ef8db5e8a45" providerId="LiveId" clId="{10AB9FE2-9012-46EF-B18A-C87D5526F6EE}" dt="2026-06-12T08:16:27.281" v="285" actId="6549"/>
          <ac:spMkLst>
            <pc:docMk/>
            <pc:sldMk cId="2994730858" sldId="967"/>
            <ac:spMk id="48" creationId="{3F35B323-0250-7D26-132C-99F3D57C47AE}"/>
          </ac:spMkLst>
        </pc:spChg>
        <pc:spChg chg="mod">
          <ac:chgData name="Christopher Potter" userId="24ad2ef8db5e8a45" providerId="LiveId" clId="{10AB9FE2-9012-46EF-B18A-C87D5526F6EE}" dt="2026-06-12T08:16:27.281" v="285" actId="6549"/>
          <ac:spMkLst>
            <pc:docMk/>
            <pc:sldMk cId="2994730858" sldId="967"/>
            <ac:spMk id="50" creationId="{A9181E46-0ED3-2CAB-75F6-F57BEBBF8D0D}"/>
          </ac:spMkLst>
        </pc:spChg>
        <pc:spChg chg="mod">
          <ac:chgData name="Christopher Potter" userId="24ad2ef8db5e8a45" providerId="LiveId" clId="{10AB9FE2-9012-46EF-B18A-C87D5526F6EE}" dt="2026-06-12T08:16:27.281" v="285" actId="6549"/>
          <ac:spMkLst>
            <pc:docMk/>
            <pc:sldMk cId="2994730858" sldId="967"/>
            <ac:spMk id="52" creationId="{B449F9F5-FF99-1926-22E3-4B9DA8FD5D23}"/>
          </ac:spMkLst>
        </pc:spChg>
        <pc:grpChg chg="mod">
          <ac:chgData name="Christopher Potter" userId="24ad2ef8db5e8a45" providerId="LiveId" clId="{10AB9FE2-9012-46EF-B18A-C87D5526F6EE}" dt="2026-06-12T08:16:27.281" v="285" actId="6549"/>
          <ac:grpSpMkLst>
            <pc:docMk/>
            <pc:sldMk cId="2994730858" sldId="967"/>
            <ac:grpSpMk id="53" creationId="{923EFFDA-882A-CE61-154A-05C1F72963E1}"/>
          </ac:grpSpMkLst>
        </pc:grpChg>
      </pc:sldChg>
      <pc:sldChg chg="modSp add mod ord setBg">
        <pc:chgData name="Christopher Potter" userId="24ad2ef8db5e8a45" providerId="LiveId" clId="{10AB9FE2-9012-46EF-B18A-C87D5526F6EE}" dt="2026-06-12T09:41:03.894" v="2904"/>
        <pc:sldMkLst>
          <pc:docMk/>
          <pc:sldMk cId="2700047291" sldId="968"/>
        </pc:sldMkLst>
        <pc:spChg chg="mod">
          <ac:chgData name="Christopher Potter" userId="24ad2ef8db5e8a45" providerId="LiveId" clId="{10AB9FE2-9012-46EF-B18A-C87D5526F6EE}" dt="2026-06-12T08:43:38.593" v="538" actId="6549"/>
          <ac:spMkLst>
            <pc:docMk/>
            <pc:sldMk cId="2700047291" sldId="968"/>
            <ac:spMk id="2" creationId="{9D67D326-E141-4661-A2C1-036CA04AFB22}"/>
          </ac:spMkLst>
        </pc:spChg>
        <pc:spChg chg="mod">
          <ac:chgData name="Christopher Potter" userId="24ad2ef8db5e8a45" providerId="LiveId" clId="{10AB9FE2-9012-46EF-B18A-C87D5526F6EE}" dt="2026-06-12T08:44:18.029" v="585" actId="6549"/>
          <ac:spMkLst>
            <pc:docMk/>
            <pc:sldMk cId="2700047291" sldId="968"/>
            <ac:spMk id="4" creationId="{02BD53DF-0BEF-FD72-9627-B38E1FB95950}"/>
          </ac:spMkLst>
        </pc:spChg>
        <pc:spChg chg="mod">
          <ac:chgData name="Christopher Potter" userId="24ad2ef8db5e8a45" providerId="LiveId" clId="{10AB9FE2-9012-46EF-B18A-C87D5526F6EE}" dt="2026-06-12T08:46:38.904" v="648" actId="1038"/>
          <ac:spMkLst>
            <pc:docMk/>
            <pc:sldMk cId="2700047291" sldId="968"/>
            <ac:spMk id="12" creationId="{EA225613-F697-3D02-0E69-EF317E665741}"/>
          </ac:spMkLst>
        </pc:spChg>
        <pc:spChg chg="mod">
          <ac:chgData name="Christopher Potter" userId="24ad2ef8db5e8a45" providerId="LiveId" clId="{10AB9FE2-9012-46EF-B18A-C87D5526F6EE}" dt="2026-06-12T08:46:38.904" v="648" actId="1038"/>
          <ac:spMkLst>
            <pc:docMk/>
            <pc:sldMk cId="2700047291" sldId="968"/>
            <ac:spMk id="13" creationId="{5DDF6F2C-A583-0675-0BC8-8D076E0F7AC2}"/>
          </ac:spMkLst>
        </pc:spChg>
        <pc:spChg chg="mod">
          <ac:chgData name="Christopher Potter" userId="24ad2ef8db5e8a45" providerId="LiveId" clId="{10AB9FE2-9012-46EF-B18A-C87D5526F6EE}" dt="2026-06-12T08:46:38.904" v="648" actId="1038"/>
          <ac:spMkLst>
            <pc:docMk/>
            <pc:sldMk cId="2700047291" sldId="968"/>
            <ac:spMk id="14" creationId="{8758659A-3281-3253-A3F6-3D2F931DDFDD}"/>
          </ac:spMkLst>
        </pc:spChg>
        <pc:spChg chg="mod">
          <ac:chgData name="Christopher Potter" userId="24ad2ef8db5e8a45" providerId="LiveId" clId="{10AB9FE2-9012-46EF-B18A-C87D5526F6EE}" dt="2026-06-12T08:44:18.029" v="585" actId="6549"/>
          <ac:spMkLst>
            <pc:docMk/>
            <pc:sldMk cId="2700047291" sldId="968"/>
            <ac:spMk id="16" creationId="{EABEB491-8941-D16B-2A67-8758A0901E2A}"/>
          </ac:spMkLst>
        </pc:spChg>
        <pc:spChg chg="mod">
          <ac:chgData name="Christopher Potter" userId="24ad2ef8db5e8a45" providerId="LiveId" clId="{10AB9FE2-9012-46EF-B18A-C87D5526F6EE}" dt="2026-06-12T08:46:38.904" v="648" actId="1038"/>
          <ac:spMkLst>
            <pc:docMk/>
            <pc:sldMk cId="2700047291" sldId="968"/>
            <ac:spMk id="23" creationId="{C675B64B-B9B9-9EAE-ED87-DAC45488122B}"/>
          </ac:spMkLst>
        </pc:spChg>
        <pc:spChg chg="mod">
          <ac:chgData name="Christopher Potter" userId="24ad2ef8db5e8a45" providerId="LiveId" clId="{10AB9FE2-9012-46EF-B18A-C87D5526F6EE}" dt="2026-06-12T08:44:18.029" v="585" actId="6549"/>
          <ac:spMkLst>
            <pc:docMk/>
            <pc:sldMk cId="2700047291" sldId="968"/>
            <ac:spMk id="24" creationId="{07B8EECF-B3D7-B214-0ECD-50319AD92269}"/>
          </ac:spMkLst>
        </pc:spChg>
        <pc:spChg chg="mod">
          <ac:chgData name="Christopher Potter" userId="24ad2ef8db5e8a45" providerId="LiveId" clId="{10AB9FE2-9012-46EF-B18A-C87D5526F6EE}" dt="2026-06-12T08:44:18.029" v="585" actId="6549"/>
          <ac:spMkLst>
            <pc:docMk/>
            <pc:sldMk cId="2700047291" sldId="968"/>
            <ac:spMk id="35" creationId="{E96C1345-A3D7-5286-FF10-86CF8D3D4A1C}"/>
          </ac:spMkLst>
        </pc:spChg>
        <pc:spChg chg="mod">
          <ac:chgData name="Christopher Potter" userId="24ad2ef8db5e8a45" providerId="LiveId" clId="{10AB9FE2-9012-46EF-B18A-C87D5526F6EE}" dt="2026-06-12T08:46:38.904" v="648" actId="1038"/>
          <ac:spMkLst>
            <pc:docMk/>
            <pc:sldMk cId="2700047291" sldId="968"/>
            <ac:spMk id="38" creationId="{31852C01-DE33-6F57-3183-9C3EFEF72BB1}"/>
          </ac:spMkLst>
        </pc:spChg>
        <pc:spChg chg="mod">
          <ac:chgData name="Christopher Potter" userId="24ad2ef8db5e8a45" providerId="LiveId" clId="{10AB9FE2-9012-46EF-B18A-C87D5526F6EE}" dt="2026-06-12T08:46:38.904" v="648" actId="1038"/>
          <ac:spMkLst>
            <pc:docMk/>
            <pc:sldMk cId="2700047291" sldId="968"/>
            <ac:spMk id="39" creationId="{B76EBED3-B349-5307-BB5E-EAF84FB8FE43}"/>
          </ac:spMkLst>
        </pc:spChg>
        <pc:spChg chg="mod">
          <ac:chgData name="Christopher Potter" userId="24ad2ef8db5e8a45" providerId="LiveId" clId="{10AB9FE2-9012-46EF-B18A-C87D5526F6EE}" dt="2026-06-12T08:46:48.458" v="656" actId="1038"/>
          <ac:spMkLst>
            <pc:docMk/>
            <pc:sldMk cId="2700047291" sldId="968"/>
            <ac:spMk id="46" creationId="{6BD82E41-5F56-9D40-E839-5D6C531C3331}"/>
          </ac:spMkLst>
        </pc:spChg>
        <pc:spChg chg="mod">
          <ac:chgData name="Christopher Potter" userId="24ad2ef8db5e8a45" providerId="LiveId" clId="{10AB9FE2-9012-46EF-B18A-C87D5526F6EE}" dt="2026-06-12T08:47:00.463" v="680" actId="1038"/>
          <ac:spMkLst>
            <pc:docMk/>
            <pc:sldMk cId="2700047291" sldId="968"/>
            <ac:spMk id="48" creationId="{171968C4-FEE1-F4E3-7875-4C6B0E1B743B}"/>
          </ac:spMkLst>
        </pc:spChg>
        <pc:spChg chg="mod">
          <ac:chgData name="Christopher Potter" userId="24ad2ef8db5e8a45" providerId="LiveId" clId="{10AB9FE2-9012-46EF-B18A-C87D5526F6EE}" dt="2026-06-12T08:44:37.949" v="610" actId="6549"/>
          <ac:spMkLst>
            <pc:docMk/>
            <pc:sldMk cId="2700047291" sldId="968"/>
            <ac:spMk id="50" creationId="{C110B64C-E3E3-8AE4-9579-F576BED3904E}"/>
          </ac:spMkLst>
        </pc:spChg>
        <pc:spChg chg="mod">
          <ac:chgData name="Christopher Potter" userId="24ad2ef8db5e8a45" providerId="LiveId" clId="{10AB9FE2-9012-46EF-B18A-C87D5526F6EE}" dt="2026-06-12T08:47:05.392" v="684" actId="1037"/>
          <ac:spMkLst>
            <pc:docMk/>
            <pc:sldMk cId="2700047291" sldId="968"/>
            <ac:spMk id="52" creationId="{F2735293-487C-90EA-71A5-48AEDC895C82}"/>
          </ac:spMkLst>
        </pc:spChg>
        <pc:grpChg chg="mod">
          <ac:chgData name="Christopher Potter" userId="24ad2ef8db5e8a45" providerId="LiveId" clId="{10AB9FE2-9012-46EF-B18A-C87D5526F6EE}" dt="2026-06-12T08:44:37.949" v="610" actId="6549"/>
          <ac:grpSpMkLst>
            <pc:docMk/>
            <pc:sldMk cId="2700047291" sldId="968"/>
            <ac:grpSpMk id="53" creationId="{6BCA827D-7372-C99E-74E6-C673D4DF0AB7}"/>
          </ac:grpSpMkLst>
        </pc:grpChg>
        <pc:cxnChg chg="mod">
          <ac:chgData name="Christopher Potter" userId="24ad2ef8db5e8a45" providerId="LiveId" clId="{10AB9FE2-9012-46EF-B18A-C87D5526F6EE}" dt="2026-06-12T08:46:38.904" v="648" actId="1038"/>
          <ac:cxnSpMkLst>
            <pc:docMk/>
            <pc:sldMk cId="2700047291" sldId="968"/>
            <ac:cxnSpMk id="18" creationId="{E56FEE4D-4980-8847-0301-8A261362274E}"/>
          </ac:cxnSpMkLst>
        </pc:cxnChg>
        <pc:cxnChg chg="mod">
          <ac:chgData name="Christopher Potter" userId="24ad2ef8db5e8a45" providerId="LiveId" clId="{10AB9FE2-9012-46EF-B18A-C87D5526F6EE}" dt="2026-06-12T08:46:38.904" v="648" actId="1038"/>
          <ac:cxnSpMkLst>
            <pc:docMk/>
            <pc:sldMk cId="2700047291" sldId="968"/>
            <ac:cxnSpMk id="19" creationId="{F0E8F975-55F0-55AF-672E-DE62DFB1F5C5}"/>
          </ac:cxnSpMkLst>
        </pc:cxnChg>
        <pc:cxnChg chg="mod">
          <ac:chgData name="Christopher Potter" userId="24ad2ef8db5e8a45" providerId="LiveId" clId="{10AB9FE2-9012-46EF-B18A-C87D5526F6EE}" dt="2026-06-12T08:46:38.904" v="648" actId="1038"/>
          <ac:cxnSpMkLst>
            <pc:docMk/>
            <pc:sldMk cId="2700047291" sldId="968"/>
            <ac:cxnSpMk id="21" creationId="{4059D748-EC40-FA57-CC7D-F583C5CBA663}"/>
          </ac:cxnSpMkLst>
        </pc:cxnChg>
        <pc:cxnChg chg="mod">
          <ac:chgData name="Christopher Potter" userId="24ad2ef8db5e8a45" providerId="LiveId" clId="{10AB9FE2-9012-46EF-B18A-C87D5526F6EE}" dt="2026-06-12T08:46:38.904" v="648" actId="1038"/>
          <ac:cxnSpMkLst>
            <pc:docMk/>
            <pc:sldMk cId="2700047291" sldId="968"/>
            <ac:cxnSpMk id="22" creationId="{C2E0D1FE-55AD-9F7A-A5C5-C63CB2646FA0}"/>
          </ac:cxnSpMkLst>
        </pc:cxnChg>
        <pc:cxnChg chg="mod">
          <ac:chgData name="Christopher Potter" userId="24ad2ef8db5e8a45" providerId="LiveId" clId="{10AB9FE2-9012-46EF-B18A-C87D5526F6EE}" dt="2026-06-12T08:46:45.215" v="653" actId="1038"/>
          <ac:cxnSpMkLst>
            <pc:docMk/>
            <pc:sldMk cId="2700047291" sldId="968"/>
            <ac:cxnSpMk id="41" creationId="{0E18F592-3B95-B56E-4712-B04AD4A0FEEC}"/>
          </ac:cxnSpMkLst>
        </pc:cxnChg>
        <pc:cxnChg chg="mod">
          <ac:chgData name="Christopher Potter" userId="24ad2ef8db5e8a45" providerId="LiveId" clId="{10AB9FE2-9012-46EF-B18A-C87D5526F6EE}" dt="2026-06-12T08:46:54.008" v="668" actId="1038"/>
          <ac:cxnSpMkLst>
            <pc:docMk/>
            <pc:sldMk cId="2700047291" sldId="968"/>
            <ac:cxnSpMk id="42" creationId="{02FEF5C6-2FE5-F1F5-6BF8-66C59907FDEC}"/>
          </ac:cxnSpMkLst>
        </pc:cxnChg>
      </pc:sldChg>
      <pc:sldChg chg="modSp add mod setBg">
        <pc:chgData name="Christopher Potter" userId="24ad2ef8db5e8a45" providerId="LiveId" clId="{10AB9FE2-9012-46EF-B18A-C87D5526F6EE}" dt="2026-06-12T09:41:03.894" v="2904"/>
        <pc:sldMkLst>
          <pc:docMk/>
          <pc:sldMk cId="1905390030" sldId="969"/>
        </pc:sldMkLst>
        <pc:spChg chg="mod">
          <ac:chgData name="Christopher Potter" userId="24ad2ef8db5e8a45" providerId="LiveId" clId="{10AB9FE2-9012-46EF-B18A-C87D5526F6EE}" dt="2026-06-12T08:46:19.417" v="629" actId="6549"/>
          <ac:spMkLst>
            <pc:docMk/>
            <pc:sldMk cId="1905390030" sldId="969"/>
            <ac:spMk id="2" creationId="{A4E4A12F-D896-80A2-4BE1-2F3316552410}"/>
          </ac:spMkLst>
        </pc:spChg>
        <pc:spChg chg="mod">
          <ac:chgData name="Christopher Potter" userId="24ad2ef8db5e8a45" providerId="LiveId" clId="{10AB9FE2-9012-46EF-B18A-C87D5526F6EE}" dt="2026-06-12T08:47:46.825" v="734" actId="6549"/>
          <ac:spMkLst>
            <pc:docMk/>
            <pc:sldMk cId="1905390030" sldId="969"/>
            <ac:spMk id="4" creationId="{DEB03CB7-A676-1AFC-8B05-A7E7460166F7}"/>
          </ac:spMkLst>
        </pc:spChg>
        <pc:spChg chg="mod">
          <ac:chgData name="Christopher Potter" userId="24ad2ef8db5e8a45" providerId="LiveId" clId="{10AB9FE2-9012-46EF-B18A-C87D5526F6EE}" dt="2026-06-12T08:48:25.974" v="759" actId="1038"/>
          <ac:spMkLst>
            <pc:docMk/>
            <pc:sldMk cId="1905390030" sldId="969"/>
            <ac:spMk id="12" creationId="{8F5FD178-D8C5-840C-09C7-9B6FACB9D66A}"/>
          </ac:spMkLst>
        </pc:spChg>
        <pc:spChg chg="mod">
          <ac:chgData name="Christopher Potter" userId="24ad2ef8db5e8a45" providerId="LiveId" clId="{10AB9FE2-9012-46EF-B18A-C87D5526F6EE}" dt="2026-06-12T08:48:25.974" v="759" actId="1038"/>
          <ac:spMkLst>
            <pc:docMk/>
            <pc:sldMk cId="1905390030" sldId="969"/>
            <ac:spMk id="13" creationId="{80F9FCC3-3474-91F3-674D-CF0406739428}"/>
          </ac:spMkLst>
        </pc:spChg>
        <pc:spChg chg="mod">
          <ac:chgData name="Christopher Potter" userId="24ad2ef8db5e8a45" providerId="LiveId" clId="{10AB9FE2-9012-46EF-B18A-C87D5526F6EE}" dt="2026-06-12T08:48:25.974" v="759" actId="1038"/>
          <ac:spMkLst>
            <pc:docMk/>
            <pc:sldMk cId="1905390030" sldId="969"/>
            <ac:spMk id="14" creationId="{50DDAE8C-43E9-23C8-5651-D7EA52308F2A}"/>
          </ac:spMkLst>
        </pc:spChg>
        <pc:spChg chg="mod">
          <ac:chgData name="Christopher Potter" userId="24ad2ef8db5e8a45" providerId="LiveId" clId="{10AB9FE2-9012-46EF-B18A-C87D5526F6EE}" dt="2026-06-12T08:47:46.825" v="734" actId="6549"/>
          <ac:spMkLst>
            <pc:docMk/>
            <pc:sldMk cId="1905390030" sldId="969"/>
            <ac:spMk id="16" creationId="{8338E2C3-A70A-388D-AFAC-9DFD4D8D4EDB}"/>
          </ac:spMkLst>
        </pc:spChg>
        <pc:spChg chg="mod">
          <ac:chgData name="Christopher Potter" userId="24ad2ef8db5e8a45" providerId="LiveId" clId="{10AB9FE2-9012-46EF-B18A-C87D5526F6EE}" dt="2026-06-12T08:48:25.974" v="759" actId="1038"/>
          <ac:spMkLst>
            <pc:docMk/>
            <pc:sldMk cId="1905390030" sldId="969"/>
            <ac:spMk id="23" creationId="{18CC1BED-3DBA-044E-2C66-98A8FB21EC12}"/>
          </ac:spMkLst>
        </pc:spChg>
        <pc:spChg chg="mod">
          <ac:chgData name="Christopher Potter" userId="24ad2ef8db5e8a45" providerId="LiveId" clId="{10AB9FE2-9012-46EF-B18A-C87D5526F6EE}" dt="2026-06-12T08:47:46.825" v="734" actId="6549"/>
          <ac:spMkLst>
            <pc:docMk/>
            <pc:sldMk cId="1905390030" sldId="969"/>
            <ac:spMk id="24" creationId="{5E8A6A8B-7601-17FA-9BFB-7F8030F74E8D}"/>
          </ac:spMkLst>
        </pc:spChg>
        <pc:spChg chg="mod">
          <ac:chgData name="Christopher Potter" userId="24ad2ef8db5e8a45" providerId="LiveId" clId="{10AB9FE2-9012-46EF-B18A-C87D5526F6EE}" dt="2026-06-12T08:47:46.825" v="734" actId="6549"/>
          <ac:spMkLst>
            <pc:docMk/>
            <pc:sldMk cId="1905390030" sldId="969"/>
            <ac:spMk id="35" creationId="{A4A0EF81-05B1-8930-B4BF-D5E44986779B}"/>
          </ac:spMkLst>
        </pc:spChg>
        <pc:spChg chg="mod">
          <ac:chgData name="Christopher Potter" userId="24ad2ef8db5e8a45" providerId="LiveId" clId="{10AB9FE2-9012-46EF-B18A-C87D5526F6EE}" dt="2026-06-12T08:48:25.974" v="759" actId="1038"/>
          <ac:spMkLst>
            <pc:docMk/>
            <pc:sldMk cId="1905390030" sldId="969"/>
            <ac:spMk id="38" creationId="{4204EB01-6486-99B7-8133-79C209E85983}"/>
          </ac:spMkLst>
        </pc:spChg>
        <pc:spChg chg="mod">
          <ac:chgData name="Christopher Potter" userId="24ad2ef8db5e8a45" providerId="LiveId" clId="{10AB9FE2-9012-46EF-B18A-C87D5526F6EE}" dt="2026-06-12T08:48:25.974" v="759" actId="1038"/>
          <ac:spMkLst>
            <pc:docMk/>
            <pc:sldMk cId="1905390030" sldId="969"/>
            <ac:spMk id="39" creationId="{8F93AC98-9FB0-4B13-D3AE-62587A0D5AF5}"/>
          </ac:spMkLst>
        </pc:spChg>
        <pc:spChg chg="mod">
          <ac:chgData name="Christopher Potter" userId="24ad2ef8db5e8a45" providerId="LiveId" clId="{10AB9FE2-9012-46EF-B18A-C87D5526F6EE}" dt="2026-06-12T08:48:00.856" v="746" actId="6549"/>
          <ac:spMkLst>
            <pc:docMk/>
            <pc:sldMk cId="1905390030" sldId="969"/>
            <ac:spMk id="46" creationId="{D2865FAB-6650-8E17-FDC7-295DB8BA600C}"/>
          </ac:spMkLst>
        </pc:spChg>
        <pc:spChg chg="mod">
          <ac:chgData name="Christopher Potter" userId="24ad2ef8db5e8a45" providerId="LiveId" clId="{10AB9FE2-9012-46EF-B18A-C87D5526F6EE}" dt="2026-06-12T08:48:00.856" v="746" actId="6549"/>
          <ac:spMkLst>
            <pc:docMk/>
            <pc:sldMk cId="1905390030" sldId="969"/>
            <ac:spMk id="48" creationId="{85049D77-DF23-2EE5-598A-C3B0F150F4C9}"/>
          </ac:spMkLst>
        </pc:spChg>
        <pc:spChg chg="mod">
          <ac:chgData name="Christopher Potter" userId="24ad2ef8db5e8a45" providerId="LiveId" clId="{10AB9FE2-9012-46EF-B18A-C87D5526F6EE}" dt="2026-06-12T08:48:00.856" v="746" actId="6549"/>
          <ac:spMkLst>
            <pc:docMk/>
            <pc:sldMk cId="1905390030" sldId="969"/>
            <ac:spMk id="50" creationId="{68FE7EFE-E764-71E0-3A6C-7C6A8473760B}"/>
          </ac:spMkLst>
        </pc:spChg>
        <pc:spChg chg="mod">
          <ac:chgData name="Christopher Potter" userId="24ad2ef8db5e8a45" providerId="LiveId" clId="{10AB9FE2-9012-46EF-B18A-C87D5526F6EE}" dt="2026-06-12T08:48:00.856" v="746" actId="6549"/>
          <ac:spMkLst>
            <pc:docMk/>
            <pc:sldMk cId="1905390030" sldId="969"/>
            <ac:spMk id="52" creationId="{D15315F9-48A2-90D3-4BCC-6F2BF54DBFA9}"/>
          </ac:spMkLst>
        </pc:spChg>
        <pc:grpChg chg="mod">
          <ac:chgData name="Christopher Potter" userId="24ad2ef8db5e8a45" providerId="LiveId" clId="{10AB9FE2-9012-46EF-B18A-C87D5526F6EE}" dt="2026-06-12T08:48:00.856" v="746" actId="6549"/>
          <ac:grpSpMkLst>
            <pc:docMk/>
            <pc:sldMk cId="1905390030" sldId="969"/>
            <ac:grpSpMk id="53" creationId="{4F10CFEC-1D41-0670-0DAC-8DFB5CA786FF}"/>
          </ac:grpSpMkLst>
        </pc:grpChg>
        <pc:cxnChg chg="mod">
          <ac:chgData name="Christopher Potter" userId="24ad2ef8db5e8a45" providerId="LiveId" clId="{10AB9FE2-9012-46EF-B18A-C87D5526F6EE}" dt="2026-06-12T08:48:25.974" v="759" actId="1038"/>
          <ac:cxnSpMkLst>
            <pc:docMk/>
            <pc:sldMk cId="1905390030" sldId="969"/>
            <ac:cxnSpMk id="18" creationId="{FE07B6CD-3DE3-04A9-B757-409AA45C3E1F}"/>
          </ac:cxnSpMkLst>
        </pc:cxnChg>
        <pc:cxnChg chg="mod">
          <ac:chgData name="Christopher Potter" userId="24ad2ef8db5e8a45" providerId="LiveId" clId="{10AB9FE2-9012-46EF-B18A-C87D5526F6EE}" dt="2026-06-12T08:48:25.974" v="759" actId="1038"/>
          <ac:cxnSpMkLst>
            <pc:docMk/>
            <pc:sldMk cId="1905390030" sldId="969"/>
            <ac:cxnSpMk id="19" creationId="{C0EC74E8-374C-0203-25EA-631AFED3278D}"/>
          </ac:cxnSpMkLst>
        </pc:cxnChg>
        <pc:cxnChg chg="mod">
          <ac:chgData name="Christopher Potter" userId="24ad2ef8db5e8a45" providerId="LiveId" clId="{10AB9FE2-9012-46EF-B18A-C87D5526F6EE}" dt="2026-06-12T08:48:25.974" v="759" actId="1038"/>
          <ac:cxnSpMkLst>
            <pc:docMk/>
            <pc:sldMk cId="1905390030" sldId="969"/>
            <ac:cxnSpMk id="21" creationId="{6415D618-B001-5F5C-30AC-6766EA9C9740}"/>
          </ac:cxnSpMkLst>
        </pc:cxnChg>
        <pc:cxnChg chg="mod">
          <ac:chgData name="Christopher Potter" userId="24ad2ef8db5e8a45" providerId="LiveId" clId="{10AB9FE2-9012-46EF-B18A-C87D5526F6EE}" dt="2026-06-12T08:48:25.974" v="759" actId="1038"/>
          <ac:cxnSpMkLst>
            <pc:docMk/>
            <pc:sldMk cId="1905390030" sldId="969"/>
            <ac:cxnSpMk id="22" creationId="{EE3D118E-69EA-CEFA-BB88-5BE9C07489F8}"/>
          </ac:cxnSpMkLst>
        </pc:cxnChg>
      </pc:sldChg>
      <pc:sldChg chg="modSp add mod setBg">
        <pc:chgData name="Christopher Potter" userId="24ad2ef8db5e8a45" providerId="LiveId" clId="{10AB9FE2-9012-46EF-B18A-C87D5526F6EE}" dt="2026-06-12T09:41:03.894" v="2904"/>
        <pc:sldMkLst>
          <pc:docMk/>
          <pc:sldMk cId="1720704146" sldId="970"/>
        </pc:sldMkLst>
        <pc:spChg chg="mod">
          <ac:chgData name="Christopher Potter" userId="24ad2ef8db5e8a45" providerId="LiveId" clId="{10AB9FE2-9012-46EF-B18A-C87D5526F6EE}" dt="2026-06-12T08:49:15.919" v="787" actId="6549"/>
          <ac:spMkLst>
            <pc:docMk/>
            <pc:sldMk cId="1720704146" sldId="970"/>
            <ac:spMk id="2" creationId="{A160AD58-1421-3D60-5051-C8201DC6D6AE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4" creationId="{DB7331D4-E7D3-BB90-5A81-30F40C39348A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12" creationId="{7F897228-9E36-9900-39D7-06681A0F9072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13" creationId="{705D9119-1779-9ACA-672F-80D8CAD3B1EF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14" creationId="{EB2B0F76-2157-1A1A-6E78-988554C9D5B0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16" creationId="{97ED91FB-727D-CD05-446F-CB99FED020DF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23" creationId="{5F3C1BD5-9E27-C47C-B8A2-E960564297C0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24" creationId="{54A76710-BD38-D818-B4B0-5B38127E7BF6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35" creationId="{C9CAE112-F831-7E92-FA0A-B94C62E734D1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38" creationId="{9D844C8C-D47F-A7DB-AAA4-F568A8493E29}"/>
          </ac:spMkLst>
        </pc:spChg>
        <pc:spChg chg="mod">
          <ac:chgData name="Christopher Potter" userId="24ad2ef8db5e8a45" providerId="LiveId" clId="{10AB9FE2-9012-46EF-B18A-C87D5526F6EE}" dt="2026-06-12T08:49:47.758" v="816" actId="6549"/>
          <ac:spMkLst>
            <pc:docMk/>
            <pc:sldMk cId="1720704146" sldId="970"/>
            <ac:spMk id="39" creationId="{8F5D3744-9FEF-D895-D14A-0F4DBDAF4C6C}"/>
          </ac:spMkLst>
        </pc:spChg>
        <pc:spChg chg="mod">
          <ac:chgData name="Christopher Potter" userId="24ad2ef8db5e8a45" providerId="LiveId" clId="{10AB9FE2-9012-46EF-B18A-C87D5526F6EE}" dt="2026-06-12T08:50:10.554" v="835" actId="6549"/>
          <ac:spMkLst>
            <pc:docMk/>
            <pc:sldMk cId="1720704146" sldId="970"/>
            <ac:spMk id="46" creationId="{3C414148-F673-FC88-5915-FCC829AC0D4A}"/>
          </ac:spMkLst>
        </pc:spChg>
        <pc:spChg chg="mod">
          <ac:chgData name="Christopher Potter" userId="24ad2ef8db5e8a45" providerId="LiveId" clId="{10AB9FE2-9012-46EF-B18A-C87D5526F6EE}" dt="2026-06-12T08:50:10.554" v="835" actId="6549"/>
          <ac:spMkLst>
            <pc:docMk/>
            <pc:sldMk cId="1720704146" sldId="970"/>
            <ac:spMk id="48" creationId="{711C56BF-2F0C-B177-E733-AB7976137B58}"/>
          </ac:spMkLst>
        </pc:spChg>
        <pc:spChg chg="mod">
          <ac:chgData name="Christopher Potter" userId="24ad2ef8db5e8a45" providerId="LiveId" clId="{10AB9FE2-9012-46EF-B18A-C87D5526F6EE}" dt="2026-06-12T08:50:10.554" v="835" actId="6549"/>
          <ac:spMkLst>
            <pc:docMk/>
            <pc:sldMk cId="1720704146" sldId="970"/>
            <ac:spMk id="50" creationId="{087427A4-873C-8715-9A23-F34113BF3E00}"/>
          </ac:spMkLst>
        </pc:spChg>
        <pc:spChg chg="mod">
          <ac:chgData name="Christopher Potter" userId="24ad2ef8db5e8a45" providerId="LiveId" clId="{10AB9FE2-9012-46EF-B18A-C87D5526F6EE}" dt="2026-06-12T08:50:10.554" v="835" actId="6549"/>
          <ac:spMkLst>
            <pc:docMk/>
            <pc:sldMk cId="1720704146" sldId="970"/>
            <ac:spMk id="52" creationId="{FDDA58B8-621D-7961-C7BB-789AE3D5BBF1}"/>
          </ac:spMkLst>
        </pc:spChg>
        <pc:grpChg chg="mod">
          <ac:chgData name="Christopher Potter" userId="24ad2ef8db5e8a45" providerId="LiveId" clId="{10AB9FE2-9012-46EF-B18A-C87D5526F6EE}" dt="2026-06-12T08:50:10.554" v="835" actId="6549"/>
          <ac:grpSpMkLst>
            <pc:docMk/>
            <pc:sldMk cId="1720704146" sldId="970"/>
            <ac:grpSpMk id="53" creationId="{0A0144AA-0ECB-8485-8C90-601BBCF12B72}"/>
          </ac:grpSpMkLst>
        </pc:grpChg>
      </pc:sldChg>
      <pc:sldChg chg="addSp delSp modSp add mod ord setBg delAnim modAnim">
        <pc:chgData name="Christopher Potter" userId="24ad2ef8db5e8a45" providerId="LiveId" clId="{10AB9FE2-9012-46EF-B18A-C87D5526F6EE}" dt="2026-06-12T09:41:03.894" v="2904"/>
        <pc:sldMkLst>
          <pc:docMk/>
          <pc:sldMk cId="3348901153" sldId="971"/>
        </pc:sldMkLst>
        <pc:spChg chg="mod">
          <ac:chgData name="Christopher Potter" userId="24ad2ef8db5e8a45" providerId="LiveId" clId="{10AB9FE2-9012-46EF-B18A-C87D5526F6EE}" dt="2026-06-12T08:51:58.923" v="1063" actId="20577"/>
          <ac:spMkLst>
            <pc:docMk/>
            <pc:sldMk cId="3348901153" sldId="971"/>
            <ac:spMk id="2" creationId="{6DDA6213-1549-D169-2DDE-18E7FC34CB46}"/>
          </ac:spMkLst>
        </pc:spChg>
        <pc:spChg chg="add mod">
          <ac:chgData name="Christopher Potter" userId="24ad2ef8db5e8a45" providerId="LiveId" clId="{10AB9FE2-9012-46EF-B18A-C87D5526F6EE}" dt="2026-06-12T09:34:09.761" v="2566" actId="122"/>
          <ac:spMkLst>
            <pc:docMk/>
            <pc:sldMk cId="3348901153" sldId="971"/>
            <ac:spMk id="3" creationId="{6E979FDA-24C3-1C71-BFB6-437260F56BA7}"/>
          </ac:spMkLst>
        </pc:spChg>
        <pc:grpChg chg="del">
          <ac:chgData name="Christopher Potter" userId="24ad2ef8db5e8a45" providerId="LiveId" clId="{10AB9FE2-9012-46EF-B18A-C87D5526F6EE}" dt="2026-06-12T08:52:03.152" v="1064" actId="478"/>
          <ac:grpSpMkLst>
            <pc:docMk/>
            <pc:sldMk cId="3348901153" sldId="971"/>
            <ac:grpSpMk id="44" creationId="{BCCE4EEB-1EE8-28EF-6255-31C9BD7DD340}"/>
          </ac:grpSpMkLst>
        </pc:grpChg>
        <pc:grpChg chg="del">
          <ac:chgData name="Christopher Potter" userId="24ad2ef8db5e8a45" providerId="LiveId" clId="{10AB9FE2-9012-46EF-B18A-C87D5526F6EE}" dt="2026-06-12T08:52:03.152" v="1064" actId="478"/>
          <ac:grpSpMkLst>
            <pc:docMk/>
            <pc:sldMk cId="3348901153" sldId="971"/>
            <ac:grpSpMk id="53" creationId="{714390A1-1E77-F7C5-A62E-33AA1EFBB93B}"/>
          </ac:grpSpMkLst>
        </pc:grpChg>
      </pc:sldChg>
      <pc:sldChg chg="modSp add mod setBg">
        <pc:chgData name="Christopher Potter" userId="24ad2ef8db5e8a45" providerId="LiveId" clId="{10AB9FE2-9012-46EF-B18A-C87D5526F6EE}" dt="2026-06-12T09:41:03.894" v="2904"/>
        <pc:sldMkLst>
          <pc:docMk/>
          <pc:sldMk cId="956867357" sldId="972"/>
        </pc:sldMkLst>
        <pc:spChg chg="mod">
          <ac:chgData name="Christopher Potter" userId="24ad2ef8db5e8a45" providerId="LiveId" clId="{10AB9FE2-9012-46EF-B18A-C87D5526F6EE}" dt="2026-06-12T08:52:55.735" v="1116" actId="6549"/>
          <ac:spMkLst>
            <pc:docMk/>
            <pc:sldMk cId="956867357" sldId="972"/>
            <ac:spMk id="4" creationId="{A17BACD1-5C52-DAA4-6328-B4D911C949C8}"/>
          </ac:spMkLst>
        </pc:spChg>
        <pc:spChg chg="mod">
          <ac:chgData name="Christopher Potter" userId="24ad2ef8db5e8a45" providerId="LiveId" clId="{10AB9FE2-9012-46EF-B18A-C87D5526F6EE}" dt="2026-06-12T08:52:55.735" v="1116" actId="6549"/>
          <ac:spMkLst>
            <pc:docMk/>
            <pc:sldMk cId="956867357" sldId="972"/>
            <ac:spMk id="12" creationId="{1DD90A49-6401-4A75-DE4A-A042250BCF23}"/>
          </ac:spMkLst>
        </pc:spChg>
        <pc:spChg chg="mod">
          <ac:chgData name="Christopher Potter" userId="24ad2ef8db5e8a45" providerId="LiveId" clId="{10AB9FE2-9012-46EF-B18A-C87D5526F6EE}" dt="2026-06-12T08:52:55.735" v="1116" actId="6549"/>
          <ac:spMkLst>
            <pc:docMk/>
            <pc:sldMk cId="956867357" sldId="972"/>
            <ac:spMk id="13" creationId="{F2F3CB14-8585-E36E-048F-3443ED0B13FB}"/>
          </ac:spMkLst>
        </pc:spChg>
        <pc:spChg chg="mod">
          <ac:chgData name="Christopher Potter" userId="24ad2ef8db5e8a45" providerId="LiveId" clId="{10AB9FE2-9012-46EF-B18A-C87D5526F6EE}" dt="2026-06-12T08:52:55.735" v="1116" actId="6549"/>
          <ac:spMkLst>
            <pc:docMk/>
            <pc:sldMk cId="956867357" sldId="972"/>
            <ac:spMk id="14" creationId="{EF602D34-4498-08E6-9C15-1B549DEC8521}"/>
          </ac:spMkLst>
        </pc:spChg>
        <pc:spChg chg="mod">
          <ac:chgData name="Christopher Potter" userId="24ad2ef8db5e8a45" providerId="LiveId" clId="{10AB9FE2-9012-46EF-B18A-C87D5526F6EE}" dt="2026-06-12T08:52:55.735" v="1116" actId="6549"/>
          <ac:spMkLst>
            <pc:docMk/>
            <pc:sldMk cId="956867357" sldId="972"/>
            <ac:spMk id="16" creationId="{536180F8-D797-56DC-A195-DB2CCBD0C03F}"/>
          </ac:spMkLst>
        </pc:spChg>
        <pc:spChg chg="mod">
          <ac:chgData name="Christopher Potter" userId="24ad2ef8db5e8a45" providerId="LiveId" clId="{10AB9FE2-9012-46EF-B18A-C87D5526F6EE}" dt="2026-06-12T08:52:55.735" v="1116" actId="6549"/>
          <ac:spMkLst>
            <pc:docMk/>
            <pc:sldMk cId="956867357" sldId="972"/>
            <ac:spMk id="23" creationId="{E15DB0E4-F864-ACD6-E4A9-9EC3A256D00C}"/>
          </ac:spMkLst>
        </pc:spChg>
        <pc:spChg chg="mod">
          <ac:chgData name="Christopher Potter" userId="24ad2ef8db5e8a45" providerId="LiveId" clId="{10AB9FE2-9012-46EF-B18A-C87D5526F6EE}" dt="2026-06-12T08:52:55.735" v="1116" actId="6549"/>
          <ac:spMkLst>
            <pc:docMk/>
            <pc:sldMk cId="956867357" sldId="972"/>
            <ac:spMk id="24" creationId="{F192F490-40F0-003B-EC7D-478CEC9254EA}"/>
          </ac:spMkLst>
        </pc:spChg>
        <pc:spChg chg="mod">
          <ac:chgData name="Christopher Potter" userId="24ad2ef8db5e8a45" providerId="LiveId" clId="{10AB9FE2-9012-46EF-B18A-C87D5526F6EE}" dt="2026-06-12T08:52:55.735" v="1116" actId="6549"/>
          <ac:spMkLst>
            <pc:docMk/>
            <pc:sldMk cId="956867357" sldId="972"/>
            <ac:spMk id="35" creationId="{BB616DA5-8773-4C25-09F9-500567CDC3D6}"/>
          </ac:spMkLst>
        </pc:spChg>
        <pc:spChg chg="mod">
          <ac:chgData name="Christopher Potter" userId="24ad2ef8db5e8a45" providerId="LiveId" clId="{10AB9FE2-9012-46EF-B18A-C87D5526F6EE}" dt="2026-06-12T08:52:55.735" v="1116" actId="6549"/>
          <ac:spMkLst>
            <pc:docMk/>
            <pc:sldMk cId="956867357" sldId="972"/>
            <ac:spMk id="38" creationId="{D20338BD-590A-BFF9-5E43-96C28BF203C0}"/>
          </ac:spMkLst>
        </pc:spChg>
        <pc:spChg chg="mod">
          <ac:chgData name="Christopher Potter" userId="24ad2ef8db5e8a45" providerId="LiveId" clId="{10AB9FE2-9012-46EF-B18A-C87D5526F6EE}" dt="2026-06-12T08:52:58.654" v="1122" actId="1037"/>
          <ac:spMkLst>
            <pc:docMk/>
            <pc:sldMk cId="956867357" sldId="972"/>
            <ac:spMk id="39" creationId="{2EC132D5-05BD-9B61-5AC4-1CACFCB4E0A5}"/>
          </ac:spMkLst>
        </pc:spChg>
        <pc:spChg chg="mod">
          <ac:chgData name="Christopher Potter" userId="24ad2ef8db5e8a45" providerId="LiveId" clId="{10AB9FE2-9012-46EF-B18A-C87D5526F6EE}" dt="2026-06-12T08:53:21.489" v="1146" actId="6549"/>
          <ac:spMkLst>
            <pc:docMk/>
            <pc:sldMk cId="956867357" sldId="972"/>
            <ac:spMk id="46" creationId="{636E6E87-4352-3C37-483D-121C2EBBD035}"/>
          </ac:spMkLst>
        </pc:spChg>
        <pc:spChg chg="mod">
          <ac:chgData name="Christopher Potter" userId="24ad2ef8db5e8a45" providerId="LiveId" clId="{10AB9FE2-9012-46EF-B18A-C87D5526F6EE}" dt="2026-06-12T08:53:21.489" v="1146" actId="6549"/>
          <ac:spMkLst>
            <pc:docMk/>
            <pc:sldMk cId="956867357" sldId="972"/>
            <ac:spMk id="48" creationId="{E9ED5BDD-AC67-F657-2212-451CBC4304A8}"/>
          </ac:spMkLst>
        </pc:spChg>
        <pc:spChg chg="mod">
          <ac:chgData name="Christopher Potter" userId="24ad2ef8db5e8a45" providerId="LiveId" clId="{10AB9FE2-9012-46EF-B18A-C87D5526F6EE}" dt="2026-06-12T08:53:27.730" v="1151" actId="1037"/>
          <ac:spMkLst>
            <pc:docMk/>
            <pc:sldMk cId="956867357" sldId="972"/>
            <ac:spMk id="50" creationId="{56A7D253-3FF3-E508-022A-4C2EE56BE828}"/>
          </ac:spMkLst>
        </pc:spChg>
        <pc:spChg chg="mod">
          <ac:chgData name="Christopher Potter" userId="24ad2ef8db5e8a45" providerId="LiveId" clId="{10AB9FE2-9012-46EF-B18A-C87D5526F6EE}" dt="2026-06-12T08:53:21.489" v="1146" actId="6549"/>
          <ac:spMkLst>
            <pc:docMk/>
            <pc:sldMk cId="956867357" sldId="972"/>
            <ac:spMk id="52" creationId="{49D05386-8873-B977-DCF9-4472AC38A570}"/>
          </ac:spMkLst>
        </pc:spChg>
        <pc:grpChg chg="mod">
          <ac:chgData name="Christopher Potter" userId="24ad2ef8db5e8a45" providerId="LiveId" clId="{10AB9FE2-9012-46EF-B18A-C87D5526F6EE}" dt="2026-06-12T08:53:21.489" v="1146" actId="6549"/>
          <ac:grpSpMkLst>
            <pc:docMk/>
            <pc:sldMk cId="956867357" sldId="972"/>
            <ac:grpSpMk id="53" creationId="{CD05978A-5261-D710-7AED-057CBC5D1468}"/>
          </ac:grpSpMkLst>
        </pc:grpChg>
      </pc:sldChg>
      <pc:sldChg chg="addSp delSp modSp add mod setBg delAnim modAnim">
        <pc:chgData name="Christopher Potter" userId="24ad2ef8db5e8a45" providerId="LiveId" clId="{10AB9FE2-9012-46EF-B18A-C87D5526F6EE}" dt="2026-06-12T09:41:03.894" v="2904"/>
        <pc:sldMkLst>
          <pc:docMk/>
          <pc:sldMk cId="97956927" sldId="973"/>
        </pc:sldMkLst>
        <pc:spChg chg="mod">
          <ac:chgData name="Christopher Potter" userId="24ad2ef8db5e8a45" providerId="LiveId" clId="{10AB9FE2-9012-46EF-B18A-C87D5526F6EE}" dt="2026-06-12T08:54:57.767" v="1304" actId="20577"/>
          <ac:spMkLst>
            <pc:docMk/>
            <pc:sldMk cId="97956927" sldId="973"/>
            <ac:spMk id="2" creationId="{8D0CE88C-2AE6-9848-E5DA-DAAA654F2DAC}"/>
          </ac:spMkLst>
        </pc:spChg>
        <pc:spChg chg="mod topLvl">
          <ac:chgData name="Christopher Potter" userId="24ad2ef8db5e8a45" providerId="LiveId" clId="{10AB9FE2-9012-46EF-B18A-C87D5526F6EE}" dt="2026-06-12T09:34:46.400" v="2587" actId="1035"/>
          <ac:spMkLst>
            <pc:docMk/>
            <pc:sldMk cId="97956927" sldId="973"/>
            <ac:spMk id="5" creationId="{9F6935D4-7803-2C54-F7D7-7598A1BE666D}"/>
          </ac:spMkLst>
        </pc:spChg>
        <pc:spChg chg="del mod topLvl">
          <ac:chgData name="Christopher Potter" userId="24ad2ef8db5e8a45" providerId="LiveId" clId="{10AB9FE2-9012-46EF-B18A-C87D5526F6EE}" dt="2026-06-12T09:34:40.791" v="2582" actId="478"/>
          <ac:spMkLst>
            <pc:docMk/>
            <pc:sldMk cId="97956927" sldId="973"/>
            <ac:spMk id="7" creationId="{1C826C40-E9B4-F4DD-47D0-D9C1D46FA19D}"/>
          </ac:spMkLst>
        </pc:spChg>
        <pc:spChg chg="add mod">
          <ac:chgData name="Christopher Potter" userId="24ad2ef8db5e8a45" providerId="LiveId" clId="{10AB9FE2-9012-46EF-B18A-C87D5526F6EE}" dt="2026-06-12T09:34:56.538" v="2594" actId="122"/>
          <ac:spMkLst>
            <pc:docMk/>
            <pc:sldMk cId="97956927" sldId="973"/>
            <ac:spMk id="8" creationId="{4EB4843F-997F-0221-0CDB-44FD0ED51821}"/>
          </ac:spMkLst>
        </pc:spChg>
        <pc:spChg chg="mod">
          <ac:chgData name="Christopher Potter" userId="24ad2ef8db5e8a45" providerId="LiveId" clId="{10AB9FE2-9012-46EF-B18A-C87D5526F6EE}" dt="2026-06-12T08:54:46.184" v="1299" actId="1035"/>
          <ac:spMkLst>
            <pc:docMk/>
            <pc:sldMk cId="97956927" sldId="973"/>
            <ac:spMk id="39" creationId="{BE411CEC-E81E-1D26-71B1-FE3AEB7F988A}"/>
          </ac:spMkLst>
        </pc:spChg>
        <pc:grpChg chg="add del mod">
          <ac:chgData name="Christopher Potter" userId="24ad2ef8db5e8a45" providerId="LiveId" clId="{10AB9FE2-9012-46EF-B18A-C87D5526F6EE}" dt="2026-06-12T09:34:40.791" v="2582" actId="478"/>
          <ac:grpSpMkLst>
            <pc:docMk/>
            <pc:sldMk cId="97956927" sldId="973"/>
            <ac:grpSpMk id="3" creationId="{A6CD9D8B-01CC-D856-E6B7-5D0F76783062}"/>
          </ac:grpSpMkLst>
        </pc:grpChg>
        <pc:grpChg chg="mod">
          <ac:chgData name="Christopher Potter" userId="24ad2ef8db5e8a45" providerId="LiveId" clId="{10AB9FE2-9012-46EF-B18A-C87D5526F6EE}" dt="2026-06-12T08:53:43.861" v="1153" actId="207"/>
          <ac:grpSpMkLst>
            <pc:docMk/>
            <pc:sldMk cId="97956927" sldId="973"/>
            <ac:grpSpMk id="53" creationId="{43744F72-15F5-FAA2-16FD-A48EAFC4C03F}"/>
          </ac:grpSpMkLst>
        </pc:grpChg>
      </pc:sldChg>
      <pc:sldChg chg="add del">
        <pc:chgData name="Christopher Potter" userId="24ad2ef8db5e8a45" providerId="LiveId" clId="{10AB9FE2-9012-46EF-B18A-C87D5526F6EE}" dt="2026-06-12T08:55:48.174" v="1306" actId="2890"/>
        <pc:sldMkLst>
          <pc:docMk/>
          <pc:sldMk cId="141514" sldId="974"/>
        </pc:sldMkLst>
      </pc:sldChg>
      <pc:sldChg chg="modSp add mod ord setBg">
        <pc:chgData name="Christopher Potter" userId="24ad2ef8db5e8a45" providerId="LiveId" clId="{10AB9FE2-9012-46EF-B18A-C87D5526F6EE}" dt="2026-06-12T09:41:03.894" v="2904"/>
        <pc:sldMkLst>
          <pc:docMk/>
          <pc:sldMk cId="2180714247" sldId="974"/>
        </pc:sldMkLst>
        <pc:spChg chg="mod">
          <ac:chgData name="Christopher Potter" userId="24ad2ef8db5e8a45" providerId="LiveId" clId="{10AB9FE2-9012-46EF-B18A-C87D5526F6EE}" dt="2026-06-12T08:56:15.206" v="1329" actId="6549"/>
          <ac:spMkLst>
            <pc:docMk/>
            <pc:sldMk cId="2180714247" sldId="974"/>
            <ac:spMk id="2" creationId="{C68159DB-9BAB-673E-7C84-59EC5289D278}"/>
          </ac:spMkLst>
        </pc:spChg>
        <pc:spChg chg="mod">
          <ac:chgData name="Christopher Potter" userId="24ad2ef8db5e8a45" providerId="LiveId" clId="{10AB9FE2-9012-46EF-B18A-C87D5526F6EE}" dt="2026-06-12T08:56:38.967" v="1348" actId="6549"/>
          <ac:spMkLst>
            <pc:docMk/>
            <pc:sldMk cId="2180714247" sldId="974"/>
            <ac:spMk id="4" creationId="{8902B941-3388-EFAA-538A-FA782F46AE3D}"/>
          </ac:spMkLst>
        </pc:spChg>
        <pc:spChg chg="mod">
          <ac:chgData name="Christopher Potter" userId="24ad2ef8db5e8a45" providerId="LiveId" clId="{10AB9FE2-9012-46EF-B18A-C87D5526F6EE}" dt="2026-06-12T08:56:52.323" v="1359" actId="20577"/>
          <ac:spMkLst>
            <pc:docMk/>
            <pc:sldMk cId="2180714247" sldId="974"/>
            <ac:spMk id="12" creationId="{51F6C062-3ADD-BFDD-8157-CF8A75D8A618}"/>
          </ac:spMkLst>
        </pc:spChg>
        <pc:spChg chg="mod">
          <ac:chgData name="Christopher Potter" userId="24ad2ef8db5e8a45" providerId="LiveId" clId="{10AB9FE2-9012-46EF-B18A-C87D5526F6EE}" dt="2026-06-12T08:57:05.384" v="1367" actId="20577"/>
          <ac:spMkLst>
            <pc:docMk/>
            <pc:sldMk cId="2180714247" sldId="974"/>
            <ac:spMk id="13" creationId="{FB0EB3FE-0A22-06F4-9A11-63577F94E5AA}"/>
          </ac:spMkLst>
        </pc:spChg>
        <pc:spChg chg="mod">
          <ac:chgData name="Christopher Potter" userId="24ad2ef8db5e8a45" providerId="LiveId" clId="{10AB9FE2-9012-46EF-B18A-C87D5526F6EE}" dt="2026-06-12T08:57:12.910" v="1374" actId="20577"/>
          <ac:spMkLst>
            <pc:docMk/>
            <pc:sldMk cId="2180714247" sldId="974"/>
            <ac:spMk id="14" creationId="{D63DDB79-836C-F2FA-BD1F-910BA342A684}"/>
          </ac:spMkLst>
        </pc:spChg>
        <pc:spChg chg="mod">
          <ac:chgData name="Christopher Potter" userId="24ad2ef8db5e8a45" providerId="LiveId" clId="{10AB9FE2-9012-46EF-B18A-C87D5526F6EE}" dt="2026-06-12T08:56:38.967" v="1348" actId="6549"/>
          <ac:spMkLst>
            <pc:docMk/>
            <pc:sldMk cId="2180714247" sldId="974"/>
            <ac:spMk id="16" creationId="{3757B5F0-A0A6-8DA1-B685-8557274F28F6}"/>
          </ac:spMkLst>
        </pc:spChg>
        <pc:spChg chg="mod">
          <ac:chgData name="Christopher Potter" userId="24ad2ef8db5e8a45" providerId="LiveId" clId="{10AB9FE2-9012-46EF-B18A-C87D5526F6EE}" dt="2026-06-12T08:56:42.808" v="1352" actId="20577"/>
          <ac:spMkLst>
            <pc:docMk/>
            <pc:sldMk cId="2180714247" sldId="974"/>
            <ac:spMk id="23" creationId="{3CBD6249-E542-E6C7-8066-D75BB2734AE2}"/>
          </ac:spMkLst>
        </pc:spChg>
        <pc:spChg chg="mod">
          <ac:chgData name="Christopher Potter" userId="24ad2ef8db5e8a45" providerId="LiveId" clId="{10AB9FE2-9012-46EF-B18A-C87D5526F6EE}" dt="2026-06-12T08:56:38.967" v="1348" actId="6549"/>
          <ac:spMkLst>
            <pc:docMk/>
            <pc:sldMk cId="2180714247" sldId="974"/>
            <ac:spMk id="24" creationId="{9461A1E1-5EA1-1DF9-070C-21DE0CA0C5CC}"/>
          </ac:spMkLst>
        </pc:spChg>
        <pc:spChg chg="mod">
          <ac:chgData name="Christopher Potter" userId="24ad2ef8db5e8a45" providerId="LiveId" clId="{10AB9FE2-9012-46EF-B18A-C87D5526F6EE}" dt="2026-06-12T08:56:38.967" v="1348" actId="6549"/>
          <ac:spMkLst>
            <pc:docMk/>
            <pc:sldMk cId="2180714247" sldId="974"/>
            <ac:spMk id="35" creationId="{B3E1858B-80FE-C064-C640-CBD94E3C5A42}"/>
          </ac:spMkLst>
        </pc:spChg>
        <pc:spChg chg="mod">
          <ac:chgData name="Christopher Potter" userId="24ad2ef8db5e8a45" providerId="LiveId" clId="{10AB9FE2-9012-46EF-B18A-C87D5526F6EE}" dt="2026-06-12T08:56:38.967" v="1348" actId="6549"/>
          <ac:spMkLst>
            <pc:docMk/>
            <pc:sldMk cId="2180714247" sldId="974"/>
            <ac:spMk id="38" creationId="{139A5CCB-6FE4-A88D-3706-4CDEDE3A6863}"/>
          </ac:spMkLst>
        </pc:spChg>
        <pc:spChg chg="mod">
          <ac:chgData name="Christopher Potter" userId="24ad2ef8db5e8a45" providerId="LiveId" clId="{10AB9FE2-9012-46EF-B18A-C87D5526F6EE}" dt="2026-06-12T08:56:38.967" v="1348" actId="6549"/>
          <ac:spMkLst>
            <pc:docMk/>
            <pc:sldMk cId="2180714247" sldId="974"/>
            <ac:spMk id="39" creationId="{942132AA-22E0-757D-B7BE-86CA4F9CCDB9}"/>
          </ac:spMkLst>
        </pc:spChg>
        <pc:spChg chg="mod">
          <ac:chgData name="Christopher Potter" userId="24ad2ef8db5e8a45" providerId="LiveId" clId="{10AB9FE2-9012-46EF-B18A-C87D5526F6EE}" dt="2026-06-12T08:57:09.970" v="1371" actId="6549"/>
          <ac:spMkLst>
            <pc:docMk/>
            <pc:sldMk cId="2180714247" sldId="974"/>
            <ac:spMk id="46" creationId="{34AE01FA-7124-CCAD-31FF-A8D02F513EDE}"/>
          </ac:spMkLst>
        </pc:spChg>
        <pc:spChg chg="mod">
          <ac:chgData name="Christopher Potter" userId="24ad2ef8db5e8a45" providerId="LiveId" clId="{10AB9FE2-9012-46EF-B18A-C87D5526F6EE}" dt="2026-06-12T08:57:09.970" v="1371" actId="6549"/>
          <ac:spMkLst>
            <pc:docMk/>
            <pc:sldMk cId="2180714247" sldId="974"/>
            <ac:spMk id="48" creationId="{B9B2FBBA-68D1-F0DC-76D1-374CDE1A26CA}"/>
          </ac:spMkLst>
        </pc:spChg>
        <pc:spChg chg="mod">
          <ac:chgData name="Christopher Potter" userId="24ad2ef8db5e8a45" providerId="LiveId" clId="{10AB9FE2-9012-46EF-B18A-C87D5526F6EE}" dt="2026-06-12T08:57:09.970" v="1371" actId="6549"/>
          <ac:spMkLst>
            <pc:docMk/>
            <pc:sldMk cId="2180714247" sldId="974"/>
            <ac:spMk id="50" creationId="{6AD86B10-148F-E966-084F-B9426FC22F54}"/>
          </ac:spMkLst>
        </pc:spChg>
        <pc:spChg chg="mod">
          <ac:chgData name="Christopher Potter" userId="24ad2ef8db5e8a45" providerId="LiveId" clId="{10AB9FE2-9012-46EF-B18A-C87D5526F6EE}" dt="2026-06-12T08:57:09.970" v="1371" actId="6549"/>
          <ac:spMkLst>
            <pc:docMk/>
            <pc:sldMk cId="2180714247" sldId="974"/>
            <ac:spMk id="52" creationId="{065A2189-F4FD-34C3-2F60-87261DA801BD}"/>
          </ac:spMkLst>
        </pc:spChg>
        <pc:grpChg chg="mod">
          <ac:chgData name="Christopher Potter" userId="24ad2ef8db5e8a45" providerId="LiveId" clId="{10AB9FE2-9012-46EF-B18A-C87D5526F6EE}" dt="2026-06-12T08:57:09.970" v="1371" actId="6549"/>
          <ac:grpSpMkLst>
            <pc:docMk/>
            <pc:sldMk cId="2180714247" sldId="974"/>
            <ac:grpSpMk id="53" creationId="{B86CB044-F1C1-8C48-F95D-546B16D61FA2}"/>
          </ac:grpSpMkLst>
        </pc:grpChg>
      </pc:sldChg>
      <pc:sldChg chg="addSp modSp add mod setBg modAnim">
        <pc:chgData name="Christopher Potter" userId="24ad2ef8db5e8a45" providerId="LiveId" clId="{10AB9FE2-9012-46EF-B18A-C87D5526F6EE}" dt="2026-06-12T09:41:03.894" v="2904"/>
        <pc:sldMkLst>
          <pc:docMk/>
          <pc:sldMk cId="1178438828" sldId="975"/>
        </pc:sldMkLst>
        <pc:spChg chg="mod">
          <ac:chgData name="Christopher Potter" userId="24ad2ef8db5e8a45" providerId="LiveId" clId="{10AB9FE2-9012-46EF-B18A-C87D5526F6EE}" dt="2026-06-12T08:58:43.052" v="1479" actId="20577"/>
          <ac:spMkLst>
            <pc:docMk/>
            <pc:sldMk cId="1178438828" sldId="975"/>
            <ac:spMk id="2" creationId="{688BEFEE-F9AA-E305-92B5-7C8BCDB5355B}"/>
          </ac:spMkLst>
        </pc:spChg>
        <pc:spChg chg="add mod">
          <ac:chgData name="Christopher Potter" userId="24ad2ef8db5e8a45" providerId="LiveId" clId="{10AB9FE2-9012-46EF-B18A-C87D5526F6EE}" dt="2026-06-12T09:28:37.851" v="2167"/>
          <ac:spMkLst>
            <pc:docMk/>
            <pc:sldMk cId="1178438828" sldId="975"/>
            <ac:spMk id="3" creationId="{CBB0A911-A50C-A1B0-AF3B-4772BF9002EA}"/>
          </ac:spMkLst>
        </pc:spChg>
        <pc:spChg chg="mod">
          <ac:chgData name="Christopher Potter" userId="24ad2ef8db5e8a45" providerId="LiveId" clId="{10AB9FE2-9012-46EF-B18A-C87D5526F6EE}" dt="2026-06-12T08:59:10.969" v="1523" actId="6549"/>
          <ac:spMkLst>
            <pc:docMk/>
            <pc:sldMk cId="1178438828" sldId="975"/>
            <ac:spMk id="4" creationId="{EE7675A6-5079-D257-66B1-C02C648577AA}"/>
          </ac:spMkLst>
        </pc:spChg>
        <pc:spChg chg="mod">
          <ac:chgData name="Christopher Potter" userId="24ad2ef8db5e8a45" providerId="LiveId" clId="{10AB9FE2-9012-46EF-B18A-C87D5526F6EE}" dt="2026-06-12T08:59:35.286" v="1558" actId="20577"/>
          <ac:spMkLst>
            <pc:docMk/>
            <pc:sldMk cId="1178438828" sldId="975"/>
            <ac:spMk id="12" creationId="{E37CB0A6-A150-90DF-0629-879EC5A39272}"/>
          </ac:spMkLst>
        </pc:spChg>
        <pc:spChg chg="mod">
          <ac:chgData name="Christopher Potter" userId="24ad2ef8db5e8a45" providerId="LiveId" clId="{10AB9FE2-9012-46EF-B18A-C87D5526F6EE}" dt="2026-06-12T08:59:47.726" v="1574" actId="20577"/>
          <ac:spMkLst>
            <pc:docMk/>
            <pc:sldMk cId="1178438828" sldId="975"/>
            <ac:spMk id="13" creationId="{1B8CBB26-EFB1-988E-71FE-ACEB59893F61}"/>
          </ac:spMkLst>
        </pc:spChg>
        <pc:spChg chg="mod">
          <ac:chgData name="Christopher Potter" userId="24ad2ef8db5e8a45" providerId="LiveId" clId="{10AB9FE2-9012-46EF-B18A-C87D5526F6EE}" dt="2026-06-12T08:59:51.485" v="1578" actId="20577"/>
          <ac:spMkLst>
            <pc:docMk/>
            <pc:sldMk cId="1178438828" sldId="975"/>
            <ac:spMk id="14" creationId="{8B77D54C-ED2A-DB2A-82DA-0888CC84E221}"/>
          </ac:spMkLst>
        </pc:spChg>
        <pc:spChg chg="mod">
          <ac:chgData name="Christopher Potter" userId="24ad2ef8db5e8a45" providerId="LiveId" clId="{10AB9FE2-9012-46EF-B18A-C87D5526F6EE}" dt="2026-06-12T08:59:10.969" v="1523" actId="6549"/>
          <ac:spMkLst>
            <pc:docMk/>
            <pc:sldMk cId="1178438828" sldId="975"/>
            <ac:spMk id="16" creationId="{EFDC291F-BFBF-A7C2-E741-F4482BF4C614}"/>
          </ac:spMkLst>
        </pc:spChg>
        <pc:spChg chg="mod">
          <ac:chgData name="Christopher Potter" userId="24ad2ef8db5e8a45" providerId="LiveId" clId="{10AB9FE2-9012-46EF-B18A-C87D5526F6EE}" dt="2026-06-12T08:59:10.969" v="1523" actId="6549"/>
          <ac:spMkLst>
            <pc:docMk/>
            <pc:sldMk cId="1178438828" sldId="975"/>
            <ac:spMk id="23" creationId="{28DF88DC-F006-7B71-0AF5-6CA2DE9E88D0}"/>
          </ac:spMkLst>
        </pc:spChg>
        <pc:spChg chg="mod">
          <ac:chgData name="Christopher Potter" userId="24ad2ef8db5e8a45" providerId="LiveId" clId="{10AB9FE2-9012-46EF-B18A-C87D5526F6EE}" dt="2026-06-12T08:59:10.969" v="1523" actId="6549"/>
          <ac:spMkLst>
            <pc:docMk/>
            <pc:sldMk cId="1178438828" sldId="975"/>
            <ac:spMk id="24" creationId="{CE4D716A-057E-2508-8A34-95EEF5362A37}"/>
          </ac:spMkLst>
        </pc:spChg>
        <pc:spChg chg="mod">
          <ac:chgData name="Christopher Potter" userId="24ad2ef8db5e8a45" providerId="LiveId" clId="{10AB9FE2-9012-46EF-B18A-C87D5526F6EE}" dt="2026-06-12T08:59:10.969" v="1523" actId="6549"/>
          <ac:spMkLst>
            <pc:docMk/>
            <pc:sldMk cId="1178438828" sldId="975"/>
            <ac:spMk id="35" creationId="{C41D269C-C5A4-E878-73E2-D8103F8F8551}"/>
          </ac:spMkLst>
        </pc:spChg>
        <pc:spChg chg="mod">
          <ac:chgData name="Christopher Potter" userId="24ad2ef8db5e8a45" providerId="LiveId" clId="{10AB9FE2-9012-46EF-B18A-C87D5526F6EE}" dt="2026-06-12T08:59:10.969" v="1523" actId="6549"/>
          <ac:spMkLst>
            <pc:docMk/>
            <pc:sldMk cId="1178438828" sldId="975"/>
            <ac:spMk id="38" creationId="{13C4118B-5A20-3609-2DA7-52C66788E61B}"/>
          </ac:spMkLst>
        </pc:spChg>
        <pc:spChg chg="mod">
          <ac:chgData name="Christopher Potter" userId="24ad2ef8db5e8a45" providerId="LiveId" clId="{10AB9FE2-9012-46EF-B18A-C87D5526F6EE}" dt="2026-06-12T08:59:16.034" v="1538" actId="1037"/>
          <ac:spMkLst>
            <pc:docMk/>
            <pc:sldMk cId="1178438828" sldId="975"/>
            <ac:spMk id="39" creationId="{6820EE1A-32F3-591A-3A7E-574F3C0B8ED6}"/>
          </ac:spMkLst>
        </pc:spChg>
        <pc:spChg chg="mod">
          <ac:chgData name="Christopher Potter" userId="24ad2ef8db5e8a45" providerId="LiveId" clId="{10AB9FE2-9012-46EF-B18A-C87D5526F6EE}" dt="2026-06-12T08:59:44.994" v="1571" actId="6549"/>
          <ac:spMkLst>
            <pc:docMk/>
            <pc:sldMk cId="1178438828" sldId="975"/>
            <ac:spMk id="46" creationId="{7EBD5278-B895-D956-91B5-81E98907BE60}"/>
          </ac:spMkLst>
        </pc:spChg>
        <pc:spChg chg="mod">
          <ac:chgData name="Christopher Potter" userId="24ad2ef8db5e8a45" providerId="LiveId" clId="{10AB9FE2-9012-46EF-B18A-C87D5526F6EE}" dt="2026-06-12T08:59:44.994" v="1571" actId="6549"/>
          <ac:spMkLst>
            <pc:docMk/>
            <pc:sldMk cId="1178438828" sldId="975"/>
            <ac:spMk id="48" creationId="{9DFA079B-75CD-4EA4-F4E0-AD4CCE4A09DF}"/>
          </ac:spMkLst>
        </pc:spChg>
        <pc:spChg chg="mod">
          <ac:chgData name="Christopher Potter" userId="24ad2ef8db5e8a45" providerId="LiveId" clId="{10AB9FE2-9012-46EF-B18A-C87D5526F6EE}" dt="2026-06-12T08:59:44.994" v="1571" actId="6549"/>
          <ac:spMkLst>
            <pc:docMk/>
            <pc:sldMk cId="1178438828" sldId="975"/>
            <ac:spMk id="50" creationId="{FAD0CECD-D9A8-7706-10E9-56A5A7E5DBF9}"/>
          </ac:spMkLst>
        </pc:spChg>
        <pc:spChg chg="mod">
          <ac:chgData name="Christopher Potter" userId="24ad2ef8db5e8a45" providerId="LiveId" clId="{10AB9FE2-9012-46EF-B18A-C87D5526F6EE}" dt="2026-06-12T08:59:44.994" v="1571" actId="6549"/>
          <ac:spMkLst>
            <pc:docMk/>
            <pc:sldMk cId="1178438828" sldId="975"/>
            <ac:spMk id="52" creationId="{8FC44B62-B76D-FAC3-A2CB-8FC3EEE9C2B9}"/>
          </ac:spMkLst>
        </pc:spChg>
        <pc:grpChg chg="mod">
          <ac:chgData name="Christopher Potter" userId="24ad2ef8db5e8a45" providerId="LiveId" clId="{10AB9FE2-9012-46EF-B18A-C87D5526F6EE}" dt="2026-06-12T08:59:44.994" v="1571" actId="6549"/>
          <ac:grpSpMkLst>
            <pc:docMk/>
            <pc:sldMk cId="1178438828" sldId="975"/>
            <ac:grpSpMk id="53" creationId="{EA0E0683-1C29-4447-852C-B49985555FD0}"/>
          </ac:grpSpMkLst>
        </pc:grpChg>
      </pc:sldChg>
      <pc:sldChg chg="addSp modSp add mod setBg modAnim">
        <pc:chgData name="Christopher Potter" userId="24ad2ef8db5e8a45" providerId="LiveId" clId="{10AB9FE2-9012-46EF-B18A-C87D5526F6EE}" dt="2026-06-12T09:41:03.894" v="2904"/>
        <pc:sldMkLst>
          <pc:docMk/>
          <pc:sldMk cId="3174571422" sldId="976"/>
        </pc:sldMkLst>
        <pc:spChg chg="mod">
          <ac:chgData name="Christopher Potter" userId="24ad2ef8db5e8a45" providerId="LiveId" clId="{10AB9FE2-9012-46EF-B18A-C87D5526F6EE}" dt="2026-06-12T09:01:18.738" v="1715" actId="20577"/>
          <ac:spMkLst>
            <pc:docMk/>
            <pc:sldMk cId="3174571422" sldId="976"/>
            <ac:spMk id="2" creationId="{44AF2409-9882-DBB9-FC37-27B7C08E66DB}"/>
          </ac:spMkLst>
        </pc:spChg>
        <pc:spChg chg="add mod">
          <ac:chgData name="Christopher Potter" userId="24ad2ef8db5e8a45" providerId="LiveId" clId="{10AB9FE2-9012-46EF-B18A-C87D5526F6EE}" dt="2026-06-12T09:29:29.819" v="2184" actId="20577"/>
          <ac:spMkLst>
            <pc:docMk/>
            <pc:sldMk cId="3174571422" sldId="976"/>
            <ac:spMk id="3" creationId="{4CEEC5C2-523B-21D3-4364-4AFB46CF1736}"/>
          </ac:spMkLst>
        </pc:spChg>
        <pc:grpChg chg="mod">
          <ac:chgData name="Christopher Potter" userId="24ad2ef8db5e8a45" providerId="LiveId" clId="{10AB9FE2-9012-46EF-B18A-C87D5526F6EE}" dt="2026-06-12T09:00:10.947" v="1581" actId="207"/>
          <ac:grpSpMkLst>
            <pc:docMk/>
            <pc:sldMk cId="3174571422" sldId="976"/>
            <ac:grpSpMk id="53" creationId="{D7B3089D-4B45-8480-A717-44CEDB1680C4}"/>
          </ac:grpSpMkLst>
        </pc:grpChg>
      </pc:sldChg>
      <pc:sldChg chg="modSp add mod ord setBg">
        <pc:chgData name="Christopher Potter" userId="24ad2ef8db5e8a45" providerId="LiveId" clId="{10AB9FE2-9012-46EF-B18A-C87D5526F6EE}" dt="2026-06-12T09:41:03.894" v="2904"/>
        <pc:sldMkLst>
          <pc:docMk/>
          <pc:sldMk cId="1808624170" sldId="977"/>
        </pc:sldMkLst>
        <pc:spChg chg="mod">
          <ac:chgData name="Christopher Potter" userId="24ad2ef8db5e8a45" providerId="LiveId" clId="{10AB9FE2-9012-46EF-B18A-C87D5526F6EE}" dt="2026-06-12T09:22:57.533" v="1876" actId="6549"/>
          <ac:spMkLst>
            <pc:docMk/>
            <pc:sldMk cId="1808624170" sldId="977"/>
            <ac:spMk id="2" creationId="{F9548D7C-A4D1-B356-4443-809C5A8DA1D9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4" creationId="{5044F566-0CD8-9A6F-6C08-95E9E47BC9D0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12" creationId="{EB4E7959-A03B-C97E-9686-C6388B6B1FB0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13" creationId="{B0BB9E63-B138-EBC8-B639-3DBCE1672FBC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14" creationId="{121421AC-502C-7A48-BEBA-CEF87A9907A2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16" creationId="{600BB99B-D602-1C5E-F46C-246BE0849C3F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23" creationId="{AF5332B8-62E9-2595-8524-34F8E11C8D00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24" creationId="{B267A18E-98BC-2D00-0B96-1D1E66E28F3E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35" creationId="{A493B667-A17E-1CE4-62A4-669E70282775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38" creationId="{3BA7A6E0-898A-FB56-3640-65CDA86664F8}"/>
          </ac:spMkLst>
        </pc:spChg>
        <pc:spChg chg="mod">
          <ac:chgData name="Christopher Potter" userId="24ad2ef8db5e8a45" providerId="LiveId" clId="{10AB9FE2-9012-46EF-B18A-C87D5526F6EE}" dt="2026-06-12T09:23:37.934" v="1929" actId="6549"/>
          <ac:spMkLst>
            <pc:docMk/>
            <pc:sldMk cId="1808624170" sldId="977"/>
            <ac:spMk id="39" creationId="{1AD27DC9-14FA-EBEA-6FA5-E770B716B9C6}"/>
          </ac:spMkLst>
        </pc:spChg>
        <pc:spChg chg="mod">
          <ac:chgData name="Christopher Potter" userId="24ad2ef8db5e8a45" providerId="LiveId" clId="{10AB9FE2-9012-46EF-B18A-C87D5526F6EE}" dt="2026-06-12T09:23:57.716" v="1946" actId="6549"/>
          <ac:spMkLst>
            <pc:docMk/>
            <pc:sldMk cId="1808624170" sldId="977"/>
            <ac:spMk id="46" creationId="{4E04E518-350C-5434-E285-A51EC924D18C}"/>
          </ac:spMkLst>
        </pc:spChg>
        <pc:spChg chg="mod">
          <ac:chgData name="Christopher Potter" userId="24ad2ef8db5e8a45" providerId="LiveId" clId="{10AB9FE2-9012-46EF-B18A-C87D5526F6EE}" dt="2026-06-12T09:23:57.716" v="1946" actId="6549"/>
          <ac:spMkLst>
            <pc:docMk/>
            <pc:sldMk cId="1808624170" sldId="977"/>
            <ac:spMk id="48" creationId="{AB61BF7A-1242-492E-6487-C54084A6F8AB}"/>
          </ac:spMkLst>
        </pc:spChg>
        <pc:spChg chg="mod">
          <ac:chgData name="Christopher Potter" userId="24ad2ef8db5e8a45" providerId="LiveId" clId="{10AB9FE2-9012-46EF-B18A-C87D5526F6EE}" dt="2026-06-12T09:23:57.716" v="1946" actId="6549"/>
          <ac:spMkLst>
            <pc:docMk/>
            <pc:sldMk cId="1808624170" sldId="977"/>
            <ac:spMk id="50" creationId="{E6D3B550-05F6-D38F-7854-CFD6618C9BF0}"/>
          </ac:spMkLst>
        </pc:spChg>
        <pc:spChg chg="mod">
          <ac:chgData name="Christopher Potter" userId="24ad2ef8db5e8a45" providerId="LiveId" clId="{10AB9FE2-9012-46EF-B18A-C87D5526F6EE}" dt="2026-06-12T09:23:57.716" v="1946" actId="6549"/>
          <ac:spMkLst>
            <pc:docMk/>
            <pc:sldMk cId="1808624170" sldId="977"/>
            <ac:spMk id="52" creationId="{84C6B860-C7B8-D35A-C57A-D867A8EA96DC}"/>
          </ac:spMkLst>
        </pc:spChg>
        <pc:grpChg chg="mod">
          <ac:chgData name="Christopher Potter" userId="24ad2ef8db5e8a45" providerId="LiveId" clId="{10AB9FE2-9012-46EF-B18A-C87D5526F6EE}" dt="2026-06-12T09:23:57.716" v="1946" actId="6549"/>
          <ac:grpSpMkLst>
            <pc:docMk/>
            <pc:sldMk cId="1808624170" sldId="977"/>
            <ac:grpSpMk id="53" creationId="{D14802AE-0BA7-C75C-833B-56CD16E94146}"/>
          </ac:grpSpMkLst>
        </pc:grpChg>
      </pc:sldChg>
      <pc:sldChg chg="addSp modSp add mod setBg modAnim">
        <pc:chgData name="Christopher Potter" userId="24ad2ef8db5e8a45" providerId="LiveId" clId="{10AB9FE2-9012-46EF-B18A-C87D5526F6EE}" dt="2026-06-12T09:41:03.894" v="2904"/>
        <pc:sldMkLst>
          <pc:docMk/>
          <pc:sldMk cId="3734705150" sldId="978"/>
        </pc:sldMkLst>
        <pc:spChg chg="mod">
          <ac:chgData name="Christopher Potter" userId="24ad2ef8db5e8a45" providerId="LiveId" clId="{10AB9FE2-9012-46EF-B18A-C87D5526F6EE}" dt="2026-06-12T09:40:20.069" v="2877" actId="20577"/>
          <ac:spMkLst>
            <pc:docMk/>
            <pc:sldMk cId="3734705150" sldId="978"/>
            <ac:spMk id="2" creationId="{646249AC-9069-28C0-96CF-B2C440E79A70}"/>
          </ac:spMkLst>
        </pc:spChg>
        <pc:spChg chg="add mod">
          <ac:chgData name="Christopher Potter" userId="24ad2ef8db5e8a45" providerId="LiveId" clId="{10AB9FE2-9012-46EF-B18A-C87D5526F6EE}" dt="2026-06-12T09:40:52.133" v="2896" actId="1076"/>
          <ac:spMkLst>
            <pc:docMk/>
            <pc:sldMk cId="3734705150" sldId="978"/>
            <ac:spMk id="3" creationId="{68D6482B-6207-77E1-539B-0E0BF3E553FA}"/>
          </ac:spMkLst>
        </pc:spChg>
        <pc:spChg chg="add mod">
          <ac:chgData name="Christopher Potter" userId="24ad2ef8db5e8a45" providerId="LiveId" clId="{10AB9FE2-9012-46EF-B18A-C87D5526F6EE}" dt="2026-06-12T09:40:56.303" v="2903" actId="6549"/>
          <ac:spMkLst>
            <pc:docMk/>
            <pc:sldMk cId="3734705150" sldId="978"/>
            <ac:spMk id="5" creationId="{81AB3627-5964-5F9C-C62F-DCB95CC3F13A}"/>
          </ac:spMkLst>
        </pc:spChg>
        <pc:grpChg chg="mod">
          <ac:chgData name="Christopher Potter" userId="24ad2ef8db5e8a45" providerId="LiveId" clId="{10AB9FE2-9012-46EF-B18A-C87D5526F6EE}" dt="2026-06-12T09:40:25.157" v="2878" actId="207"/>
          <ac:grpSpMkLst>
            <pc:docMk/>
            <pc:sldMk cId="3734705150" sldId="978"/>
            <ac:grpSpMk id="53" creationId="{EF37DD32-665A-4A5F-5220-D43F94DCCFA1}"/>
          </ac:grpSpMkLst>
        </pc:grpChg>
      </pc:sldChg>
      <pc:sldChg chg="addSp modSp add mod setBg modAnim">
        <pc:chgData name="Christopher Potter" userId="24ad2ef8db5e8a45" providerId="LiveId" clId="{10AB9FE2-9012-46EF-B18A-C87D5526F6EE}" dt="2026-06-12T09:41:03.894" v="2904"/>
        <pc:sldMkLst>
          <pc:docMk/>
          <pc:sldMk cId="3331222925" sldId="979"/>
        </pc:sldMkLst>
        <pc:spChg chg="mod">
          <ac:chgData name="Christopher Potter" userId="24ad2ef8db5e8a45" providerId="LiveId" clId="{10AB9FE2-9012-46EF-B18A-C87D5526F6EE}" dt="2026-06-12T09:37:00.242" v="2777" actId="6549"/>
          <ac:spMkLst>
            <pc:docMk/>
            <pc:sldMk cId="3331222925" sldId="979"/>
            <ac:spMk id="2" creationId="{89CA572F-05FB-A4CB-4AF7-597D5AF3A221}"/>
          </ac:spMkLst>
        </pc:spChg>
        <pc:spChg chg="add mod">
          <ac:chgData name="Christopher Potter" userId="24ad2ef8db5e8a45" providerId="LiveId" clId="{10AB9FE2-9012-46EF-B18A-C87D5526F6EE}" dt="2026-06-12T09:39:43.228" v="2802" actId="164"/>
          <ac:spMkLst>
            <pc:docMk/>
            <pc:sldMk cId="3331222925" sldId="979"/>
            <ac:spMk id="3" creationId="{30639EE9-96F4-AC0C-1297-4E31385684EB}"/>
          </ac:spMkLst>
        </pc:spChg>
        <pc:spChg chg="add mod">
          <ac:chgData name="Christopher Potter" userId="24ad2ef8db5e8a45" providerId="LiveId" clId="{10AB9FE2-9012-46EF-B18A-C87D5526F6EE}" dt="2026-06-12T09:39:51.812" v="2811" actId="6549"/>
          <ac:spMkLst>
            <pc:docMk/>
            <pc:sldMk cId="3331222925" sldId="979"/>
            <ac:spMk id="5" creationId="{03FB76FD-B285-3EF8-FEA4-56621EE5CA17}"/>
          </ac:spMkLst>
        </pc:spChg>
        <pc:spChg chg="add mod">
          <ac:chgData name="Christopher Potter" userId="24ad2ef8db5e8a45" providerId="LiveId" clId="{10AB9FE2-9012-46EF-B18A-C87D5526F6EE}" dt="2026-06-12T09:39:43.228" v="2802" actId="164"/>
          <ac:spMkLst>
            <pc:docMk/>
            <pc:sldMk cId="3331222925" sldId="979"/>
            <ac:spMk id="7" creationId="{647204FD-D040-7BE2-2256-8B7108C76CE1}"/>
          </ac:spMkLst>
        </pc:spChg>
        <pc:grpChg chg="add mod">
          <ac:chgData name="Christopher Potter" userId="24ad2ef8db5e8a45" providerId="LiveId" clId="{10AB9FE2-9012-46EF-B18A-C87D5526F6EE}" dt="2026-06-12T09:39:43.228" v="2802" actId="164"/>
          <ac:grpSpMkLst>
            <pc:docMk/>
            <pc:sldMk cId="3331222925" sldId="979"/>
            <ac:grpSpMk id="8" creationId="{8682158F-D3A8-E181-0255-21D5AB08A4DB}"/>
          </ac:grpSpMkLst>
        </pc:grpChg>
        <pc:grpChg chg="mod">
          <ac:chgData name="Christopher Potter" userId="24ad2ef8db5e8a45" providerId="LiveId" clId="{10AB9FE2-9012-46EF-B18A-C87D5526F6EE}" dt="2026-06-12T09:36:29.161" v="2687" actId="207"/>
          <ac:grpSpMkLst>
            <pc:docMk/>
            <pc:sldMk cId="3331222925" sldId="979"/>
            <ac:grpSpMk id="53" creationId="{7E562266-68E6-CD22-C4FC-D888569C5A9C}"/>
          </ac:grpSpMkLst>
        </pc:grpChg>
      </pc:sldChg>
      <pc:sldChg chg="addSp modSp add mod setBg modAnim">
        <pc:chgData name="Christopher Potter" userId="24ad2ef8db5e8a45" providerId="LiveId" clId="{10AB9FE2-9012-46EF-B18A-C87D5526F6EE}" dt="2026-06-12T09:41:03.894" v="2904"/>
        <pc:sldMkLst>
          <pc:docMk/>
          <pc:sldMk cId="2978074874" sldId="980"/>
        </pc:sldMkLst>
        <pc:spChg chg="mod">
          <ac:chgData name="Christopher Potter" userId="24ad2ef8db5e8a45" providerId="LiveId" clId="{10AB9FE2-9012-46EF-B18A-C87D5526F6EE}" dt="2026-06-12T09:35:45.344" v="2652" actId="20577"/>
          <ac:spMkLst>
            <pc:docMk/>
            <pc:sldMk cId="2978074874" sldId="980"/>
            <ac:spMk id="2" creationId="{3E4965A1-882C-BC81-2CCD-0617E0087462}"/>
          </ac:spMkLst>
        </pc:spChg>
        <pc:spChg chg="add mod">
          <ac:chgData name="Christopher Potter" userId="24ad2ef8db5e8a45" providerId="LiveId" clId="{10AB9FE2-9012-46EF-B18A-C87D5526F6EE}" dt="2026-06-12T09:36:05.659" v="2674" actId="1076"/>
          <ac:spMkLst>
            <pc:docMk/>
            <pc:sldMk cId="2978074874" sldId="980"/>
            <ac:spMk id="3" creationId="{96D408A4-E70B-88DF-E5EE-1D76FEFE994F}"/>
          </ac:spMkLst>
        </pc:spChg>
        <pc:spChg chg="add mod">
          <ac:chgData name="Christopher Potter" userId="24ad2ef8db5e8a45" providerId="LiveId" clId="{10AB9FE2-9012-46EF-B18A-C87D5526F6EE}" dt="2026-06-12T09:36:11.136" v="2683" actId="6549"/>
          <ac:spMkLst>
            <pc:docMk/>
            <pc:sldMk cId="2978074874" sldId="980"/>
            <ac:spMk id="5" creationId="{DEBAE8B3-E561-44B8-AD29-83D7EC328878}"/>
          </ac:spMkLst>
        </pc:spChg>
        <pc:grpChg chg="mod">
          <ac:chgData name="Christopher Potter" userId="24ad2ef8db5e8a45" providerId="LiveId" clId="{10AB9FE2-9012-46EF-B18A-C87D5526F6EE}" dt="2026-06-12T09:35:21.997" v="2595" actId="207"/>
          <ac:grpSpMkLst>
            <pc:docMk/>
            <pc:sldMk cId="2978074874" sldId="980"/>
            <ac:grpSpMk id="53" creationId="{5EB89B99-32CB-ED13-12AF-09F1D5E9088A}"/>
          </ac:grpSpMkLst>
        </pc:grpChg>
      </pc:sldChg>
      <pc:sldChg chg="addSp modSp add mod setBg modAnim">
        <pc:chgData name="Christopher Potter" userId="24ad2ef8db5e8a45" providerId="LiveId" clId="{10AB9FE2-9012-46EF-B18A-C87D5526F6EE}" dt="2026-06-12T09:41:03.894" v="2904"/>
        <pc:sldMkLst>
          <pc:docMk/>
          <pc:sldMk cId="280841521" sldId="981"/>
        </pc:sldMkLst>
        <pc:spChg chg="mod">
          <ac:chgData name="Christopher Potter" userId="24ad2ef8db5e8a45" providerId="LiveId" clId="{10AB9FE2-9012-46EF-B18A-C87D5526F6EE}" dt="2026-06-12T09:33:17.111" v="2538" actId="20577"/>
          <ac:spMkLst>
            <pc:docMk/>
            <pc:sldMk cId="280841521" sldId="981"/>
            <ac:spMk id="2" creationId="{DEAA76F8-E695-A159-8249-F87378C1D9D9}"/>
          </ac:spMkLst>
        </pc:spChg>
        <pc:spChg chg="add mod">
          <ac:chgData name="Christopher Potter" userId="24ad2ef8db5e8a45" providerId="LiveId" clId="{10AB9FE2-9012-46EF-B18A-C87D5526F6EE}" dt="2026-06-12T09:33:33.824" v="2549" actId="1076"/>
          <ac:spMkLst>
            <pc:docMk/>
            <pc:sldMk cId="280841521" sldId="981"/>
            <ac:spMk id="3" creationId="{2A949BB4-813A-DE26-81C2-6F44C4313644}"/>
          </ac:spMkLst>
        </pc:spChg>
        <pc:spChg chg="add mod">
          <ac:chgData name="Christopher Potter" userId="24ad2ef8db5e8a45" providerId="LiveId" clId="{10AB9FE2-9012-46EF-B18A-C87D5526F6EE}" dt="2026-06-12T09:33:37.535" v="2554" actId="6549"/>
          <ac:spMkLst>
            <pc:docMk/>
            <pc:sldMk cId="280841521" sldId="981"/>
            <ac:spMk id="5" creationId="{76E0C38E-4AE9-0E9A-57C9-E70B6082D726}"/>
          </ac:spMkLst>
        </pc:spChg>
        <pc:grpChg chg="mod">
          <ac:chgData name="Christopher Potter" userId="24ad2ef8db5e8a45" providerId="LiveId" clId="{10AB9FE2-9012-46EF-B18A-C87D5526F6EE}" dt="2026-06-12T09:33:42.472" v="2555" actId="207"/>
          <ac:grpSpMkLst>
            <pc:docMk/>
            <pc:sldMk cId="280841521" sldId="981"/>
            <ac:grpSpMk id="53" creationId="{D2C5124C-CF7A-807D-F0A8-D1AC9B16B770}"/>
          </ac:grpSpMkLst>
        </pc:grpChg>
      </pc:sldChg>
      <pc:sldChg chg="addSp modSp add mod setBg modAnim">
        <pc:chgData name="Christopher Potter" userId="24ad2ef8db5e8a45" providerId="LiveId" clId="{10AB9FE2-9012-46EF-B18A-C87D5526F6EE}" dt="2026-06-12T09:41:03.894" v="2904"/>
        <pc:sldMkLst>
          <pc:docMk/>
          <pc:sldMk cId="1793271000" sldId="982"/>
        </pc:sldMkLst>
        <pc:spChg chg="mod">
          <ac:chgData name="Christopher Potter" userId="24ad2ef8db5e8a45" providerId="LiveId" clId="{10AB9FE2-9012-46EF-B18A-C87D5526F6EE}" dt="2026-06-12T09:32:04.244" v="2426" actId="20577"/>
          <ac:spMkLst>
            <pc:docMk/>
            <pc:sldMk cId="1793271000" sldId="982"/>
            <ac:spMk id="2" creationId="{260BF5A9-9E81-1714-9803-F90D9A3019BE}"/>
          </ac:spMkLst>
        </pc:spChg>
        <pc:spChg chg="add mod">
          <ac:chgData name="Christopher Potter" userId="24ad2ef8db5e8a45" providerId="LiveId" clId="{10AB9FE2-9012-46EF-B18A-C87D5526F6EE}" dt="2026-06-12T09:32:21.081" v="2458" actId="1038"/>
          <ac:spMkLst>
            <pc:docMk/>
            <pc:sldMk cId="1793271000" sldId="982"/>
            <ac:spMk id="3" creationId="{FB3CA106-673B-F067-E947-699A8A0AF000}"/>
          </ac:spMkLst>
        </pc:spChg>
        <pc:spChg chg="add mod">
          <ac:chgData name="Christopher Potter" userId="24ad2ef8db5e8a45" providerId="LiveId" clId="{10AB9FE2-9012-46EF-B18A-C87D5526F6EE}" dt="2026-06-12T09:32:34.730" v="2471" actId="6549"/>
          <ac:spMkLst>
            <pc:docMk/>
            <pc:sldMk cId="1793271000" sldId="982"/>
            <ac:spMk id="5" creationId="{82876B82-9AB4-33E2-9558-A0F62C1AC63B}"/>
          </ac:spMkLst>
        </pc:spChg>
        <pc:grpChg chg="mod">
          <ac:chgData name="Christopher Potter" userId="24ad2ef8db5e8a45" providerId="LiveId" clId="{10AB9FE2-9012-46EF-B18A-C87D5526F6EE}" dt="2026-06-12T09:32:28.777" v="2460" actId="207"/>
          <ac:grpSpMkLst>
            <pc:docMk/>
            <pc:sldMk cId="1793271000" sldId="982"/>
            <ac:grpSpMk id="53" creationId="{C56B4804-5A16-2819-B751-A3E352BB3FE8}"/>
          </ac:grpSpMkLst>
        </pc:grpChg>
      </pc:sldChg>
      <pc:sldChg chg="addSp modSp add mod setBg modAnim">
        <pc:chgData name="Christopher Potter" userId="24ad2ef8db5e8a45" providerId="LiveId" clId="{10AB9FE2-9012-46EF-B18A-C87D5526F6EE}" dt="2026-06-12T09:41:03.894" v="2904"/>
        <pc:sldMkLst>
          <pc:docMk/>
          <pc:sldMk cId="1199846378" sldId="983"/>
        </pc:sldMkLst>
        <pc:spChg chg="mod">
          <ac:chgData name="Christopher Potter" userId="24ad2ef8db5e8a45" providerId="LiveId" clId="{10AB9FE2-9012-46EF-B18A-C87D5526F6EE}" dt="2026-06-12T09:30:16.233" v="2266" actId="6549"/>
          <ac:spMkLst>
            <pc:docMk/>
            <pc:sldMk cId="1199846378" sldId="983"/>
            <ac:spMk id="2" creationId="{68B461B3-76B4-FB49-BD2E-ADEFB6046136}"/>
          </ac:spMkLst>
        </pc:spChg>
        <pc:spChg chg="add mod">
          <ac:chgData name="Christopher Potter" userId="24ad2ef8db5e8a45" providerId="LiveId" clId="{10AB9FE2-9012-46EF-B18A-C87D5526F6EE}" dt="2026-06-12T09:31:14.888" v="2366" actId="6549"/>
          <ac:spMkLst>
            <pc:docMk/>
            <pc:sldMk cId="1199846378" sldId="983"/>
            <ac:spMk id="3" creationId="{4515BC1E-2EAA-A4F1-FD6A-DCBB9D3AFA1B}"/>
          </ac:spMkLst>
        </pc:spChg>
        <pc:spChg chg="mod">
          <ac:chgData name="Christopher Potter" userId="24ad2ef8db5e8a45" providerId="LiveId" clId="{10AB9FE2-9012-46EF-B18A-C87D5526F6EE}" dt="2026-06-12T09:31:04.083" v="2356" actId="1035"/>
          <ac:spMkLst>
            <pc:docMk/>
            <pc:sldMk cId="1199846378" sldId="983"/>
            <ac:spMk id="7" creationId="{5E9AE023-FB82-52FD-3C58-00A4EAB1B78D}"/>
          </ac:spMkLst>
        </pc:spChg>
        <pc:spChg chg="mod">
          <ac:chgData name="Christopher Potter" userId="24ad2ef8db5e8a45" providerId="LiveId" clId="{10AB9FE2-9012-46EF-B18A-C87D5526F6EE}" dt="2026-06-12T09:30:57.200" v="2318" actId="1036"/>
          <ac:spMkLst>
            <pc:docMk/>
            <pc:sldMk cId="1199846378" sldId="983"/>
            <ac:spMk id="8" creationId="{F40FE2C4-6327-D5E1-42E8-D9C334008838}"/>
          </ac:spMkLst>
        </pc:spChg>
        <pc:grpChg chg="add mod">
          <ac:chgData name="Christopher Potter" userId="24ad2ef8db5e8a45" providerId="LiveId" clId="{10AB9FE2-9012-46EF-B18A-C87D5526F6EE}" dt="2026-06-12T09:30:52.121" v="2295" actId="6549"/>
          <ac:grpSpMkLst>
            <pc:docMk/>
            <pc:sldMk cId="1199846378" sldId="983"/>
            <ac:grpSpMk id="5" creationId="{CAFA0024-C3D5-9F25-8962-49242389B1F2}"/>
          </ac:grpSpMkLst>
        </pc:grpChg>
        <pc:grpChg chg="mod">
          <ac:chgData name="Christopher Potter" userId="24ad2ef8db5e8a45" providerId="LiveId" clId="{10AB9FE2-9012-46EF-B18A-C87D5526F6EE}" dt="2026-06-12T09:31:27.878" v="2368" actId="207"/>
          <ac:grpSpMkLst>
            <pc:docMk/>
            <pc:sldMk cId="1199846378" sldId="983"/>
            <ac:grpSpMk id="53" creationId="{A2831885-BB5F-F8C0-C6F4-93306EBEB9F1}"/>
          </ac:grpSpMkLst>
        </pc:grpChg>
      </pc:sldChg>
      <pc:sldChg chg="addSp delSp modSp add mod setBg delAnim modAnim">
        <pc:chgData name="Christopher Potter" userId="24ad2ef8db5e8a45" providerId="LiveId" clId="{10AB9FE2-9012-46EF-B18A-C87D5526F6EE}" dt="2026-06-12T09:41:03.894" v="2904"/>
        <pc:sldMkLst>
          <pc:docMk/>
          <pc:sldMk cId="3320893679" sldId="984"/>
        </pc:sldMkLst>
        <pc:spChg chg="mod">
          <ac:chgData name="Christopher Potter" userId="24ad2ef8db5e8a45" providerId="LiveId" clId="{10AB9FE2-9012-46EF-B18A-C87D5526F6EE}" dt="2026-06-12T09:27:26.865" v="2146" actId="20577"/>
          <ac:spMkLst>
            <pc:docMk/>
            <pc:sldMk cId="3320893679" sldId="984"/>
            <ac:spMk id="2" creationId="{E5E08B06-1B7B-D88B-2EE4-09D48EC7326A}"/>
          </ac:spMkLst>
        </pc:spChg>
        <pc:spChg chg="mod topLvl">
          <ac:chgData name="Christopher Potter" userId="24ad2ef8db5e8a45" providerId="LiveId" clId="{10AB9FE2-9012-46EF-B18A-C87D5526F6EE}" dt="2026-06-12T09:27:42.159" v="2153" actId="1076"/>
          <ac:spMkLst>
            <pc:docMk/>
            <pc:sldMk cId="3320893679" sldId="984"/>
            <ac:spMk id="5" creationId="{91179708-2B79-156A-9DF6-E297F982131C}"/>
          </ac:spMkLst>
        </pc:spChg>
        <pc:spChg chg="del mod topLvl">
          <ac:chgData name="Christopher Potter" userId="24ad2ef8db5e8a45" providerId="LiveId" clId="{10AB9FE2-9012-46EF-B18A-C87D5526F6EE}" dt="2026-06-12T09:27:37.305" v="2152" actId="478"/>
          <ac:spMkLst>
            <pc:docMk/>
            <pc:sldMk cId="3320893679" sldId="984"/>
            <ac:spMk id="7" creationId="{E92FAA8B-1D64-649D-0C6E-AD5E25BC1CE4}"/>
          </ac:spMkLst>
        </pc:spChg>
        <pc:spChg chg="add mod">
          <ac:chgData name="Christopher Potter" userId="24ad2ef8db5e8a45" providerId="LiveId" clId="{10AB9FE2-9012-46EF-B18A-C87D5526F6EE}" dt="2026-06-12T09:28:11.963" v="2164" actId="6549"/>
          <ac:spMkLst>
            <pc:docMk/>
            <pc:sldMk cId="3320893679" sldId="984"/>
            <ac:spMk id="8" creationId="{37D0BE26-2751-A021-5B48-6039BCD2B79B}"/>
          </ac:spMkLst>
        </pc:spChg>
        <pc:grpChg chg="add del mod">
          <ac:chgData name="Christopher Potter" userId="24ad2ef8db5e8a45" providerId="LiveId" clId="{10AB9FE2-9012-46EF-B18A-C87D5526F6EE}" dt="2026-06-12T09:27:37.305" v="2152" actId="478"/>
          <ac:grpSpMkLst>
            <pc:docMk/>
            <pc:sldMk cId="3320893679" sldId="984"/>
            <ac:grpSpMk id="3" creationId="{CEA94F17-D5F9-E5D5-BA1F-F428AE3DC655}"/>
          </ac:grpSpMkLst>
        </pc:grpChg>
        <pc:grpChg chg="mod">
          <ac:chgData name="Christopher Potter" userId="24ad2ef8db5e8a45" providerId="LiveId" clId="{10AB9FE2-9012-46EF-B18A-C87D5526F6EE}" dt="2026-06-12T09:27:59.459" v="2159" actId="207"/>
          <ac:grpSpMkLst>
            <pc:docMk/>
            <pc:sldMk cId="3320893679" sldId="984"/>
            <ac:grpSpMk id="53" creationId="{381379B3-B6CB-487A-C376-EE3DD979C5F8}"/>
          </ac:grpSpMkLst>
        </pc:grpChg>
      </pc:sldChg>
      <pc:sldChg chg="addSp modSp add mod setBg modAnim">
        <pc:chgData name="Christopher Potter" userId="24ad2ef8db5e8a45" providerId="LiveId" clId="{10AB9FE2-9012-46EF-B18A-C87D5526F6EE}" dt="2026-06-12T09:41:03.894" v="2904"/>
        <pc:sldMkLst>
          <pc:docMk/>
          <pc:sldMk cId="857282419" sldId="985"/>
        </pc:sldMkLst>
        <pc:spChg chg="mod">
          <ac:chgData name="Christopher Potter" userId="24ad2ef8db5e8a45" providerId="LiveId" clId="{10AB9FE2-9012-46EF-B18A-C87D5526F6EE}" dt="2026-06-12T09:26:21.076" v="2051" actId="20577"/>
          <ac:spMkLst>
            <pc:docMk/>
            <pc:sldMk cId="857282419" sldId="985"/>
            <ac:spMk id="2" creationId="{D564199C-D123-C08B-A9F7-C620A30FD5BE}"/>
          </ac:spMkLst>
        </pc:spChg>
        <pc:spChg chg="mod">
          <ac:chgData name="Christopher Potter" userId="24ad2ef8db5e8a45" providerId="LiveId" clId="{10AB9FE2-9012-46EF-B18A-C87D5526F6EE}" dt="2026-06-12T09:26:39.898" v="2080" actId="6549"/>
          <ac:spMkLst>
            <pc:docMk/>
            <pc:sldMk cId="857282419" sldId="985"/>
            <ac:spMk id="5" creationId="{F389B9E5-5925-2683-32C7-3D991625908C}"/>
          </ac:spMkLst>
        </pc:spChg>
        <pc:spChg chg="mod">
          <ac:chgData name="Christopher Potter" userId="24ad2ef8db5e8a45" providerId="LiveId" clId="{10AB9FE2-9012-46EF-B18A-C87D5526F6EE}" dt="2026-06-12T09:26:39.898" v="2080" actId="6549"/>
          <ac:spMkLst>
            <pc:docMk/>
            <pc:sldMk cId="857282419" sldId="985"/>
            <ac:spMk id="7" creationId="{6F88A932-1B2E-836D-1DF7-D467A97BE338}"/>
          </ac:spMkLst>
        </pc:spChg>
        <pc:spChg chg="add mod">
          <ac:chgData name="Christopher Potter" userId="24ad2ef8db5e8a45" providerId="LiveId" clId="{10AB9FE2-9012-46EF-B18A-C87D5526F6EE}" dt="2026-06-12T09:26:58.372" v="2092" actId="14100"/>
          <ac:spMkLst>
            <pc:docMk/>
            <pc:sldMk cId="857282419" sldId="985"/>
            <ac:spMk id="8" creationId="{8FB3A2E5-E0EB-BBE5-D054-9890A7E07257}"/>
          </ac:spMkLst>
        </pc:spChg>
        <pc:grpChg chg="add mod">
          <ac:chgData name="Christopher Potter" userId="24ad2ef8db5e8a45" providerId="LiveId" clId="{10AB9FE2-9012-46EF-B18A-C87D5526F6EE}" dt="2026-06-12T09:26:39.898" v="2080" actId="6549"/>
          <ac:grpSpMkLst>
            <pc:docMk/>
            <pc:sldMk cId="857282419" sldId="985"/>
            <ac:grpSpMk id="3" creationId="{E26126D0-17EC-501D-0293-6AF1D2BC6575}"/>
          </ac:grpSpMkLst>
        </pc:grpChg>
        <pc:grpChg chg="mod">
          <ac:chgData name="Christopher Potter" userId="24ad2ef8db5e8a45" providerId="LiveId" clId="{10AB9FE2-9012-46EF-B18A-C87D5526F6EE}" dt="2026-06-12T09:25:38.418" v="1962" actId="207"/>
          <ac:grpSpMkLst>
            <pc:docMk/>
            <pc:sldMk cId="857282419" sldId="985"/>
            <ac:grpSpMk id="53" creationId="{A60FB4DE-0C79-1617-20D0-285DB35728F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0.png"/><Relationship Id="rId7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5.png"/><Relationship Id="rId7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50.png"/><Relationship Id="rId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7.png"/><Relationship Id="rId7" Type="http://schemas.openxmlformats.org/officeDocument/2006/relationships/image" Target="../media/image10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56.png"/><Relationship Id="rId10" Type="http://schemas.openxmlformats.org/officeDocument/2006/relationships/image" Target="../media/image111.png"/><Relationship Id="rId4" Type="http://schemas.openxmlformats.org/officeDocument/2006/relationships/image" Target="../media/image108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7.png"/><Relationship Id="rId7" Type="http://schemas.openxmlformats.org/officeDocument/2006/relationships/image" Target="../media/image10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5.png"/><Relationship Id="rId5" Type="http://schemas.openxmlformats.org/officeDocument/2006/relationships/image" Target="../media/image56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12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2938B-A87E-1191-5D1D-81CC1DDDA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60AD58-1421-3D60-5051-C8201DC6D6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has a bag with 5 black counters and 8 white counters.</a:t>
            </a:r>
            <a:br>
              <a:rPr lang="en-GB" dirty="0"/>
            </a:br>
            <a:r>
              <a:rPr lang="en-GB" dirty="0"/>
              <a:t>They pick one counter, replace it, then pick again.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0144AA-0ECB-8485-8C90-601BBCF12B72}"/>
              </a:ext>
            </a:extLst>
          </p:cNvPr>
          <p:cNvGrpSpPr/>
          <p:nvPr/>
        </p:nvGrpSpPr>
        <p:grpSpPr>
          <a:xfrm>
            <a:off x="1069542" y="3464212"/>
            <a:ext cx="4116685" cy="2542569"/>
            <a:chOff x="1069542" y="3464212"/>
            <a:chExt cx="4116685" cy="2542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C414148-F673-FC88-5915-FCC829AC0D4A}"/>
                    </a:ext>
                  </a:extLst>
                </p:cNvPr>
                <p:cNvSpPr txBox="1"/>
                <p:nvPr/>
              </p:nvSpPr>
              <p:spPr>
                <a:xfrm>
                  <a:off x="3924256" y="3464212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C414148-F673-FC88-5915-FCC829AC0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256" y="3464212"/>
                  <a:ext cx="883575" cy="5772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11C56BF-2F0C-B177-E733-AB7976137B58}"/>
                    </a:ext>
                  </a:extLst>
                </p:cNvPr>
                <p:cNvSpPr txBox="1"/>
                <p:nvPr/>
              </p:nvSpPr>
              <p:spPr>
                <a:xfrm>
                  <a:off x="3574099" y="4312455"/>
                  <a:ext cx="88357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11C56BF-2F0C-B177-E733-AB7976137B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4099" y="4312455"/>
                  <a:ext cx="883575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87427A4-873C-8715-9A23-F34113BF3E00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087427A4-873C-8715-9A23-F34113BF3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DDA58B8-621D-7961-C7BB-789AE3D5BBF1}"/>
                    </a:ext>
                  </a:extLst>
                </p:cNvPr>
                <p:cNvSpPr txBox="1"/>
                <p:nvPr/>
              </p:nvSpPr>
              <p:spPr>
                <a:xfrm>
                  <a:off x="1069542" y="471256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DDA58B8-621D-7961-C7BB-789AE3D5BB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542" y="4712567"/>
                  <a:ext cx="883575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1F4400-8449-AF75-DC50-08D461547906}"/>
              </a:ext>
            </a:extLst>
          </p:cNvPr>
          <p:cNvGrpSpPr/>
          <p:nvPr/>
        </p:nvGrpSpPr>
        <p:grpSpPr>
          <a:xfrm>
            <a:off x="704867" y="2020711"/>
            <a:ext cx="6792355" cy="4009465"/>
            <a:chOff x="704867" y="2020711"/>
            <a:chExt cx="6792355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C41B39-F0C8-8C9B-2624-3AB7A441C2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236EE3-BD9C-332A-E5F1-A0EE5BF81B63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064CB5-CAE6-704C-E722-DA91B96F93AC}"/>
                </a:ext>
              </a:extLst>
            </p:cNvPr>
            <p:cNvGrpSpPr/>
            <p:nvPr/>
          </p:nvGrpSpPr>
          <p:grpSpPr>
            <a:xfrm>
              <a:off x="3821953" y="2666090"/>
              <a:ext cx="2471300" cy="1202439"/>
              <a:chOff x="1546110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EA6B3C7-14A7-50A3-3537-C57A89339C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110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DC961D2-B0E8-40A1-B088-AA213ECB9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110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452D822-87B5-4723-2998-4F244314B348}"/>
                </a:ext>
              </a:extLst>
            </p:cNvPr>
            <p:cNvGrpSpPr/>
            <p:nvPr/>
          </p:nvGrpSpPr>
          <p:grpSpPr>
            <a:xfrm>
              <a:off x="3801413" y="4536690"/>
              <a:ext cx="2471300" cy="1202439"/>
              <a:chOff x="1546110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DEC176F-46E9-F5B1-45C3-C49F0F60FB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110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20DB632-9063-544C-BB44-121CD66FB7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110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3C1BD5-9E27-C47C-B8A2-E960564297C0}"/>
                </a:ext>
              </a:extLst>
            </p:cNvPr>
            <p:cNvSpPr txBox="1"/>
            <p:nvPr/>
          </p:nvSpPr>
          <p:spPr>
            <a:xfrm>
              <a:off x="6428340" y="2377731"/>
              <a:ext cx="949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Black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9CAE112-F831-7E92-FA0A-B94C62E734D1}"/>
                    </a:ext>
                  </a:extLst>
                </p:cNvPr>
                <p:cNvSpPr txBox="1"/>
                <p:nvPr/>
              </p:nvSpPr>
              <p:spPr>
                <a:xfrm>
                  <a:off x="1047608" y="3051824"/>
                  <a:ext cx="88357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9CAE112-F831-7E92-FA0A-B94C62E734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608" y="3051824"/>
                  <a:ext cx="883575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7331D4-E7D3-BB90-5A81-30F40C39348A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97228-9E36-9900-39D7-06681A0F9072}"/>
                </a:ext>
              </a:extLst>
            </p:cNvPr>
            <p:cNvSpPr txBox="1"/>
            <p:nvPr/>
          </p:nvSpPr>
          <p:spPr>
            <a:xfrm>
              <a:off x="6428340" y="3606919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5D9119-1779-9ACA-672F-80D8CAD3B1EF}"/>
                </a:ext>
              </a:extLst>
            </p:cNvPr>
            <p:cNvSpPr txBox="1"/>
            <p:nvPr/>
          </p:nvSpPr>
          <p:spPr>
            <a:xfrm>
              <a:off x="6407800" y="4275080"/>
              <a:ext cx="949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Black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2B0F76-2157-1A1A-6E78-988554C9D5B0}"/>
                </a:ext>
              </a:extLst>
            </p:cNvPr>
            <p:cNvSpPr txBox="1"/>
            <p:nvPr/>
          </p:nvSpPr>
          <p:spPr>
            <a:xfrm>
              <a:off x="6407800" y="5504268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ED91FB-727D-CD05-446F-CB99FED020DF}"/>
                </a:ext>
              </a:extLst>
            </p:cNvPr>
            <p:cNvSpPr txBox="1"/>
            <p:nvPr/>
          </p:nvSpPr>
          <p:spPr>
            <a:xfrm>
              <a:off x="2647603" y="2972885"/>
              <a:ext cx="949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Black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A76710-BD38-D818-B4B0-5B38127E7BF6}"/>
                </a:ext>
              </a:extLst>
            </p:cNvPr>
            <p:cNvSpPr txBox="1"/>
            <p:nvPr/>
          </p:nvSpPr>
          <p:spPr>
            <a:xfrm>
              <a:off x="2627062" y="4833800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844C8C-D47F-A7DB-AAA4-F568A8493E29}"/>
                </a:ext>
              </a:extLst>
            </p:cNvPr>
            <p:cNvSpPr txBox="1"/>
            <p:nvPr/>
          </p:nvSpPr>
          <p:spPr>
            <a:xfrm>
              <a:off x="4561198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F5D3744-9FEF-D895-D14A-0F4DBDAF4C6C}"/>
                    </a:ext>
                  </a:extLst>
                </p:cNvPr>
                <p:cNvSpPr txBox="1"/>
                <p:nvPr/>
              </p:nvSpPr>
              <p:spPr>
                <a:xfrm>
                  <a:off x="3959242" y="2460604"/>
                  <a:ext cx="88357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F5D3744-9FEF-D895-D14A-0F4DBDAF4C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242" y="2460604"/>
                  <a:ext cx="883575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5B2EBBF-0E0A-4416-0B2C-AB4AF763F8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11BB2A0-836C-0CFC-6E69-A42F3C2B3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45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75A1150-CBF6-2D5F-C7DA-FC333602D4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6652" y="487333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995E49-49E9-DC7C-A5F7-D6C273A0A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07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98B86-E5C3-4E84-F639-2CCF3532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0BF5A9-9E81-1714-9803-F90D9A3019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has a bag with 5 black counters and 8 white counters.</a:t>
            </a:r>
            <a:br>
              <a:rPr lang="en-GB" dirty="0"/>
            </a:br>
            <a:r>
              <a:rPr lang="en-GB" dirty="0"/>
              <a:t>They pick one counter, replace it, then pick again.</a:t>
            </a:r>
          </a:p>
          <a:p>
            <a:r>
              <a:rPr lang="en-GB" dirty="0"/>
              <a:t>Work out the probability of getting two black counters.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6B4804-5A16-2819-B751-A3E352BB3FE8}"/>
              </a:ext>
            </a:extLst>
          </p:cNvPr>
          <p:cNvGrpSpPr/>
          <p:nvPr/>
        </p:nvGrpSpPr>
        <p:grpSpPr>
          <a:xfrm>
            <a:off x="1069542" y="3464212"/>
            <a:ext cx="4116685" cy="2542569"/>
            <a:chOff x="1069542" y="3464212"/>
            <a:chExt cx="4116685" cy="2542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54CD55C-94AD-69F3-69CA-763499D1E5FB}"/>
                    </a:ext>
                  </a:extLst>
                </p:cNvPr>
                <p:cNvSpPr txBox="1"/>
                <p:nvPr/>
              </p:nvSpPr>
              <p:spPr>
                <a:xfrm>
                  <a:off x="3924256" y="3464212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54CD55C-94AD-69F3-69CA-763499D1E5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256" y="3464212"/>
                  <a:ext cx="883575" cy="5772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0675DBC-AE30-B031-F19B-1E241798542E}"/>
                    </a:ext>
                  </a:extLst>
                </p:cNvPr>
                <p:cNvSpPr txBox="1"/>
                <p:nvPr/>
              </p:nvSpPr>
              <p:spPr>
                <a:xfrm>
                  <a:off x="3574099" y="4312455"/>
                  <a:ext cx="88357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20675DBC-AE30-B031-F19B-1E24179854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4099" y="4312455"/>
                  <a:ext cx="883575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ABE4A3C-589D-AD0D-08AD-FED7CBAC5901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ABE4A3C-589D-AD0D-08AD-FED7CBAC5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78646F8-FD3B-4A24-9A89-DF67BC228616}"/>
                    </a:ext>
                  </a:extLst>
                </p:cNvPr>
                <p:cNvSpPr txBox="1"/>
                <p:nvPr/>
              </p:nvSpPr>
              <p:spPr>
                <a:xfrm>
                  <a:off x="1069542" y="471256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78646F8-FD3B-4A24-9A89-DF67BC228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542" y="4712567"/>
                  <a:ext cx="883575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D1CFA3C-B96B-989B-E269-2D23A0284F6B}"/>
              </a:ext>
            </a:extLst>
          </p:cNvPr>
          <p:cNvGrpSpPr/>
          <p:nvPr/>
        </p:nvGrpSpPr>
        <p:grpSpPr>
          <a:xfrm>
            <a:off x="704867" y="2020711"/>
            <a:ext cx="6792355" cy="4009465"/>
            <a:chOff x="704867" y="2020711"/>
            <a:chExt cx="6792355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9C6572-13C5-F96F-CC02-E54B43CCDD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B4CEAB-8A9C-140A-B9AD-FD44E62B6472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0DB531-DE67-6B19-1357-5A921DE26B15}"/>
                </a:ext>
              </a:extLst>
            </p:cNvPr>
            <p:cNvGrpSpPr/>
            <p:nvPr/>
          </p:nvGrpSpPr>
          <p:grpSpPr>
            <a:xfrm>
              <a:off x="3821953" y="2666090"/>
              <a:ext cx="2471300" cy="1202439"/>
              <a:chOff x="1546110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818CF21-9105-86F0-7810-05AFCFFF2B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110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80807DC-F958-64FD-EF1C-2DEB4E305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110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FE05EBF-CABE-F142-5627-9F3686AC1860}"/>
                </a:ext>
              </a:extLst>
            </p:cNvPr>
            <p:cNvGrpSpPr/>
            <p:nvPr/>
          </p:nvGrpSpPr>
          <p:grpSpPr>
            <a:xfrm>
              <a:off x="3801413" y="4536690"/>
              <a:ext cx="2471300" cy="1202439"/>
              <a:chOff x="1546110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E5BBA6A-9393-B829-407C-01C7D754FB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110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14176C0-0376-94CB-A5BB-BA3ED3734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110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ABE17F-3ADF-EB58-79D0-74DE8F6F70E3}"/>
                </a:ext>
              </a:extLst>
            </p:cNvPr>
            <p:cNvSpPr txBox="1"/>
            <p:nvPr/>
          </p:nvSpPr>
          <p:spPr>
            <a:xfrm>
              <a:off x="6428340" y="2377731"/>
              <a:ext cx="949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Black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EC7196B-3512-64E7-9E78-74C97D99CE58}"/>
                    </a:ext>
                  </a:extLst>
                </p:cNvPr>
                <p:cNvSpPr txBox="1"/>
                <p:nvPr/>
              </p:nvSpPr>
              <p:spPr>
                <a:xfrm>
                  <a:off x="1047608" y="3051824"/>
                  <a:ext cx="88357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EC7196B-3512-64E7-9E78-74C97D99C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608" y="3051824"/>
                  <a:ext cx="883575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45F6F9-A5FB-BEEF-E7B7-4DBEBC552113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E9B297-6A8C-B55B-C9FE-F43535DD2293}"/>
                </a:ext>
              </a:extLst>
            </p:cNvPr>
            <p:cNvSpPr txBox="1"/>
            <p:nvPr/>
          </p:nvSpPr>
          <p:spPr>
            <a:xfrm>
              <a:off x="6428340" y="3606919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D4DEFA-79EA-902E-262F-38B532997479}"/>
                </a:ext>
              </a:extLst>
            </p:cNvPr>
            <p:cNvSpPr txBox="1"/>
            <p:nvPr/>
          </p:nvSpPr>
          <p:spPr>
            <a:xfrm>
              <a:off x="6407800" y="4275080"/>
              <a:ext cx="949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Black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A4F77F-B256-3476-7D58-C291073000EF}"/>
                </a:ext>
              </a:extLst>
            </p:cNvPr>
            <p:cNvSpPr txBox="1"/>
            <p:nvPr/>
          </p:nvSpPr>
          <p:spPr>
            <a:xfrm>
              <a:off x="6407800" y="5504268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D4161E-CD4C-0D53-2D6F-A156E602194E}"/>
                </a:ext>
              </a:extLst>
            </p:cNvPr>
            <p:cNvSpPr txBox="1"/>
            <p:nvPr/>
          </p:nvSpPr>
          <p:spPr>
            <a:xfrm>
              <a:off x="2647603" y="2972885"/>
              <a:ext cx="949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Black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06A53C-6254-732D-DA9F-B4D7074973BC}"/>
                </a:ext>
              </a:extLst>
            </p:cNvPr>
            <p:cNvSpPr txBox="1"/>
            <p:nvPr/>
          </p:nvSpPr>
          <p:spPr>
            <a:xfrm>
              <a:off x="2627062" y="4833800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23480D-32F2-14BD-89D7-0BE90ADACBDC}"/>
                </a:ext>
              </a:extLst>
            </p:cNvPr>
            <p:cNvSpPr txBox="1"/>
            <p:nvPr/>
          </p:nvSpPr>
          <p:spPr>
            <a:xfrm>
              <a:off x="4561198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720A4E4-55C6-1A52-D774-879EB9416E23}"/>
                    </a:ext>
                  </a:extLst>
                </p:cNvPr>
                <p:cNvSpPr txBox="1"/>
                <p:nvPr/>
              </p:nvSpPr>
              <p:spPr>
                <a:xfrm>
                  <a:off x="3959242" y="2460604"/>
                  <a:ext cx="88357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720A4E4-55C6-1A52-D774-879EB9416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242" y="2460604"/>
                  <a:ext cx="883575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5E24EA0-A877-9631-136F-B42987459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1B618F4-A397-AD8E-C60F-B66BF1061C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45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1309B6-7C15-1B2C-3B4C-AA736ACFB0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6652" y="487333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E2671EA-A539-71C2-4A2F-31ADC1F3B4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3CA106-673B-F067-E947-699A8A0AF000}"/>
                  </a:ext>
                </a:extLst>
              </p:cNvPr>
              <p:cNvSpPr txBox="1"/>
              <p:nvPr/>
            </p:nvSpPr>
            <p:spPr>
              <a:xfrm>
                <a:off x="7471095" y="2273001"/>
                <a:ext cx="2199640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3CA106-673B-F067-E947-699A8A0A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095" y="2273001"/>
                <a:ext cx="2199640" cy="7936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876B82-9AB4-33E2-9558-A0F62C1AC63B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876B82-9AB4-33E2-9558-A0F62C1AC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2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2EBEE-8293-4550-24E5-1DF11E72F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8159DB-9BAB-673E-7C84-59EC5289D27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throws a biased dice twice.</a:t>
                </a:r>
                <a:br>
                  <a:rPr lang="en-GB" dirty="0"/>
                </a:br>
                <a:r>
                  <a:rPr lang="en-GB" dirty="0"/>
                  <a:t>The probability it lands on even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Complete the probability tree diagram.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8159DB-9BAB-673E-7C84-59EC5289D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86CB044-F1C1-8C48-F95D-546B16D61FA2}"/>
              </a:ext>
            </a:extLst>
          </p:cNvPr>
          <p:cNvGrpSpPr/>
          <p:nvPr/>
        </p:nvGrpSpPr>
        <p:grpSpPr>
          <a:xfrm>
            <a:off x="1133710" y="3464212"/>
            <a:ext cx="3882599" cy="2538850"/>
            <a:chOff x="1133710" y="3464212"/>
            <a:chExt cx="3882599" cy="25388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4AE01FA-7124-CCAD-31FF-A8D02F513EDE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4AE01FA-7124-CCAD-31FF-A8D02F513E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713657" cy="5735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9B2FBBA-68D1-F0DC-76D1-374CDE1A26CA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713657" cy="569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9B2FBBA-68D1-F0DC-76D1-374CDE1A26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713657" cy="5698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D86B10-148F-E966-084F-B9426FC22F54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D86B10-148F-E966-084F-B9426FC22F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713657" cy="5735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65A2189-F4FD-34C3-2F60-87261DA801BD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65A2189-F4FD-34C3-2F60-87261DA80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019F28-69A4-4981-A160-28C74084CA88}"/>
              </a:ext>
            </a:extLst>
          </p:cNvPr>
          <p:cNvGrpSpPr/>
          <p:nvPr/>
        </p:nvGrpSpPr>
        <p:grpSpPr>
          <a:xfrm>
            <a:off x="704867" y="2020711"/>
            <a:ext cx="6583889" cy="4009465"/>
            <a:chOff x="704867" y="2020711"/>
            <a:chExt cx="6583889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FBA20FE-FB17-4468-2B2B-57233A75D8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217894-1E9C-F48D-012A-99AC25361E96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6571A5-8EB7-2518-97D3-40DA562FE5F3}"/>
                </a:ext>
              </a:extLst>
            </p:cNvPr>
            <p:cNvGrpSpPr/>
            <p:nvPr/>
          </p:nvGrpSpPr>
          <p:grpSpPr>
            <a:xfrm>
              <a:off x="3805911" y="2666090"/>
              <a:ext cx="2471300" cy="1202439"/>
              <a:chOff x="1533956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27FF137-3D50-7164-3EB8-73EEB165A9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DD28B76-0CD9-5A3A-5F76-903EF33C97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F29292-BA01-B546-8A56-91B597C2EE13}"/>
                </a:ext>
              </a:extLst>
            </p:cNvPr>
            <p:cNvGrpSpPr/>
            <p:nvPr/>
          </p:nvGrpSpPr>
          <p:grpSpPr>
            <a:xfrm>
              <a:off x="3785371" y="4536690"/>
              <a:ext cx="2471300" cy="1202439"/>
              <a:chOff x="1533956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6607E9A-4189-54DD-B698-70B7860CED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A9CDA2B-AE66-3D0D-920E-C2D3649DC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BD6249-E542-E6C7-8066-D75BB2734AE2}"/>
                </a:ext>
              </a:extLst>
            </p:cNvPr>
            <p:cNvSpPr txBox="1"/>
            <p:nvPr/>
          </p:nvSpPr>
          <p:spPr>
            <a:xfrm>
              <a:off x="6412298" y="2377731"/>
              <a:ext cx="876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Even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3E1858B-80FE-C064-C640-CBD94E3C5A42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69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3E1858B-80FE-C064-C640-CBD94E3C5A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698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02B941-3388-EFAA-538A-FA782F46AE3D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F6C062-3ADD-BFDD-8157-CF8A75D8A618}"/>
                </a:ext>
              </a:extLst>
            </p:cNvPr>
            <p:cNvSpPr txBox="1"/>
            <p:nvPr/>
          </p:nvSpPr>
          <p:spPr>
            <a:xfrm>
              <a:off x="6412298" y="3606919"/>
              <a:ext cx="8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Odd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EB3FE-0A22-06F4-9A11-63577F94E5AA}"/>
                </a:ext>
              </a:extLst>
            </p:cNvPr>
            <p:cNvSpPr txBox="1"/>
            <p:nvPr/>
          </p:nvSpPr>
          <p:spPr>
            <a:xfrm>
              <a:off x="6391758" y="4275080"/>
              <a:ext cx="876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Even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3DDB79-836C-F2FA-BD1F-910BA342A684}"/>
                </a:ext>
              </a:extLst>
            </p:cNvPr>
            <p:cNvSpPr txBox="1"/>
            <p:nvPr/>
          </p:nvSpPr>
          <p:spPr>
            <a:xfrm>
              <a:off x="6391758" y="5504268"/>
              <a:ext cx="8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Odd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57B5F0-A0A6-8DA1-B685-8557274F28F6}"/>
                </a:ext>
              </a:extLst>
            </p:cNvPr>
            <p:cNvSpPr txBox="1"/>
            <p:nvPr/>
          </p:nvSpPr>
          <p:spPr>
            <a:xfrm>
              <a:off x="2647603" y="2972885"/>
              <a:ext cx="876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Even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61A1E1-5EA1-1DF9-070C-21DE0CA0C5CC}"/>
                </a:ext>
              </a:extLst>
            </p:cNvPr>
            <p:cNvSpPr txBox="1"/>
            <p:nvPr/>
          </p:nvSpPr>
          <p:spPr>
            <a:xfrm>
              <a:off x="2638284" y="4881926"/>
              <a:ext cx="800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Odd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9A5CCB-6FE4-A88D-3706-4CDEDE3A6863}"/>
                </a:ext>
              </a:extLst>
            </p:cNvPr>
            <p:cNvSpPr txBox="1"/>
            <p:nvPr/>
          </p:nvSpPr>
          <p:spPr>
            <a:xfrm>
              <a:off x="4545156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42132AA-22E0-757D-B7BE-86CA4F9CCDB9}"/>
                    </a:ext>
                  </a:extLst>
                </p:cNvPr>
                <p:cNvSpPr txBox="1"/>
                <p:nvPr/>
              </p:nvSpPr>
              <p:spPr>
                <a:xfrm>
                  <a:off x="4055494" y="2460604"/>
                  <a:ext cx="713657" cy="569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42132AA-22E0-757D-B7BE-86CA4F9CCD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494" y="2460604"/>
                  <a:ext cx="713657" cy="5698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82BE40-6E6F-3889-E5E1-A51A7735AE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536D279-E0BD-CFE6-B214-72667981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5D1C5F-57CF-802C-BF08-DABE9D35B5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9320F3F-3775-95F2-3E2E-0E2E1DE2DE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07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EC1DA-45C1-D5E3-46C1-5E6157B3D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B461B3-76B4-FB49-BD2E-ADEFB604613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throws a biased dice twice.</a:t>
                </a:r>
                <a:br>
                  <a:rPr lang="en-GB" dirty="0"/>
                </a:br>
                <a:r>
                  <a:rPr lang="en-GB" dirty="0"/>
                  <a:t>The probability it lands on even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What is the probability of getting either both odd or both even?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B461B3-76B4-FB49-BD2E-ADEFB6046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A2831885-BB5F-F8C0-C6F4-93306EBEB9F1}"/>
              </a:ext>
            </a:extLst>
          </p:cNvPr>
          <p:cNvGrpSpPr/>
          <p:nvPr/>
        </p:nvGrpSpPr>
        <p:grpSpPr>
          <a:xfrm>
            <a:off x="1133710" y="3464212"/>
            <a:ext cx="3882599" cy="2538850"/>
            <a:chOff x="1133710" y="3464212"/>
            <a:chExt cx="3882599" cy="25388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CDD213B-B242-7B45-C6E1-A3497A2EBD7B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CDD213B-B242-7B45-C6E1-A3497A2EB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713657" cy="5735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BF28380-50D0-F346-77FF-FC82B09EE61F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713657" cy="569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BF28380-50D0-F346-77FF-FC82B09EE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713657" cy="5698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2EB8DD0-02BC-2228-77EC-A1DA763007AB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2EB8DD0-02BC-2228-77EC-A1DA763007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713657" cy="5735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3F8E5D-5A4E-5E55-C174-EBA9DAD895C6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03F8E5D-5A4E-5E55-C174-EBA9DAD89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AB8057-F36C-F9D7-8730-26115C0211CB}"/>
              </a:ext>
            </a:extLst>
          </p:cNvPr>
          <p:cNvGrpSpPr/>
          <p:nvPr/>
        </p:nvGrpSpPr>
        <p:grpSpPr>
          <a:xfrm>
            <a:off x="704867" y="2020711"/>
            <a:ext cx="6583889" cy="4009465"/>
            <a:chOff x="704867" y="2020711"/>
            <a:chExt cx="6583889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D7A62E-4A0E-47B1-F4EE-01F5E1E47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8DEFAF-FBBB-C19A-5E79-433DE86FC8BC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D3C419-1F41-FCC0-AFEF-703E78AB073B}"/>
                </a:ext>
              </a:extLst>
            </p:cNvPr>
            <p:cNvGrpSpPr/>
            <p:nvPr/>
          </p:nvGrpSpPr>
          <p:grpSpPr>
            <a:xfrm>
              <a:off x="3805911" y="2666090"/>
              <a:ext cx="2471300" cy="1202439"/>
              <a:chOff x="1533956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FC9A8EB-FD6C-D483-429B-5EAA53F20F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3014CD-2A37-7587-B2CD-ACC34CE7A5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18C2280-AEC8-E082-6DDA-704119410892}"/>
                </a:ext>
              </a:extLst>
            </p:cNvPr>
            <p:cNvGrpSpPr/>
            <p:nvPr/>
          </p:nvGrpSpPr>
          <p:grpSpPr>
            <a:xfrm>
              <a:off x="3785371" y="4536690"/>
              <a:ext cx="2471300" cy="1202439"/>
              <a:chOff x="1533956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126655-46B0-D279-DD34-2FC4E49C8A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9A29665-DC84-D689-964A-CA4992E3DA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B54413-19A6-5535-8CF2-98B69EA31CD3}"/>
                </a:ext>
              </a:extLst>
            </p:cNvPr>
            <p:cNvSpPr txBox="1"/>
            <p:nvPr/>
          </p:nvSpPr>
          <p:spPr>
            <a:xfrm>
              <a:off x="6412298" y="2377731"/>
              <a:ext cx="876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Even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7A3A78C-4718-B947-3331-F7224C6E9F5B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69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7A3A78C-4718-B947-3331-F7224C6E9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698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B081DA-93D2-3838-5153-BE3B13BE17B6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71B8CB-651E-E8B1-999C-21E3DEE24A65}"/>
                </a:ext>
              </a:extLst>
            </p:cNvPr>
            <p:cNvSpPr txBox="1"/>
            <p:nvPr/>
          </p:nvSpPr>
          <p:spPr>
            <a:xfrm>
              <a:off x="6412298" y="3606919"/>
              <a:ext cx="8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Odd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3E016F-E6DB-D508-1901-D85333133505}"/>
                </a:ext>
              </a:extLst>
            </p:cNvPr>
            <p:cNvSpPr txBox="1"/>
            <p:nvPr/>
          </p:nvSpPr>
          <p:spPr>
            <a:xfrm>
              <a:off x="6391758" y="4275080"/>
              <a:ext cx="876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Even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CDEB76-0A07-B35F-C352-45B024E55722}"/>
                </a:ext>
              </a:extLst>
            </p:cNvPr>
            <p:cNvSpPr txBox="1"/>
            <p:nvPr/>
          </p:nvSpPr>
          <p:spPr>
            <a:xfrm>
              <a:off x="6391758" y="5504268"/>
              <a:ext cx="8002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Odd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41ED9-52EE-B4A1-1ECE-FBAA2B004830}"/>
                </a:ext>
              </a:extLst>
            </p:cNvPr>
            <p:cNvSpPr txBox="1"/>
            <p:nvPr/>
          </p:nvSpPr>
          <p:spPr>
            <a:xfrm>
              <a:off x="2647603" y="2972885"/>
              <a:ext cx="8764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Even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52965D-A4A2-CB65-DF0B-9065AA6B4BAD}"/>
                </a:ext>
              </a:extLst>
            </p:cNvPr>
            <p:cNvSpPr txBox="1"/>
            <p:nvPr/>
          </p:nvSpPr>
          <p:spPr>
            <a:xfrm>
              <a:off x="2638284" y="4881926"/>
              <a:ext cx="800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Odd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977EA92-94B0-D618-403A-714A215C0D71}"/>
                </a:ext>
              </a:extLst>
            </p:cNvPr>
            <p:cNvSpPr txBox="1"/>
            <p:nvPr/>
          </p:nvSpPr>
          <p:spPr>
            <a:xfrm>
              <a:off x="4545156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59E0A88-FD41-1930-A22C-99E1F22B6F48}"/>
                    </a:ext>
                  </a:extLst>
                </p:cNvPr>
                <p:cNvSpPr txBox="1"/>
                <p:nvPr/>
              </p:nvSpPr>
              <p:spPr>
                <a:xfrm>
                  <a:off x="4055494" y="2460604"/>
                  <a:ext cx="713657" cy="5698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59E0A88-FD41-1930-A22C-99E1F22B6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494" y="2460604"/>
                  <a:ext cx="713657" cy="5698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ADF938C-AEA7-1BE7-4CB2-D1C3C80576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DBCF825-DD13-4A05-E42C-684253FB76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9EDB56E-B1D8-52ED-26D5-F3294F90EE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61059EC-3607-7EB2-5708-D43164657C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15BC1E-2EAA-A4F1-FD6A-DCBB9D3AFA1B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15BC1E-2EAA-A4F1-FD6A-DCBB9D3AF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CAFA0024-C3D5-9F25-8962-49242389B1F2}"/>
              </a:ext>
            </a:extLst>
          </p:cNvPr>
          <p:cNvGrpSpPr/>
          <p:nvPr/>
        </p:nvGrpSpPr>
        <p:grpSpPr>
          <a:xfrm>
            <a:off x="7463696" y="2276974"/>
            <a:ext cx="1689886" cy="3756684"/>
            <a:chOff x="7463696" y="2276974"/>
            <a:chExt cx="1689886" cy="375668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E9AE023-FB82-52FD-3C58-00A4EAB1B78D}"/>
                    </a:ext>
                  </a:extLst>
                </p:cNvPr>
                <p:cNvSpPr txBox="1"/>
                <p:nvPr/>
              </p:nvSpPr>
              <p:spPr>
                <a:xfrm>
                  <a:off x="7463696" y="2276974"/>
                  <a:ext cx="1689886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E9AE023-FB82-52FD-3C58-00A4EAB1B7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696" y="2276974"/>
                  <a:ext cx="1689886" cy="7861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40FE2C4-6327-D5E1-42E8-D9C334008838}"/>
                    </a:ext>
                  </a:extLst>
                </p:cNvPr>
                <p:cNvSpPr txBox="1"/>
                <p:nvPr/>
              </p:nvSpPr>
              <p:spPr>
                <a:xfrm>
                  <a:off x="7463696" y="5247481"/>
                  <a:ext cx="1689886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49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40FE2C4-6327-D5E1-42E8-D9C3340088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696" y="5247481"/>
                  <a:ext cx="1689886" cy="7861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998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D841C-7B68-F95A-D7E5-B7E513B79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8BEFEE-F9AA-E305-92B5-7C8BCDB5355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player buys two raffle tickets.</a:t>
                </a:r>
                <a:br>
                  <a:rPr lang="en-GB" dirty="0"/>
                </a:br>
                <a:r>
                  <a:rPr lang="en-GB" dirty="0"/>
                  <a:t>The probability they win on either ticket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Complete the probability tree diagram.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8BEFEE-F9AA-E305-92B5-7C8BCDB535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EA0E0683-1C29-4447-852C-B49985555FD0}"/>
              </a:ext>
            </a:extLst>
          </p:cNvPr>
          <p:cNvGrpSpPr/>
          <p:nvPr/>
        </p:nvGrpSpPr>
        <p:grpSpPr>
          <a:xfrm>
            <a:off x="1133710" y="3464212"/>
            <a:ext cx="4392354" cy="2542569"/>
            <a:chOff x="1133710" y="3464212"/>
            <a:chExt cx="4392354" cy="2542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EBD5278-B895-D956-91B5-81E98907BE60}"/>
                    </a:ext>
                  </a:extLst>
                </p:cNvPr>
                <p:cNvSpPr txBox="1"/>
                <p:nvPr/>
              </p:nvSpPr>
              <p:spPr>
                <a:xfrm>
                  <a:off x="3731752" y="3464212"/>
                  <a:ext cx="1223412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EBD5278-B895-D956-91B5-81E98907B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752" y="3464212"/>
                  <a:ext cx="1223412" cy="5772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DFA079B-75CD-4EA4-F4E0-AD4CCE4A09DF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1053494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DFA079B-75CD-4EA4-F4E0-AD4CCE4A0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1053494" cy="5749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AD0CECD-D9A8-7706-10E9-56A5A7E5DBF9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1223412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AD0CECD-D9A8-7706-10E9-56A5A7E5D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1223412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FC44B62-B76D-FAC3-A2CB-8FC3EEE9C2B9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1223412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FC44B62-B76D-FAC3-A2CB-8FC3EEE9C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1223412" cy="5772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E8CBE0-CF17-0B95-95B0-B66C93408DCA}"/>
              </a:ext>
            </a:extLst>
          </p:cNvPr>
          <p:cNvGrpSpPr/>
          <p:nvPr/>
        </p:nvGrpSpPr>
        <p:grpSpPr>
          <a:xfrm>
            <a:off x="704867" y="2020711"/>
            <a:ext cx="6550932" cy="4009465"/>
            <a:chOff x="704867" y="2020711"/>
            <a:chExt cx="6550932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807C7E-85C9-7D2C-B063-A45CCB18DC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D1AC6F-A06A-5087-F49F-A3811CDDD047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09F458-D635-6F1B-E783-FE13B60F1481}"/>
                </a:ext>
              </a:extLst>
            </p:cNvPr>
            <p:cNvGrpSpPr/>
            <p:nvPr/>
          </p:nvGrpSpPr>
          <p:grpSpPr>
            <a:xfrm>
              <a:off x="3805911" y="2666090"/>
              <a:ext cx="2471300" cy="1202439"/>
              <a:chOff x="1533956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4FD0EA3-2EB8-7873-5A94-38C5FCD524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6B4A7B-F781-90D6-ECCF-798B0FDF05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07CC7BA-51EA-52F3-398D-43D26A853E1A}"/>
                </a:ext>
              </a:extLst>
            </p:cNvPr>
            <p:cNvGrpSpPr/>
            <p:nvPr/>
          </p:nvGrpSpPr>
          <p:grpSpPr>
            <a:xfrm>
              <a:off x="3785371" y="4536690"/>
              <a:ext cx="2471300" cy="1202439"/>
              <a:chOff x="1533956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2DDBFD6-56AE-0FE1-271D-8B4A4E7650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680D16D-5E50-438F-685F-42B884A2B1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DF88DC-F006-7B71-0AF5-6CA2DE9E88D0}"/>
                </a:ext>
              </a:extLst>
            </p:cNvPr>
            <p:cNvSpPr txBox="1"/>
            <p:nvPr/>
          </p:nvSpPr>
          <p:spPr>
            <a:xfrm>
              <a:off x="6412298" y="2377731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41D269C-C5A4-E878-73E2-D8103F8F8551}"/>
                    </a:ext>
                  </a:extLst>
                </p:cNvPr>
                <p:cNvSpPr txBox="1"/>
                <p:nvPr/>
              </p:nvSpPr>
              <p:spPr>
                <a:xfrm>
                  <a:off x="726768" y="3051824"/>
                  <a:ext cx="1053494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41D269C-C5A4-E878-73E2-D8103F8F8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768" y="3051824"/>
                  <a:ext cx="1053494" cy="5749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E7675A6-5079-D257-66B1-C02C648577AA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7CB0A6-A150-90DF-0629-879EC5A39272}"/>
                </a:ext>
              </a:extLst>
            </p:cNvPr>
            <p:cNvSpPr txBox="1"/>
            <p:nvPr/>
          </p:nvSpPr>
          <p:spPr>
            <a:xfrm>
              <a:off x="6412298" y="360691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8CBB26-EFB1-988E-71FE-ACEB59893F61}"/>
                </a:ext>
              </a:extLst>
            </p:cNvPr>
            <p:cNvSpPr txBox="1"/>
            <p:nvPr/>
          </p:nvSpPr>
          <p:spPr>
            <a:xfrm>
              <a:off x="6391758" y="4275080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77D54C-ED2A-DB2A-82DA-0888CC84E221}"/>
                </a:ext>
              </a:extLst>
            </p:cNvPr>
            <p:cNvSpPr txBox="1"/>
            <p:nvPr/>
          </p:nvSpPr>
          <p:spPr>
            <a:xfrm>
              <a:off x="6391758" y="5504268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DC291F-BFBF-A7C2-E741-F4482BF4C614}"/>
                </a:ext>
              </a:extLst>
            </p:cNvPr>
            <p:cNvSpPr txBox="1"/>
            <p:nvPr/>
          </p:nvSpPr>
          <p:spPr>
            <a:xfrm>
              <a:off x="2647603" y="2972885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4D716A-057E-2508-8A34-95EEF5362A37}"/>
                </a:ext>
              </a:extLst>
            </p:cNvPr>
            <p:cNvSpPr txBox="1"/>
            <p:nvPr/>
          </p:nvSpPr>
          <p:spPr>
            <a:xfrm>
              <a:off x="2616644" y="4881926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Lose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3C4118B-5A20-3609-2DA7-52C66788E61B}"/>
                </a:ext>
              </a:extLst>
            </p:cNvPr>
            <p:cNvSpPr txBox="1"/>
            <p:nvPr/>
          </p:nvSpPr>
          <p:spPr>
            <a:xfrm>
              <a:off x="4545156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820EE1A-32F3-591A-3A7E-574F3C0B8ED6}"/>
                    </a:ext>
                  </a:extLst>
                </p:cNvPr>
                <p:cNvSpPr txBox="1"/>
                <p:nvPr/>
              </p:nvSpPr>
              <p:spPr>
                <a:xfrm>
                  <a:off x="3814864" y="2460604"/>
                  <a:ext cx="1053494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820EE1A-32F3-591A-3A7E-574F3C0B8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864" y="2460604"/>
                  <a:ext cx="1053494" cy="5749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7FA0FA-37FC-1F22-3E00-39976B88C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8F48ECD-64A0-68F2-2AD6-5579BF5C40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C6FE0E-82D2-DA68-E137-B4080C210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B33FCE3-93DD-9544-2E42-D420947C82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4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111FE-0FA1-AA02-8CC5-35FBD4A95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AF2409-9882-DBB9-FC37-27B7C08E66D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player buys two raffle tickets.</a:t>
                </a:r>
                <a:br>
                  <a:rPr lang="en-GB" dirty="0"/>
                </a:br>
                <a:r>
                  <a:rPr lang="en-GB" dirty="0"/>
                  <a:t>The probability they win on either ticket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The player believes buying two tickets means they have 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dirty="0"/>
                  <a:t> chance of winning a prize, are they correct?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AF2409-9882-DBB9-FC37-27B7C08E6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7B3089D-4B45-8480-A717-44CEDB1680C4}"/>
              </a:ext>
            </a:extLst>
          </p:cNvPr>
          <p:cNvGrpSpPr/>
          <p:nvPr/>
        </p:nvGrpSpPr>
        <p:grpSpPr>
          <a:xfrm>
            <a:off x="1133710" y="3464212"/>
            <a:ext cx="4392354" cy="2542569"/>
            <a:chOff x="1133710" y="3464212"/>
            <a:chExt cx="4392354" cy="2542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CEFDECE-0B5A-0408-2505-0D51A9FEEE91}"/>
                    </a:ext>
                  </a:extLst>
                </p:cNvPr>
                <p:cNvSpPr txBox="1"/>
                <p:nvPr/>
              </p:nvSpPr>
              <p:spPr>
                <a:xfrm>
                  <a:off x="3731752" y="3464212"/>
                  <a:ext cx="1223412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CEFDECE-0B5A-0408-2505-0D51A9FEEE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1752" y="3464212"/>
                  <a:ext cx="1223412" cy="5772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897D79C-946A-18D1-8DBC-2BF240AF3E1C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1053494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897D79C-946A-18D1-8DBC-2BF240AF3E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1053494" cy="5749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EB58747-4BC0-6FD3-CDAC-2DFB4DF69FED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1223412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8EB58747-4BC0-6FD3-CDAC-2DFB4DF69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1223412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85A8664-DAB8-532D-2B28-08D5794E8CDF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1223412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85A8664-DAB8-532D-2B28-08D5794E8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1223412" cy="5772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10574E-1496-0243-C7C0-9C13CB9289A1}"/>
              </a:ext>
            </a:extLst>
          </p:cNvPr>
          <p:cNvGrpSpPr/>
          <p:nvPr/>
        </p:nvGrpSpPr>
        <p:grpSpPr>
          <a:xfrm>
            <a:off x="704867" y="2020711"/>
            <a:ext cx="6550932" cy="4009465"/>
            <a:chOff x="704867" y="2020711"/>
            <a:chExt cx="6550932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1905257-095D-5D27-7169-86A779F26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1583DB1-8C0A-0E19-28C2-6CC367D3637A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CA2D61-D020-75B9-207F-C70E8B8C007C}"/>
                </a:ext>
              </a:extLst>
            </p:cNvPr>
            <p:cNvGrpSpPr/>
            <p:nvPr/>
          </p:nvGrpSpPr>
          <p:grpSpPr>
            <a:xfrm>
              <a:off x="3805911" y="2666090"/>
              <a:ext cx="2471300" cy="1202439"/>
              <a:chOff x="1533956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18ABA3C-07DC-4A59-AB80-3A4FDC1043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7F65971-BB6A-2886-4DB5-CD3A6E0486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933E3E2-36E1-6708-5BFD-4C199EA36E7F}"/>
                </a:ext>
              </a:extLst>
            </p:cNvPr>
            <p:cNvGrpSpPr/>
            <p:nvPr/>
          </p:nvGrpSpPr>
          <p:grpSpPr>
            <a:xfrm>
              <a:off x="3785371" y="4536690"/>
              <a:ext cx="2471300" cy="1202439"/>
              <a:chOff x="1533956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88A4357-EA80-E85D-5F86-5F8C49B186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11692F6-C72D-33AF-9997-7074D7847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BD1FF9-2C61-3DC4-ECDE-F030ACB967AD}"/>
                </a:ext>
              </a:extLst>
            </p:cNvPr>
            <p:cNvSpPr txBox="1"/>
            <p:nvPr/>
          </p:nvSpPr>
          <p:spPr>
            <a:xfrm>
              <a:off x="6412298" y="2377731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5A13E5-6EF8-D084-9103-54BF66C3C675}"/>
                    </a:ext>
                  </a:extLst>
                </p:cNvPr>
                <p:cNvSpPr txBox="1"/>
                <p:nvPr/>
              </p:nvSpPr>
              <p:spPr>
                <a:xfrm>
                  <a:off x="726768" y="3051824"/>
                  <a:ext cx="1053494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55A13E5-6EF8-D084-9103-54BF66C3C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6768" y="3051824"/>
                  <a:ext cx="1053494" cy="5749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2E4FCC-E3A6-7DB6-2622-121C0CB362AB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719606-4C2C-9BCC-22D4-097D15A37C5F}"/>
                </a:ext>
              </a:extLst>
            </p:cNvPr>
            <p:cNvSpPr txBox="1"/>
            <p:nvPr/>
          </p:nvSpPr>
          <p:spPr>
            <a:xfrm>
              <a:off x="6412298" y="360691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6F307E-038A-C4D1-D0B5-06CE1CCF6A03}"/>
                </a:ext>
              </a:extLst>
            </p:cNvPr>
            <p:cNvSpPr txBox="1"/>
            <p:nvPr/>
          </p:nvSpPr>
          <p:spPr>
            <a:xfrm>
              <a:off x="6391758" y="4275080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F36EA2-81CE-C516-60F0-E6AAAA1FC734}"/>
                </a:ext>
              </a:extLst>
            </p:cNvPr>
            <p:cNvSpPr txBox="1"/>
            <p:nvPr/>
          </p:nvSpPr>
          <p:spPr>
            <a:xfrm>
              <a:off x="6391758" y="5504268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Lose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5E8BC3-80A7-7591-8992-2EC59D4BA60B}"/>
                </a:ext>
              </a:extLst>
            </p:cNvPr>
            <p:cNvSpPr txBox="1"/>
            <p:nvPr/>
          </p:nvSpPr>
          <p:spPr>
            <a:xfrm>
              <a:off x="2647603" y="2972885"/>
              <a:ext cx="7745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CC5C7D-5480-1FF4-8526-71B2E99C4359}"/>
                </a:ext>
              </a:extLst>
            </p:cNvPr>
            <p:cNvSpPr txBox="1"/>
            <p:nvPr/>
          </p:nvSpPr>
          <p:spPr>
            <a:xfrm>
              <a:off x="2616644" y="4881926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Lose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4E6864-52E0-83E2-00D6-53D4E984C84A}"/>
                </a:ext>
              </a:extLst>
            </p:cNvPr>
            <p:cNvSpPr txBox="1"/>
            <p:nvPr/>
          </p:nvSpPr>
          <p:spPr>
            <a:xfrm>
              <a:off x="4545156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4D0821C-275E-F9FF-9182-7BBD579630BB}"/>
                    </a:ext>
                  </a:extLst>
                </p:cNvPr>
                <p:cNvSpPr txBox="1"/>
                <p:nvPr/>
              </p:nvSpPr>
              <p:spPr>
                <a:xfrm>
                  <a:off x="3814864" y="2460604"/>
                  <a:ext cx="1053494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4D0821C-275E-F9FF-9182-7BBD579630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864" y="2460604"/>
                  <a:ext cx="1053494" cy="5749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8AEFA38-0A5E-53BB-3956-45116D7DF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1CE9815-49F7-9045-7FA9-6B5F0D349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B0FB861-D65F-F296-7C9C-E47ADE0B35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CA3B9A3-49F2-7CF8-8919-1F616E3713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EEC5C2-523B-21D3-4364-4AFB46CF1736}"/>
                  </a:ext>
                </a:extLst>
              </p:cNvPr>
              <p:cNvSpPr/>
              <p:nvPr/>
            </p:nvSpPr>
            <p:spPr>
              <a:xfrm>
                <a:off x="721287" y="5590471"/>
                <a:ext cx="3084623" cy="11042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GB" sz="4400" b="0" dirty="0">
                    <a:solidFill>
                      <a:srgbClr val="FF0000"/>
                    </a:solidFill>
                  </a:rPr>
                  <a:t>No -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1.99%</m:t>
                    </m:r>
                  </m:oMath>
                </a14:m>
                <a:endParaRPr sz="11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EEC5C2-523B-21D3-4364-4AFB46CF1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87" y="5590471"/>
                <a:ext cx="3084623" cy="1104240"/>
              </a:xfrm>
              <a:prstGeom prst="roundRect">
                <a:avLst/>
              </a:prstGeom>
              <a:blipFill>
                <a:blip r:embed="rId9"/>
                <a:stretch>
                  <a:fillRect l="-5049" b="-7895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7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94434-604A-DDC4-EAAA-D835BE21E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548D7C-A4D1-B356-4443-809C5A8DA1D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has a chemistry test and a physics test.</a:t>
                </a:r>
                <a:br>
                  <a:rPr lang="en-GB" dirty="0"/>
                </a:br>
                <a:r>
                  <a:rPr lang="en-GB" dirty="0"/>
                  <a:t>The probability they pass their chemistry test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br>
                  <a:rPr lang="en-GB" dirty="0"/>
                </a:br>
                <a:r>
                  <a:rPr lang="en-GB" dirty="0"/>
                  <a:t>The probability they pass their physics test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Complete the probability tree diagram.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548D7C-A4D1-B356-4443-809C5A8DA1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D14802AE-0BA7-C75C-833B-56CD16E94146}"/>
              </a:ext>
            </a:extLst>
          </p:cNvPr>
          <p:cNvGrpSpPr/>
          <p:nvPr/>
        </p:nvGrpSpPr>
        <p:grpSpPr>
          <a:xfrm>
            <a:off x="1133710" y="3464212"/>
            <a:ext cx="4052517" cy="2542569"/>
            <a:chOff x="1133710" y="3464212"/>
            <a:chExt cx="4052517" cy="2542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E04E518-350C-5434-E285-A51EC924D18C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E04E518-350C-5434-E285-A51EC924D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883575" cy="5772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B61BF7A-1242-492E-6487-C54084A6F8AB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B61BF7A-1242-492E-6487-C54084A6F8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883575" cy="57355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6D3B550-05F6-D38F-7854-CFD6618C9BF0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6D3B550-05F6-D38F-7854-CFD6618C9B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4C6B860-C7B8-D35A-C57A-D867A8EA96DC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4C6B860-C7B8-D35A-C57A-D867A8EA96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37D0C59-32AF-1EDD-453C-F2F6C19E575D}"/>
              </a:ext>
            </a:extLst>
          </p:cNvPr>
          <p:cNvGrpSpPr/>
          <p:nvPr/>
        </p:nvGrpSpPr>
        <p:grpSpPr>
          <a:xfrm>
            <a:off x="704867" y="2020711"/>
            <a:ext cx="6315455" cy="4009465"/>
            <a:chOff x="704867" y="2020711"/>
            <a:chExt cx="6315455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ACE1878-1EA4-15B1-5F88-4D47CD7264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C912E8-2677-DBEB-9A95-4B8191C38D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7F01135-A1F2-EDE0-1DFA-9CB9ECF2E77A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6D0ABAB-02D8-1AE2-8A3F-A80FBCF76D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59608D8-7452-5D42-026A-0DF46E89A2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757418E-6295-A36E-BCB1-A6B99890A66C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1DA55FA-DBA6-D79D-941D-DDA49E5AC4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167DB0F-3358-9A3A-75DE-28D112D209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5332B8-62E9-2595-8524-34F8E11C8D00}"/>
                </a:ext>
              </a:extLst>
            </p:cNvPr>
            <p:cNvSpPr txBox="1"/>
            <p:nvPr/>
          </p:nvSpPr>
          <p:spPr>
            <a:xfrm>
              <a:off x="6203752" y="2377731"/>
              <a:ext cx="81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493B667-A17E-1CE4-62A4-669E70282775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82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493B667-A17E-1CE4-62A4-669E702827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824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44F566-0CD8-9A6F-6C08-95E9E47BC9D0}"/>
                </a:ext>
              </a:extLst>
            </p:cNvPr>
            <p:cNvSpPr txBox="1"/>
            <p:nvPr/>
          </p:nvSpPr>
          <p:spPr>
            <a:xfrm>
              <a:off x="836967" y="2020711"/>
              <a:ext cx="1447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Chemistry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4E7959-A03B-C97E-9686-C6388B6B1FB0}"/>
                </a:ext>
              </a:extLst>
            </p:cNvPr>
            <p:cNvSpPr txBox="1"/>
            <p:nvPr/>
          </p:nvSpPr>
          <p:spPr>
            <a:xfrm>
              <a:off x="6203752" y="3606919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BB9E63-B138-EBC8-B639-3DBCE1672FBC}"/>
                </a:ext>
              </a:extLst>
            </p:cNvPr>
            <p:cNvSpPr txBox="1"/>
            <p:nvPr/>
          </p:nvSpPr>
          <p:spPr>
            <a:xfrm>
              <a:off x="6183212" y="4275080"/>
              <a:ext cx="81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1421AC-502C-7A48-BEBA-CEF87A9907A2}"/>
                </a:ext>
              </a:extLst>
            </p:cNvPr>
            <p:cNvSpPr txBox="1"/>
            <p:nvPr/>
          </p:nvSpPr>
          <p:spPr>
            <a:xfrm>
              <a:off x="6183212" y="5504268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0BB99B-D602-1C5E-F46C-246BE0849C3F}"/>
                </a:ext>
              </a:extLst>
            </p:cNvPr>
            <p:cNvSpPr txBox="1"/>
            <p:nvPr/>
          </p:nvSpPr>
          <p:spPr>
            <a:xfrm>
              <a:off x="2647603" y="2972885"/>
              <a:ext cx="81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67A18E-98BC-2D00-0B96-1D1E66E28F3E}"/>
                </a:ext>
              </a:extLst>
            </p:cNvPr>
            <p:cNvSpPr txBox="1"/>
            <p:nvPr/>
          </p:nvSpPr>
          <p:spPr>
            <a:xfrm>
              <a:off x="2627062" y="4833800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A7A6E0-898A-FB56-3640-65CDA86664F8}"/>
                </a:ext>
              </a:extLst>
            </p:cNvPr>
            <p:cNvSpPr txBox="1"/>
            <p:nvPr/>
          </p:nvSpPr>
          <p:spPr>
            <a:xfrm>
              <a:off x="4110076" y="2025707"/>
              <a:ext cx="1076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Physics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D27DC9-14FA-EBEA-6FA5-E770B716B9C6}"/>
                    </a:ext>
                  </a:extLst>
                </p:cNvPr>
                <p:cNvSpPr txBox="1"/>
                <p:nvPr/>
              </p:nvSpPr>
              <p:spPr>
                <a:xfrm>
                  <a:off x="3846948" y="2460604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D27DC9-14FA-EBEA-6FA5-E770B716B9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948" y="2460604"/>
                  <a:ext cx="883575" cy="5735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6835EB-7D03-A4B9-365E-2F2590D3A8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CEFEF9A-5C19-9A38-D16C-CAC0D81FC7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D1A8A5-F11A-D716-B860-2ECC139C3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1628786-B897-C104-E932-3345FDC6C7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86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9C10-7B39-80FB-0AC6-054DF85F3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E08B06-1B7B-D88B-2EE4-09D48EC7326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has a chemistry test and a physics test.</a:t>
                </a:r>
                <a:br>
                  <a:rPr lang="en-GB" dirty="0"/>
                </a:br>
                <a:r>
                  <a:rPr lang="en-GB" dirty="0"/>
                  <a:t>The probability they pass their chemistry test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br>
                  <a:rPr lang="en-GB" dirty="0"/>
                </a:br>
                <a:r>
                  <a:rPr lang="en-GB" dirty="0"/>
                  <a:t>The probability they pass their physics test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Calculate the probability they pass both tests.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E08B06-1B7B-D88B-2EE4-09D48EC732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381379B3-B6CB-487A-C376-EE3DD979C5F8}"/>
              </a:ext>
            </a:extLst>
          </p:cNvPr>
          <p:cNvGrpSpPr/>
          <p:nvPr/>
        </p:nvGrpSpPr>
        <p:grpSpPr>
          <a:xfrm>
            <a:off x="1133710" y="3464212"/>
            <a:ext cx="4052517" cy="2542569"/>
            <a:chOff x="1133710" y="3464212"/>
            <a:chExt cx="4052517" cy="2542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2D7F67-9753-CF4E-5D3A-B64E33C8B779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B2D7F67-9753-CF4E-5D3A-B64E33C8B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883575" cy="5772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B57F1BA-2D7E-2E8A-78D7-9D0A0DA32CC7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B57F1BA-2D7E-2E8A-78D7-9D0A0DA32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883575" cy="57355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5576452-1B70-5610-9E76-521E0DA496E8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5576452-1B70-5610-9E76-521E0DA496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742E5C3-960E-9133-A887-58070DD5B002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742E5C3-960E-9133-A887-58070DD5B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5E7F35-F300-9F3A-89E3-719780E3F41F}"/>
              </a:ext>
            </a:extLst>
          </p:cNvPr>
          <p:cNvGrpSpPr/>
          <p:nvPr/>
        </p:nvGrpSpPr>
        <p:grpSpPr>
          <a:xfrm>
            <a:off x="704867" y="2020711"/>
            <a:ext cx="6315455" cy="4009465"/>
            <a:chOff x="704867" y="2020711"/>
            <a:chExt cx="6315455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28296D-AF36-87F3-267C-34E745AE0E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3EC61C-77B9-BFA2-76AB-7BBE2A38E17F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20DC019-45FE-7B62-369B-2FBBEF4EBE0D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B5F5ED3-3691-F5F6-8815-46A0F5517E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C4126DA-C3B6-5425-0259-DEBDC42362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FBC966F-E4D4-AF5B-3D4E-B875ADBEA134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3605FBE-7ABC-E9E5-38B9-9964ED497B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F229EBD-5BDC-0625-E9A1-08B7FD636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FF7A22-9E6C-FF93-EA37-AA09015695E0}"/>
                </a:ext>
              </a:extLst>
            </p:cNvPr>
            <p:cNvSpPr txBox="1"/>
            <p:nvPr/>
          </p:nvSpPr>
          <p:spPr>
            <a:xfrm>
              <a:off x="6203752" y="2377731"/>
              <a:ext cx="81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EC2A50F-9382-F8B2-34E2-E541DE640523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82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EC2A50F-9382-F8B2-34E2-E541DE6405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824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5E7346-FFE8-D853-529B-A658D7FC68D4}"/>
                </a:ext>
              </a:extLst>
            </p:cNvPr>
            <p:cNvSpPr txBox="1"/>
            <p:nvPr/>
          </p:nvSpPr>
          <p:spPr>
            <a:xfrm>
              <a:off x="836967" y="2020711"/>
              <a:ext cx="1447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Chemistry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F4DEE3-3E37-A203-8CC6-11A6FF140E63}"/>
                </a:ext>
              </a:extLst>
            </p:cNvPr>
            <p:cNvSpPr txBox="1"/>
            <p:nvPr/>
          </p:nvSpPr>
          <p:spPr>
            <a:xfrm>
              <a:off x="6203752" y="3606919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BB55C2-43EA-AFB9-43D4-449A45751017}"/>
                </a:ext>
              </a:extLst>
            </p:cNvPr>
            <p:cNvSpPr txBox="1"/>
            <p:nvPr/>
          </p:nvSpPr>
          <p:spPr>
            <a:xfrm>
              <a:off x="6183212" y="4275080"/>
              <a:ext cx="81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EB694-2FD6-2374-9AD2-F954033BD327}"/>
                </a:ext>
              </a:extLst>
            </p:cNvPr>
            <p:cNvSpPr txBox="1"/>
            <p:nvPr/>
          </p:nvSpPr>
          <p:spPr>
            <a:xfrm>
              <a:off x="6183212" y="5504268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B2E7EE-182E-947D-61DF-AB31A9AA3C79}"/>
                </a:ext>
              </a:extLst>
            </p:cNvPr>
            <p:cNvSpPr txBox="1"/>
            <p:nvPr/>
          </p:nvSpPr>
          <p:spPr>
            <a:xfrm>
              <a:off x="2647603" y="2972885"/>
              <a:ext cx="81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D3D023-BE2B-00D5-AEE5-8592FB766862}"/>
                </a:ext>
              </a:extLst>
            </p:cNvPr>
            <p:cNvSpPr txBox="1"/>
            <p:nvPr/>
          </p:nvSpPr>
          <p:spPr>
            <a:xfrm>
              <a:off x="2627062" y="4833800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E356C5E-19EC-7429-03A7-5EAEDE788F4C}"/>
                </a:ext>
              </a:extLst>
            </p:cNvPr>
            <p:cNvSpPr txBox="1"/>
            <p:nvPr/>
          </p:nvSpPr>
          <p:spPr>
            <a:xfrm>
              <a:off x="4110076" y="2025707"/>
              <a:ext cx="1076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Physics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C8ED6C4-D5AF-D13D-14E3-6C6901207738}"/>
                    </a:ext>
                  </a:extLst>
                </p:cNvPr>
                <p:cNvSpPr txBox="1"/>
                <p:nvPr/>
              </p:nvSpPr>
              <p:spPr>
                <a:xfrm>
                  <a:off x="3846948" y="2460604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C8ED6C4-D5AF-D13D-14E3-6C69012077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948" y="2460604"/>
                  <a:ext cx="883575" cy="5735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CE7A908-A2A9-ACDC-6DF8-D13A04EFD0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9507C0C-5DA4-C878-879F-3E95776BEA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E581F00-6124-B81D-75B0-689A1D938B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6A0131-0117-4E1D-97A3-9309CE12E2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79708-2B79-156A-9DF6-E297F982131C}"/>
                  </a:ext>
                </a:extLst>
              </p:cNvPr>
              <p:cNvSpPr txBox="1"/>
              <p:nvPr/>
            </p:nvSpPr>
            <p:spPr>
              <a:xfrm>
                <a:off x="7155409" y="2273001"/>
                <a:ext cx="185980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179708-2B79-156A-9DF6-E297F9821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09" y="2273001"/>
                <a:ext cx="1859805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D0BE26-2751-A021-5B48-6039BCD2B79B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D0BE26-2751-A021-5B48-6039BCD2B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8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1433-9291-6F82-61B0-642480B47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64199C-D123-C08B-A9F7-C620A30FD5B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has a chemistry test and a physics test.</a:t>
                </a:r>
                <a:br>
                  <a:rPr lang="en-GB" dirty="0"/>
                </a:br>
                <a:r>
                  <a:rPr lang="en-GB" dirty="0"/>
                  <a:t>The probability they pass their chemistry test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br>
                  <a:rPr lang="en-GB" dirty="0"/>
                </a:br>
                <a:r>
                  <a:rPr lang="en-GB" dirty="0"/>
                  <a:t>The probability they pass their physics test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What is the probability they pass exactly one test.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64199C-D123-C08B-A9F7-C620A30FD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A60FB4DE-0C79-1617-20D0-285DB35728FC}"/>
              </a:ext>
            </a:extLst>
          </p:cNvPr>
          <p:cNvGrpSpPr/>
          <p:nvPr/>
        </p:nvGrpSpPr>
        <p:grpSpPr>
          <a:xfrm>
            <a:off x="1133710" y="3464212"/>
            <a:ext cx="4052517" cy="2542569"/>
            <a:chOff x="1133710" y="3464212"/>
            <a:chExt cx="4052517" cy="2542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0373BA6-EDA9-62CC-1137-1225B52F533A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0373BA6-EDA9-62CC-1137-1225B52F53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883575" cy="5772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2F80C11-1DB0-75D5-77B5-542C472B5A64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2F80C11-1DB0-75D5-77B5-542C472B5A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883575" cy="57355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79B79DB-37BD-4D39-69D7-94F2CDDA3D11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79B79DB-37BD-4D39-69D7-94F2CDDA3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BEB57C2-B153-6F52-FD59-0DFA803021CD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BEB57C2-B153-6F52-FD59-0DFA80302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B9C6DC-B49C-D553-A819-31E8B1026243}"/>
              </a:ext>
            </a:extLst>
          </p:cNvPr>
          <p:cNvGrpSpPr/>
          <p:nvPr/>
        </p:nvGrpSpPr>
        <p:grpSpPr>
          <a:xfrm>
            <a:off x="704867" y="2020711"/>
            <a:ext cx="6315455" cy="4009465"/>
            <a:chOff x="704867" y="2020711"/>
            <a:chExt cx="6315455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1599A96-93A4-46AF-5D60-4F6DBAFD73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C076F8-AEB2-8BFF-D599-7913B68C6607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10AFB4-6632-6C6E-6057-9212CB5E55D5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9D7ADEB-F75D-DCD2-9A05-2E78458349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A04D6B8-07A7-9366-1F7C-98B8120722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A13DCD8-6D91-74DC-7C0A-34D17B848D9A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ECD3F4A-857A-F4A9-3AC9-FE34639B73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409F1B-4F44-45DE-1762-DC545E1DCE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F1FB6D-FE06-6A91-ADC0-7C47C81B4C32}"/>
                </a:ext>
              </a:extLst>
            </p:cNvPr>
            <p:cNvSpPr txBox="1"/>
            <p:nvPr/>
          </p:nvSpPr>
          <p:spPr>
            <a:xfrm>
              <a:off x="6203752" y="2377731"/>
              <a:ext cx="81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9828799-7A74-8662-EC17-8FE022EB796E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82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9828799-7A74-8662-EC17-8FE022EB7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824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4D051A-2236-679A-F95E-41E48E1D6F6A}"/>
                </a:ext>
              </a:extLst>
            </p:cNvPr>
            <p:cNvSpPr txBox="1"/>
            <p:nvPr/>
          </p:nvSpPr>
          <p:spPr>
            <a:xfrm>
              <a:off x="836967" y="2020711"/>
              <a:ext cx="1447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Chemistry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E12567-8464-7751-33F1-CC8A7DF91CE6}"/>
                </a:ext>
              </a:extLst>
            </p:cNvPr>
            <p:cNvSpPr txBox="1"/>
            <p:nvPr/>
          </p:nvSpPr>
          <p:spPr>
            <a:xfrm>
              <a:off x="6203752" y="3606919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4A31C5-70A3-0A4E-263C-81F33A2E4246}"/>
                </a:ext>
              </a:extLst>
            </p:cNvPr>
            <p:cNvSpPr txBox="1"/>
            <p:nvPr/>
          </p:nvSpPr>
          <p:spPr>
            <a:xfrm>
              <a:off x="6183212" y="4275080"/>
              <a:ext cx="81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24DABC-12F2-8926-A3E4-CF35D208BA68}"/>
                </a:ext>
              </a:extLst>
            </p:cNvPr>
            <p:cNvSpPr txBox="1"/>
            <p:nvPr/>
          </p:nvSpPr>
          <p:spPr>
            <a:xfrm>
              <a:off x="6183212" y="5504268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AAB105-15FA-C3FE-37A3-5CA96941E2E4}"/>
                </a:ext>
              </a:extLst>
            </p:cNvPr>
            <p:cNvSpPr txBox="1"/>
            <p:nvPr/>
          </p:nvSpPr>
          <p:spPr>
            <a:xfrm>
              <a:off x="2647603" y="2972885"/>
              <a:ext cx="8165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Pass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501423-E1E6-9E78-D769-9AE12B288535}"/>
                </a:ext>
              </a:extLst>
            </p:cNvPr>
            <p:cNvSpPr txBox="1"/>
            <p:nvPr/>
          </p:nvSpPr>
          <p:spPr>
            <a:xfrm>
              <a:off x="2627062" y="4833800"/>
              <a:ext cx="675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Fail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5DE350C-38BF-FC3F-64C3-3E63CE84043A}"/>
                </a:ext>
              </a:extLst>
            </p:cNvPr>
            <p:cNvSpPr txBox="1"/>
            <p:nvPr/>
          </p:nvSpPr>
          <p:spPr>
            <a:xfrm>
              <a:off x="4110076" y="2025707"/>
              <a:ext cx="1076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Physics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59C2B8B-600D-8D60-A3E4-65E286D70ED4}"/>
                    </a:ext>
                  </a:extLst>
                </p:cNvPr>
                <p:cNvSpPr txBox="1"/>
                <p:nvPr/>
              </p:nvSpPr>
              <p:spPr>
                <a:xfrm>
                  <a:off x="3846948" y="2460604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559C2B8B-600D-8D60-A3E4-65E286D70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948" y="2460604"/>
                  <a:ext cx="883575" cy="5735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A07D72-FCEC-D837-68C2-070AA3D15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C23EF44-2D83-0182-C38D-3CB3A55ABA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8BCF583-B1E4-3871-BC2A-9189DC0D76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740189F-6CAB-9D00-8E54-310E86FAF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6126D0-17EC-501D-0293-6AF1D2BC6575}"/>
              </a:ext>
            </a:extLst>
          </p:cNvPr>
          <p:cNvGrpSpPr/>
          <p:nvPr/>
        </p:nvGrpSpPr>
        <p:grpSpPr>
          <a:xfrm>
            <a:off x="7463696" y="3528836"/>
            <a:ext cx="1859805" cy="1633964"/>
            <a:chOff x="7463696" y="3528836"/>
            <a:chExt cx="1859805" cy="16339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389B9E5-5925-2683-32C7-3D991625908C}"/>
                    </a:ext>
                  </a:extLst>
                </p:cNvPr>
                <p:cNvSpPr txBox="1"/>
                <p:nvPr/>
              </p:nvSpPr>
              <p:spPr>
                <a:xfrm>
                  <a:off x="7463696" y="3528836"/>
                  <a:ext cx="1859805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F389B9E5-5925-2683-32C7-3D99162590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696" y="3528836"/>
                  <a:ext cx="1859805" cy="7861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88A932-1B2E-836D-1DF7-D467A97BE338}"/>
                    </a:ext>
                  </a:extLst>
                </p:cNvPr>
                <p:cNvSpPr txBox="1"/>
                <p:nvPr/>
              </p:nvSpPr>
              <p:spPr>
                <a:xfrm>
                  <a:off x="7463696" y="4376623"/>
                  <a:ext cx="1859805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88A932-1B2E-836D-1DF7-D467A97BE3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3696" y="4376623"/>
                  <a:ext cx="1859805" cy="7861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B3A2E5-E0EB-BBE5-D054-9890A7E07257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B3A2E5-E0EB-BBE5-D054-9890A7E07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2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2A8D-A8B1-77E7-9487-90A68E11B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DA6213-1549-D169-2DDE-18E7FC34CB4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pupil is either in detention, or not.</a:t>
                </a:r>
                <a:br>
                  <a:rPr lang="en-GB" dirty="0"/>
                </a:br>
                <a:r>
                  <a:rPr lang="en-GB" dirty="0"/>
                  <a:t>The probability they have detention on Thursday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br>
                  <a:rPr lang="en-GB" dirty="0"/>
                </a:br>
                <a:r>
                  <a:rPr lang="en-GB" dirty="0"/>
                  <a:t>The probability they have detention on Friday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Which day are they more likely to have a detention?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DDA6213-1549-D169-2DDE-18E7FC34C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E979FDA-24C3-1C71-BFB6-437260F56BA7}"/>
              </a:ext>
            </a:extLst>
          </p:cNvPr>
          <p:cNvSpPr/>
          <p:nvPr/>
        </p:nvSpPr>
        <p:spPr>
          <a:xfrm>
            <a:off x="1039392" y="5590471"/>
            <a:ext cx="2471300" cy="11042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400" b="0" dirty="0">
                <a:solidFill>
                  <a:srgbClr val="FF0000"/>
                </a:solidFill>
              </a:rPr>
              <a:t>Friday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3489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F6B65-49AC-CF66-03D6-67165D97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966668-1E0B-E219-24A8-4D2E00CB3DF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checks the weather forecast for Monday and Tuesday.</a:t>
                </a:r>
                <a:br>
                  <a:rPr lang="en-GB" dirty="0"/>
                </a:br>
                <a:r>
                  <a:rPr lang="en-GB" dirty="0"/>
                  <a:t>The probability it rains on Monday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br>
                  <a:rPr lang="en-GB" dirty="0"/>
                </a:br>
                <a:r>
                  <a:rPr lang="en-GB" dirty="0"/>
                  <a:t>The probability it rains on Tuesday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Complete the probability tree diagram.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A966668-1E0B-E219-24A8-4D2E00CB3D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 r="-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4059082-A504-E1F7-1EA7-65428EC5B5ED}"/>
              </a:ext>
            </a:extLst>
          </p:cNvPr>
          <p:cNvGrpSpPr/>
          <p:nvPr/>
        </p:nvGrpSpPr>
        <p:grpSpPr>
          <a:xfrm>
            <a:off x="1133710" y="3464212"/>
            <a:ext cx="3882599" cy="2546352"/>
            <a:chOff x="1133710" y="3464212"/>
            <a:chExt cx="3882599" cy="25463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0A35F63-AD50-C107-2874-6AC85303C51F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713657" cy="5810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90A35F63-AD50-C107-2874-6AC85303C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713657" cy="58105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4A7B47-7438-AF48-BC80-7F96E6BBD7F1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713657" cy="582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4A7B47-7438-AF48-BC80-7F96E6BBD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713657" cy="5824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832767E-1C7A-8599-CC60-7A73035702E2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713657" cy="5810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832767E-1C7A-8599-CC60-7A73035702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713657" cy="5810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7B31552-C811-EA57-BC15-1091CABA7705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7B31552-C811-EA57-BC15-1091CABA7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7F8D7C-EF69-5BC9-8DC5-D39491D0F985}"/>
              </a:ext>
            </a:extLst>
          </p:cNvPr>
          <p:cNvGrpSpPr/>
          <p:nvPr/>
        </p:nvGrpSpPr>
        <p:grpSpPr>
          <a:xfrm>
            <a:off x="704867" y="2020711"/>
            <a:ext cx="6430550" cy="4009465"/>
            <a:chOff x="704867" y="2020711"/>
            <a:chExt cx="6430550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0A30EA-F908-DAFF-6BFB-D2365CD4ED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9F3CB0-8829-3837-E776-1E2D02803686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858A6CC-41A1-C6FF-0EE0-4DF244D88B5A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B4205B3-F7B8-2DAE-B757-13082E449D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C58AAB6-5A03-B51C-82B6-D4334087A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A386270-F256-F953-3EC1-5D67B454D518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1D38B4D-A3CA-83BB-BEE2-4EBAE837A4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05249E3-DF80-E0F4-D402-C3229CA468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E24A36-DDA4-1950-D73D-EBE2B6594DE9}"/>
                </a:ext>
              </a:extLst>
            </p:cNvPr>
            <p:cNvSpPr txBox="1"/>
            <p:nvPr/>
          </p:nvSpPr>
          <p:spPr>
            <a:xfrm>
              <a:off x="6203752" y="2377731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Rain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A6F7802-60CA-1989-9161-E2364DBCDD12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71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A6F7802-60CA-1989-9161-E2364DBCD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7118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D73E3C-E718-EC68-F7E4-FB64C6FDB379}"/>
                </a:ext>
              </a:extLst>
            </p:cNvPr>
            <p:cNvSpPr txBox="1"/>
            <p:nvPr/>
          </p:nvSpPr>
          <p:spPr>
            <a:xfrm>
              <a:off x="953439" y="2020711"/>
              <a:ext cx="1214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Monday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25B9A3-48E6-D3E9-7ED7-44F751870FAF}"/>
                </a:ext>
              </a:extLst>
            </p:cNvPr>
            <p:cNvSpPr txBox="1"/>
            <p:nvPr/>
          </p:nvSpPr>
          <p:spPr>
            <a:xfrm>
              <a:off x="6203752" y="3606919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BAA935-FDC0-5C71-2602-EB75B4A14BDE}"/>
                </a:ext>
              </a:extLst>
            </p:cNvPr>
            <p:cNvSpPr txBox="1"/>
            <p:nvPr/>
          </p:nvSpPr>
          <p:spPr>
            <a:xfrm>
              <a:off x="6183212" y="4275080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Rain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179CAB-488D-46D6-1D50-A7866162F0A0}"/>
                </a:ext>
              </a:extLst>
            </p:cNvPr>
            <p:cNvSpPr txBox="1"/>
            <p:nvPr/>
          </p:nvSpPr>
          <p:spPr>
            <a:xfrm>
              <a:off x="6183212" y="5504268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68EB98-D945-2257-6C98-3B3D44B5B59A}"/>
                </a:ext>
              </a:extLst>
            </p:cNvPr>
            <p:cNvSpPr txBox="1"/>
            <p:nvPr/>
          </p:nvSpPr>
          <p:spPr>
            <a:xfrm>
              <a:off x="2647603" y="2972885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Rain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6D4CE9-AE42-0F5E-2C55-1342C7B573B4}"/>
                </a:ext>
              </a:extLst>
            </p:cNvPr>
            <p:cNvSpPr txBox="1"/>
            <p:nvPr/>
          </p:nvSpPr>
          <p:spPr>
            <a:xfrm>
              <a:off x="2627062" y="4833800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BA05FF-7DAA-5068-4B35-E68051AD3D1B}"/>
                </a:ext>
              </a:extLst>
            </p:cNvPr>
            <p:cNvSpPr txBox="1"/>
            <p:nvPr/>
          </p:nvSpPr>
          <p:spPr>
            <a:xfrm>
              <a:off x="4050859" y="2025707"/>
              <a:ext cx="1195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Tuesday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2D9785-0255-873C-A1FC-A46714A7E494}"/>
                    </a:ext>
                  </a:extLst>
                </p:cNvPr>
                <p:cNvSpPr txBox="1"/>
                <p:nvPr/>
              </p:nvSpPr>
              <p:spPr>
                <a:xfrm>
                  <a:off x="3846948" y="2460604"/>
                  <a:ext cx="713657" cy="582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E2D9785-0255-873C-A1FC-A46714A7E4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948" y="2460604"/>
                  <a:ext cx="713657" cy="5824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A3E7F0-C497-132C-A579-CB544B4BF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3BD51F-BB82-27D7-7FCB-940343953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7496C5-8C4D-3BA5-C88E-94DA3FF43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E75E048-1F8C-CE51-0BAD-E87CE2C493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35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5290-5589-BC50-A959-D50FE27B3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8A8CED-E6F1-FF35-95DD-F7E14E8ACE2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pupil is either in detention, or not.</a:t>
                </a:r>
                <a:br>
                  <a:rPr lang="en-GB" dirty="0"/>
                </a:br>
                <a:r>
                  <a:rPr lang="en-GB" dirty="0"/>
                  <a:t>The probability they have detention on Thursday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br>
                  <a:rPr lang="en-GB" dirty="0"/>
                </a:br>
                <a:r>
                  <a:rPr lang="en-GB" dirty="0"/>
                  <a:t>The probability they have detention on Friday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Complete the probability tree diagram.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8A8CED-E6F1-FF35-95DD-F7E14E8AC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CD05978A-5261-D710-7AED-057CBC5D1468}"/>
              </a:ext>
            </a:extLst>
          </p:cNvPr>
          <p:cNvGrpSpPr/>
          <p:nvPr/>
        </p:nvGrpSpPr>
        <p:grpSpPr>
          <a:xfrm>
            <a:off x="1085584" y="3464212"/>
            <a:ext cx="4190352" cy="2541287"/>
            <a:chOff x="1085584" y="3464212"/>
            <a:chExt cx="4190352" cy="25412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6E6E87-4352-3C37-483D-121C2EBBD035}"/>
                    </a:ext>
                  </a:extLst>
                </p:cNvPr>
                <p:cNvSpPr txBox="1"/>
                <p:nvPr/>
              </p:nvSpPr>
              <p:spPr>
                <a:xfrm>
                  <a:off x="3763836" y="3464212"/>
                  <a:ext cx="1053494" cy="575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36E6E87-4352-3C37-483D-121C2EBBD0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836" y="3464212"/>
                  <a:ext cx="1053494" cy="5759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9ED5BDD-AC67-F657-2212-451CBC4304A8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9ED5BDD-AC67-F657-2212-451CBC430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883575" cy="5772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6A7D253-3FF3-E508-022A-4C2EE56BE828}"/>
                    </a:ext>
                  </a:extLst>
                </p:cNvPr>
                <p:cNvSpPr txBox="1"/>
                <p:nvPr/>
              </p:nvSpPr>
              <p:spPr>
                <a:xfrm>
                  <a:off x="4222442" y="5429507"/>
                  <a:ext cx="1053494" cy="575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56A7D253-3FF3-E508-022A-4C2EE56BE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442" y="5429507"/>
                  <a:ext cx="1053494" cy="57599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9D05386-8873-B977-DCF9-4472AC38A570}"/>
                    </a:ext>
                  </a:extLst>
                </p:cNvPr>
                <p:cNvSpPr txBox="1"/>
                <p:nvPr/>
              </p:nvSpPr>
              <p:spPr>
                <a:xfrm>
                  <a:off x="1085584" y="471256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9D05386-8873-B977-DCF9-4472AC38A5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84" y="4712567"/>
                  <a:ext cx="883575" cy="5772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5A8CE52-03CE-36ED-C67A-283662C8FC18}"/>
              </a:ext>
            </a:extLst>
          </p:cNvPr>
          <p:cNvGrpSpPr/>
          <p:nvPr/>
        </p:nvGrpSpPr>
        <p:grpSpPr>
          <a:xfrm>
            <a:off x="704867" y="2020711"/>
            <a:ext cx="5995046" cy="4009465"/>
            <a:chOff x="704867" y="2020711"/>
            <a:chExt cx="5995046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F9424D0-7DAA-6027-6A7E-3A18F12A14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E0BD49-43B0-12A8-FF1A-BADA7488507D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5C2ADD6-8E39-B9DD-E3ED-50F53374FD80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60C16BD-A017-F33E-E5FD-AD3EBE2888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4203CDA-6D30-7BB4-0A10-FE60DD8B7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8BDADFB-030A-07FD-CC76-B3135F4B2D4D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F7BF39BA-350D-BC68-FC34-C57378646C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6C5DAD8-0E8B-FDA2-9849-58F55FF7D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5DB0E4-F864-ACD6-E4A9-9EC3A256D00C}"/>
                </a:ext>
              </a:extLst>
            </p:cNvPr>
            <p:cNvSpPr txBox="1"/>
            <p:nvPr/>
          </p:nvSpPr>
          <p:spPr>
            <a:xfrm>
              <a:off x="6203752" y="2377731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B616DA5-8773-4C25-09F9-500567CDC3D6}"/>
                    </a:ext>
                  </a:extLst>
                </p:cNvPr>
                <p:cNvSpPr txBox="1"/>
                <p:nvPr/>
              </p:nvSpPr>
              <p:spPr>
                <a:xfrm>
                  <a:off x="1095734" y="3051824"/>
                  <a:ext cx="883575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B616DA5-8773-4C25-09F9-500567CDC3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734" y="3051824"/>
                  <a:ext cx="883575" cy="5749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7BACD1-5C52-DAA4-6328-B4D911C949C8}"/>
                </a:ext>
              </a:extLst>
            </p:cNvPr>
            <p:cNvSpPr txBox="1"/>
            <p:nvPr/>
          </p:nvSpPr>
          <p:spPr>
            <a:xfrm>
              <a:off x="898361" y="2020711"/>
              <a:ext cx="1324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Thursday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D90A49-6401-4A75-DE4A-A042250BCF23}"/>
                </a:ext>
              </a:extLst>
            </p:cNvPr>
            <p:cNvSpPr txBox="1"/>
            <p:nvPr/>
          </p:nvSpPr>
          <p:spPr>
            <a:xfrm>
              <a:off x="6203752" y="3606919"/>
              <a:ext cx="4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F3CB14-8585-E36E-048F-3443ED0B13FB}"/>
                </a:ext>
              </a:extLst>
            </p:cNvPr>
            <p:cNvSpPr txBox="1"/>
            <p:nvPr/>
          </p:nvSpPr>
          <p:spPr>
            <a:xfrm>
              <a:off x="6183212" y="4275080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602D34-4498-08E6-9C15-1B549DEC8521}"/>
                </a:ext>
              </a:extLst>
            </p:cNvPr>
            <p:cNvSpPr txBox="1"/>
            <p:nvPr/>
          </p:nvSpPr>
          <p:spPr>
            <a:xfrm>
              <a:off x="6183212" y="5504268"/>
              <a:ext cx="4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D’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6180F8-D797-56DC-A195-DB2CCBD0C03F}"/>
                </a:ext>
              </a:extLst>
            </p:cNvPr>
            <p:cNvSpPr txBox="1"/>
            <p:nvPr/>
          </p:nvSpPr>
          <p:spPr>
            <a:xfrm>
              <a:off x="2647603" y="2972885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192F490-40F0-003B-EC7D-478CEC9254EA}"/>
                </a:ext>
              </a:extLst>
            </p:cNvPr>
            <p:cNvSpPr txBox="1"/>
            <p:nvPr/>
          </p:nvSpPr>
          <p:spPr>
            <a:xfrm>
              <a:off x="2627062" y="4833800"/>
              <a:ext cx="4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D’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20338BD-590A-BFF9-5E43-96C28BF203C0}"/>
                </a:ext>
              </a:extLst>
            </p:cNvPr>
            <p:cNvSpPr txBox="1"/>
            <p:nvPr/>
          </p:nvSpPr>
          <p:spPr>
            <a:xfrm>
              <a:off x="4175156" y="2025707"/>
              <a:ext cx="946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Friday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EC132D5-05BD-9B61-5AC4-1CACFCB4E0A5}"/>
                    </a:ext>
                  </a:extLst>
                </p:cNvPr>
                <p:cNvSpPr txBox="1"/>
                <p:nvPr/>
              </p:nvSpPr>
              <p:spPr>
                <a:xfrm>
                  <a:off x="3750696" y="2460604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EC132D5-05BD-9B61-5AC4-1CACFCB4E0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696" y="2460604"/>
                  <a:ext cx="883575" cy="57727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A8DD19-255A-6F6D-8EF2-91C007683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BB56EA9-C3FA-6DFE-3D38-0915EB2ADC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7194EB0-0DCC-9D2A-DFD1-9F535E824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AE41EBA-4A49-1F14-393E-08F55BE6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686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EC36D-62AC-4B2E-A73D-A8A9057C9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0CE88C-2AE6-9848-E5DA-DAAA654F2D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pupil is either in detention, or not.</a:t>
            </a:r>
          </a:p>
          <a:p>
            <a:r>
              <a:rPr lang="en-GB" dirty="0"/>
              <a:t>Their friend tells them, </a:t>
            </a:r>
            <a:r>
              <a:rPr lang="en-GB" i="1" dirty="0"/>
              <a:t>“there’s a 1.5% chance you’ll have two detentions this week</a:t>
            </a:r>
            <a:r>
              <a:rPr lang="en-GB" dirty="0"/>
              <a:t>” – is their friend correct?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744F72-15F5-FAA2-16FD-A48EAFC4C03F}"/>
              </a:ext>
            </a:extLst>
          </p:cNvPr>
          <p:cNvGrpSpPr/>
          <p:nvPr/>
        </p:nvGrpSpPr>
        <p:grpSpPr>
          <a:xfrm>
            <a:off x="1085584" y="3464212"/>
            <a:ext cx="4190352" cy="2541287"/>
            <a:chOff x="1085584" y="3464212"/>
            <a:chExt cx="4190352" cy="254128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F5ECBD0-5D8B-EF51-ACD0-497E8A73C8F4}"/>
                    </a:ext>
                  </a:extLst>
                </p:cNvPr>
                <p:cNvSpPr txBox="1"/>
                <p:nvPr/>
              </p:nvSpPr>
              <p:spPr>
                <a:xfrm>
                  <a:off x="3763836" y="3464212"/>
                  <a:ext cx="1053494" cy="575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F5ECBD0-5D8B-EF51-ACD0-497E8A73C8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3836" y="3464212"/>
                  <a:ext cx="1053494" cy="57599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20DE8E5-C196-D534-4F57-2B11FA2E57C7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20DE8E5-C196-D534-4F57-2B11FA2E57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883575" cy="5772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1A011EF-2B1A-2C6D-2C65-21FA350342D6}"/>
                    </a:ext>
                  </a:extLst>
                </p:cNvPr>
                <p:cNvSpPr txBox="1"/>
                <p:nvPr/>
              </p:nvSpPr>
              <p:spPr>
                <a:xfrm>
                  <a:off x="4222442" y="5429507"/>
                  <a:ext cx="1053494" cy="575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1A011EF-2B1A-2C6D-2C65-21FA35034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442" y="5429507"/>
                  <a:ext cx="1053494" cy="57599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0D2035F-50DB-8472-F159-C2CBFFAEE08C}"/>
                    </a:ext>
                  </a:extLst>
                </p:cNvPr>
                <p:cNvSpPr txBox="1"/>
                <p:nvPr/>
              </p:nvSpPr>
              <p:spPr>
                <a:xfrm>
                  <a:off x="1085584" y="471256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0D2035F-50DB-8472-F159-C2CBFFAEE0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584" y="4712567"/>
                  <a:ext cx="883575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76256C0-E700-8F5C-ECFC-94C7C7C3E0EF}"/>
              </a:ext>
            </a:extLst>
          </p:cNvPr>
          <p:cNvGrpSpPr/>
          <p:nvPr/>
        </p:nvGrpSpPr>
        <p:grpSpPr>
          <a:xfrm>
            <a:off x="704867" y="2020711"/>
            <a:ext cx="5995046" cy="4009465"/>
            <a:chOff x="704867" y="2020711"/>
            <a:chExt cx="5995046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A7C516-2F61-07ED-9B49-BFDCE02D84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8FC025-3A01-63B7-E5E6-27BF2E8757CE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DFF4E4E-F1F1-6158-F05E-3C70D680E186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479BB27-A63B-E8D7-2373-94841D661C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C371C7B-08F2-6241-143F-1CF98404C8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14CF39F-AF87-A56D-29DF-5D1953025CB5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BD08F475-F610-A7DA-FDE4-5C6036490C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59EB0D7-8504-EAF0-B12E-655454317C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AF4F80-DA5E-6EF1-7B60-83B71C69F0D6}"/>
                </a:ext>
              </a:extLst>
            </p:cNvPr>
            <p:cNvSpPr txBox="1"/>
            <p:nvPr/>
          </p:nvSpPr>
          <p:spPr>
            <a:xfrm>
              <a:off x="6203752" y="2377731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D253CFE-D005-8976-F206-8DCE14132C11}"/>
                    </a:ext>
                  </a:extLst>
                </p:cNvPr>
                <p:cNvSpPr txBox="1"/>
                <p:nvPr/>
              </p:nvSpPr>
              <p:spPr>
                <a:xfrm>
                  <a:off x="1095734" y="3051824"/>
                  <a:ext cx="883575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D253CFE-D005-8976-F206-8DCE14132C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734" y="3051824"/>
                  <a:ext cx="883575" cy="5749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9C5BFD0-8819-06D4-5892-C1B837476F21}"/>
                </a:ext>
              </a:extLst>
            </p:cNvPr>
            <p:cNvSpPr txBox="1"/>
            <p:nvPr/>
          </p:nvSpPr>
          <p:spPr>
            <a:xfrm>
              <a:off x="898361" y="2020711"/>
              <a:ext cx="1324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Thursday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2ED0BF-C199-1986-5404-60BF70EA4C0D}"/>
                </a:ext>
              </a:extLst>
            </p:cNvPr>
            <p:cNvSpPr txBox="1"/>
            <p:nvPr/>
          </p:nvSpPr>
          <p:spPr>
            <a:xfrm>
              <a:off x="6203752" y="3606919"/>
              <a:ext cx="4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D’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A73060-868C-2F0D-D779-BBF34D1EBD3D}"/>
                </a:ext>
              </a:extLst>
            </p:cNvPr>
            <p:cNvSpPr txBox="1"/>
            <p:nvPr/>
          </p:nvSpPr>
          <p:spPr>
            <a:xfrm>
              <a:off x="6183212" y="4275080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BB56C6-53C1-496D-191D-CAB04B5E150D}"/>
                </a:ext>
              </a:extLst>
            </p:cNvPr>
            <p:cNvSpPr txBox="1"/>
            <p:nvPr/>
          </p:nvSpPr>
          <p:spPr>
            <a:xfrm>
              <a:off x="6183212" y="5504268"/>
              <a:ext cx="4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D’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6F019E-8318-97EC-2A9E-2B2DAA18796A}"/>
                </a:ext>
              </a:extLst>
            </p:cNvPr>
            <p:cNvSpPr txBox="1"/>
            <p:nvPr/>
          </p:nvSpPr>
          <p:spPr>
            <a:xfrm>
              <a:off x="2647603" y="2972885"/>
              <a:ext cx="4058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3C2A8C-559A-4F05-6565-56E246264C4A}"/>
                </a:ext>
              </a:extLst>
            </p:cNvPr>
            <p:cNvSpPr txBox="1"/>
            <p:nvPr/>
          </p:nvSpPr>
          <p:spPr>
            <a:xfrm>
              <a:off x="2627062" y="4833800"/>
              <a:ext cx="496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D’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29DB3F-EA12-584A-767A-01031868DA20}"/>
                </a:ext>
              </a:extLst>
            </p:cNvPr>
            <p:cNvSpPr txBox="1"/>
            <p:nvPr/>
          </p:nvSpPr>
          <p:spPr>
            <a:xfrm>
              <a:off x="4175156" y="2025707"/>
              <a:ext cx="946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Friday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E411CEC-E81E-1D26-71B1-FE3AEB7F988A}"/>
                    </a:ext>
                  </a:extLst>
                </p:cNvPr>
                <p:cNvSpPr txBox="1"/>
                <p:nvPr/>
              </p:nvSpPr>
              <p:spPr>
                <a:xfrm>
                  <a:off x="3750696" y="2444562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E411CEC-E81E-1D26-71B1-FE3AEB7F9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0696" y="2444562"/>
                  <a:ext cx="883575" cy="57727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2407B0D-2E94-2627-E441-505C22D881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62FA1-D5AA-ADE7-1F61-3822D4ED5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8892267-A12D-DB83-2B8B-883595B4F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61BD51C-B0D0-8BAA-318B-11D092EB6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935D4-7803-2C54-F7D7-7598A1BE666D}"/>
                  </a:ext>
                </a:extLst>
              </p:cNvPr>
              <p:cNvSpPr txBox="1"/>
              <p:nvPr/>
            </p:nvSpPr>
            <p:spPr>
              <a:xfrm>
                <a:off x="6851970" y="2222103"/>
                <a:ext cx="219964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6935D4-7803-2C54-F7D7-7598A1BE6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970" y="2222103"/>
                <a:ext cx="219964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EB4843F-997F-0221-0CDB-44FD0ED51821}"/>
              </a:ext>
            </a:extLst>
          </p:cNvPr>
          <p:cNvSpPr/>
          <p:nvPr/>
        </p:nvSpPr>
        <p:spPr>
          <a:xfrm>
            <a:off x="1039392" y="5590471"/>
            <a:ext cx="2471300" cy="11042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400" b="0" dirty="0">
                <a:solidFill>
                  <a:srgbClr val="FF0000"/>
                </a:solidFill>
              </a:rPr>
              <a:t>Yes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9795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CFB9-A95A-094B-8CC3-ED8322E91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6249AC-9069-28C0-96CF-B2C440E79A7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checks the weather forecast for Monday and Tuesday.</a:t>
                </a:r>
                <a:br>
                  <a:rPr lang="en-GB" dirty="0"/>
                </a:br>
                <a:r>
                  <a:rPr lang="en-GB" dirty="0"/>
                  <a:t>The probability it rains on Monday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br>
                  <a:rPr lang="en-GB" dirty="0"/>
                </a:br>
                <a:r>
                  <a:rPr lang="en-GB" dirty="0"/>
                  <a:t>The probability it rains on Tuesday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Calculate the probability that it rains on both days.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6249AC-9069-28C0-96CF-B2C440E79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 r="-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EF37DD32-665A-4A5F-5220-D43F94DCCFA1}"/>
              </a:ext>
            </a:extLst>
          </p:cNvPr>
          <p:cNvGrpSpPr/>
          <p:nvPr/>
        </p:nvGrpSpPr>
        <p:grpSpPr>
          <a:xfrm>
            <a:off x="1133710" y="3464212"/>
            <a:ext cx="3882599" cy="2546352"/>
            <a:chOff x="1133710" y="3464212"/>
            <a:chExt cx="3882599" cy="254635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C794CDB-3D34-5282-BB41-0A42267BC43D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713657" cy="5810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C794CDB-3D34-5282-BB41-0A42267BC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713657" cy="58105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8880F29-C076-1829-E721-85E36D3DB442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713657" cy="582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8880F29-C076-1829-E721-85E36D3DB4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713657" cy="58240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6F577AF-0B06-7E1F-7D0D-1EF79B0F4D0B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713657" cy="5810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6F577AF-0B06-7E1F-7D0D-1EF79B0F4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713657" cy="5810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0356E66-FBC4-425B-3F5E-8EB027B28210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i="1" dirty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0356E66-FBC4-425B-3F5E-8EB027B282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D024FF-1CAC-6A4F-1B29-6BDE92007DCD}"/>
              </a:ext>
            </a:extLst>
          </p:cNvPr>
          <p:cNvGrpSpPr/>
          <p:nvPr/>
        </p:nvGrpSpPr>
        <p:grpSpPr>
          <a:xfrm>
            <a:off x="704867" y="2020711"/>
            <a:ext cx="6430550" cy="4009465"/>
            <a:chOff x="704867" y="2020711"/>
            <a:chExt cx="6430550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05EF414-C840-297C-0789-4E072A1D1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257755-8E09-C55C-C110-68FCD1DFF8E1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C2AD78E-10A1-5C93-4B54-E22257366C20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9C9B3B8-972B-C5D7-20AF-62B2885BB0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7FB9E19-DDD6-3300-A7FC-682338087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A6D993C-F012-7431-CFDA-3C24FF7595B0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4B4331E-07ED-992F-DB19-9B662F7F59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34E444E-030F-B221-1076-A4880BE534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9760B3-2EE9-6A82-15C2-F7A7EA999120}"/>
                </a:ext>
              </a:extLst>
            </p:cNvPr>
            <p:cNvSpPr txBox="1"/>
            <p:nvPr/>
          </p:nvSpPr>
          <p:spPr>
            <a:xfrm>
              <a:off x="6203752" y="2377731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Rain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22B9835-F712-B0BF-994F-34C919C0DA6C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71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22B9835-F712-B0BF-994F-34C919C0DA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7118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1918529-1959-CA1F-6431-9F5F662C154C}"/>
                </a:ext>
              </a:extLst>
            </p:cNvPr>
            <p:cNvSpPr txBox="1"/>
            <p:nvPr/>
          </p:nvSpPr>
          <p:spPr>
            <a:xfrm>
              <a:off x="953439" y="2020711"/>
              <a:ext cx="12145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Monday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B5891F-AE3F-1D37-30F7-77EC5BAF1C4A}"/>
                </a:ext>
              </a:extLst>
            </p:cNvPr>
            <p:cNvSpPr txBox="1"/>
            <p:nvPr/>
          </p:nvSpPr>
          <p:spPr>
            <a:xfrm>
              <a:off x="6203752" y="3606919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212A65-12AD-761D-5E5B-28E6BA8D6EC2}"/>
                </a:ext>
              </a:extLst>
            </p:cNvPr>
            <p:cNvSpPr txBox="1"/>
            <p:nvPr/>
          </p:nvSpPr>
          <p:spPr>
            <a:xfrm>
              <a:off x="6183212" y="4275080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Rain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59909A-8B54-40EB-0B79-AF5036E481AB}"/>
                </a:ext>
              </a:extLst>
            </p:cNvPr>
            <p:cNvSpPr txBox="1"/>
            <p:nvPr/>
          </p:nvSpPr>
          <p:spPr>
            <a:xfrm>
              <a:off x="6183212" y="5504268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C5B558-08F3-9022-81FE-B8D6C4E368BD}"/>
                </a:ext>
              </a:extLst>
            </p:cNvPr>
            <p:cNvSpPr txBox="1"/>
            <p:nvPr/>
          </p:nvSpPr>
          <p:spPr>
            <a:xfrm>
              <a:off x="2647603" y="2972885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Rain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465455-0BE9-4B28-8C30-0F5267E5C9DC}"/>
                </a:ext>
              </a:extLst>
            </p:cNvPr>
            <p:cNvSpPr txBox="1"/>
            <p:nvPr/>
          </p:nvSpPr>
          <p:spPr>
            <a:xfrm>
              <a:off x="2627062" y="4833800"/>
              <a:ext cx="931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Clear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1F4DE5-2EB9-E936-CEB5-311E05B7AA88}"/>
                </a:ext>
              </a:extLst>
            </p:cNvPr>
            <p:cNvSpPr txBox="1"/>
            <p:nvPr/>
          </p:nvSpPr>
          <p:spPr>
            <a:xfrm>
              <a:off x="4050859" y="2025707"/>
              <a:ext cx="1195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Tuesday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2065B4-6BAB-ADDB-C238-40960C8B340B}"/>
                    </a:ext>
                  </a:extLst>
                </p:cNvPr>
                <p:cNvSpPr txBox="1"/>
                <p:nvPr/>
              </p:nvSpPr>
              <p:spPr>
                <a:xfrm>
                  <a:off x="3846948" y="2460604"/>
                  <a:ext cx="713657" cy="582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02065B4-6BAB-ADDB-C238-40960C8B3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948" y="2460604"/>
                  <a:ext cx="713657" cy="5824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1AC800-3A75-385D-D720-99E65A9E4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C475FB-C232-9ACB-A220-E76B2955DC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7553160-C506-0DD9-9426-0C8738C03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27B717D-2F9C-F398-3309-52D00ED8A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D6482B-6207-77E1-539B-0E0BF3E553FA}"/>
                  </a:ext>
                </a:extLst>
              </p:cNvPr>
              <p:cNvSpPr txBox="1"/>
              <p:nvPr/>
            </p:nvSpPr>
            <p:spPr>
              <a:xfrm>
                <a:off x="7172085" y="2251543"/>
                <a:ext cx="168988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D6482B-6207-77E1-539B-0E0BF3E55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085" y="2251543"/>
                <a:ext cx="1689886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AB3627-5964-5F9C-C62F-DCB95CC3F13A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AB3627-5964-5F9C-C62F-DCB95CC3F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70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26853-D22C-0E6B-E426-BC47BE5AE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83B436-C61C-3B82-A183-9E813FD052A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spins a biased spinner twice.</a:t>
                </a:r>
                <a:br>
                  <a:rPr lang="en-GB" dirty="0"/>
                </a:br>
                <a:r>
                  <a:rPr lang="en-GB" dirty="0"/>
                  <a:t>The probability it lands on blue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Complete the probability tree diagram.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83B436-C61C-3B82-A183-9E813FD05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923EFFDA-882A-CE61-154A-05C1F72963E1}"/>
              </a:ext>
            </a:extLst>
          </p:cNvPr>
          <p:cNvGrpSpPr/>
          <p:nvPr/>
        </p:nvGrpSpPr>
        <p:grpSpPr>
          <a:xfrm>
            <a:off x="1133710" y="3464212"/>
            <a:ext cx="3882599" cy="2540196"/>
            <a:chOff x="1133710" y="3464212"/>
            <a:chExt cx="3882599" cy="25401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CDA292E-CEA1-FE85-61DB-8F124477E4D2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CDA292E-CEA1-FE85-61DB-8F124477E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713657" cy="5749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F35B323-0250-7D26-132C-99F3D57C47AE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F35B323-0250-7D26-132C-99F3D57C4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713657" cy="5749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181E46-0ED3-2CAB-75F6-F57BEBBF8D0D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181E46-0ED3-2CAB-75F6-F57BEBBF8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713657" cy="5749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449F9F5-FF99-1926-22E3-4B9DA8FD5D23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B449F9F5-FF99-1926-22E3-4B9DA8FD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749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5DBEA5-9893-600C-1B02-A79D9C3242E5}"/>
              </a:ext>
            </a:extLst>
          </p:cNvPr>
          <p:cNvGrpSpPr/>
          <p:nvPr/>
        </p:nvGrpSpPr>
        <p:grpSpPr>
          <a:xfrm>
            <a:off x="704867" y="2020711"/>
            <a:ext cx="6945115" cy="4009465"/>
            <a:chOff x="704867" y="2020711"/>
            <a:chExt cx="6945115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39A0778-431B-F440-06D1-1A19E665A5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CA8F069-57B0-4BAD-415C-1B389EAC70A3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09E27E4-2041-4476-67DA-66D7CD8E269D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D8AE385-6020-B331-FBA2-ADCAA85ABF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93EA0F-1501-CB1C-DD0E-0009A60598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182E30B-CFF9-29FE-C22F-854C285C0087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9CDBD9B-0A18-D2CF-9363-CC0CE3320F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99C90AE-F62F-8366-79E3-EFE02FF6F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5FE94F-B798-0824-A9AB-D33D68E5DF93}"/>
                </a:ext>
              </a:extLst>
            </p:cNvPr>
            <p:cNvSpPr txBox="1"/>
            <p:nvPr/>
          </p:nvSpPr>
          <p:spPr>
            <a:xfrm>
              <a:off x="6203752" y="2377731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Blue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289896F-29FD-84C2-FA01-B4F8DE7CEBD8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289896F-29FD-84C2-FA01-B4F8DE7CEB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749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C57A0E-85CE-A0B6-3171-0F10F71367BF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C1BB99-FED9-DD8E-9B79-FCD442BFB4EC}"/>
                </a:ext>
              </a:extLst>
            </p:cNvPr>
            <p:cNvSpPr txBox="1"/>
            <p:nvPr/>
          </p:nvSpPr>
          <p:spPr>
            <a:xfrm>
              <a:off x="6203752" y="3606919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Not blue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B91B28-3375-61B8-BCEE-BAFC352B159A}"/>
                </a:ext>
              </a:extLst>
            </p:cNvPr>
            <p:cNvSpPr txBox="1"/>
            <p:nvPr/>
          </p:nvSpPr>
          <p:spPr>
            <a:xfrm>
              <a:off x="6183212" y="4275080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15951A-78DA-55EF-D2D6-6F6366BB96F1}"/>
                </a:ext>
              </a:extLst>
            </p:cNvPr>
            <p:cNvSpPr txBox="1"/>
            <p:nvPr/>
          </p:nvSpPr>
          <p:spPr>
            <a:xfrm>
              <a:off x="6183212" y="5504268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Not blue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4F352D-1FEE-BC18-4BBF-74DDE67B5912}"/>
                </a:ext>
              </a:extLst>
            </p:cNvPr>
            <p:cNvSpPr txBox="1"/>
            <p:nvPr/>
          </p:nvSpPr>
          <p:spPr>
            <a:xfrm>
              <a:off x="2647603" y="2972885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Blue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5542AD-7BBD-1CAC-D52C-57A1C57424A1}"/>
                </a:ext>
              </a:extLst>
            </p:cNvPr>
            <p:cNvSpPr txBox="1"/>
            <p:nvPr/>
          </p:nvSpPr>
          <p:spPr>
            <a:xfrm>
              <a:off x="2627062" y="4657338"/>
              <a:ext cx="8226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Not</a:t>
              </a:r>
            </a:p>
            <a:p>
              <a:pPr algn="ctr"/>
              <a:r>
                <a:rPr lang="en-GB" sz="2800" dirty="0"/>
                <a:t>blue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39C1AF-BE8E-6859-57DD-ECF521553F66}"/>
                </a:ext>
              </a:extLst>
            </p:cNvPr>
            <p:cNvSpPr txBox="1"/>
            <p:nvPr/>
          </p:nvSpPr>
          <p:spPr>
            <a:xfrm>
              <a:off x="4336610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283D62-3159-4B21-ED63-A474F6F594D8}"/>
                    </a:ext>
                  </a:extLst>
                </p:cNvPr>
                <p:cNvSpPr txBox="1"/>
                <p:nvPr/>
              </p:nvSpPr>
              <p:spPr>
                <a:xfrm>
                  <a:off x="3846948" y="2460604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283D62-3159-4B21-ED63-A474F6F59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948" y="2460604"/>
                  <a:ext cx="713657" cy="5749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FB55278-DFCF-7195-46F4-0F4BEB95DE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4CC9F3C-45C9-6B12-2E13-FFA4938D3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ED4D7E-8BD7-FC98-EED1-F9B198481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D47688E-9353-F29F-9F4A-65DAB3829A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7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C8C4-9A45-535A-3899-C77286C37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CA572F-05FB-A4CB-4AF7-597D5AF3A22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spins a biased spinner twice.</a:t>
                </a:r>
                <a:br>
                  <a:rPr lang="en-GB" dirty="0"/>
                </a:br>
                <a:r>
                  <a:rPr lang="en-GB" dirty="0"/>
                  <a:t>The probability it lands on blue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Calculate the probability of getting a blue and a not blue result.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CA572F-05FB-A4CB-4AF7-597D5AF3A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7E562266-68E6-CD22-C4FC-D888569C5A9C}"/>
              </a:ext>
            </a:extLst>
          </p:cNvPr>
          <p:cNvGrpSpPr/>
          <p:nvPr/>
        </p:nvGrpSpPr>
        <p:grpSpPr>
          <a:xfrm>
            <a:off x="1133710" y="3464212"/>
            <a:ext cx="3882599" cy="2540196"/>
            <a:chOff x="1133710" y="3464212"/>
            <a:chExt cx="3882599" cy="25401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4040434-E807-FD34-4937-DAA96E974423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4040434-E807-FD34-4937-DAA96E9744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713657" cy="57490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42F4C5B-9016-6378-366A-C88E5DF4D887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42F4C5B-9016-6378-366A-C88E5DF4D8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713657" cy="5749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167C267-EA13-7DA6-414B-A463E542A7BA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167C267-EA13-7DA6-414B-A463E542A7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713657" cy="57490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F2E7809-86A1-6D66-248C-7EDEA46C9B45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F2E7809-86A1-6D66-248C-7EDEA46C9B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7490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362FD4-BF80-27FC-E2B4-F64FD0CC7F95}"/>
              </a:ext>
            </a:extLst>
          </p:cNvPr>
          <p:cNvGrpSpPr/>
          <p:nvPr/>
        </p:nvGrpSpPr>
        <p:grpSpPr>
          <a:xfrm>
            <a:off x="704867" y="2020711"/>
            <a:ext cx="6945115" cy="4009465"/>
            <a:chOff x="704867" y="2020711"/>
            <a:chExt cx="6945115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D060E3B-D1B5-7C6E-8013-40DD20391B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E3C43B-416E-0FFC-347A-77BC3D4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C8252A-86E3-1AD1-973D-8A09A2680701}"/>
                </a:ext>
              </a:extLst>
            </p:cNvPr>
            <p:cNvGrpSpPr/>
            <p:nvPr/>
          </p:nvGrpSpPr>
          <p:grpSpPr>
            <a:xfrm>
              <a:off x="3597365" y="2666090"/>
              <a:ext cx="2471300" cy="1202439"/>
              <a:chOff x="1375954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9F708C2-3E93-8CD3-8661-5DC85CE18C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5391C96-74FA-1CC1-FA88-C780A0EC52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B44178-41E9-7434-B933-25E0E4BDCEDB}"/>
                </a:ext>
              </a:extLst>
            </p:cNvPr>
            <p:cNvGrpSpPr/>
            <p:nvPr/>
          </p:nvGrpSpPr>
          <p:grpSpPr>
            <a:xfrm>
              <a:off x="3576825" y="4536690"/>
              <a:ext cx="2471300" cy="1202439"/>
              <a:chOff x="1375954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3EF50A8-7F9D-9921-74A6-EB36A2F61D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75954" y="2500016"/>
                <a:ext cx="1872343" cy="9289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71705AB-5316-D232-3B53-565440B54B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5954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1492AF-88B8-DB81-8972-B1DD6AFCC97E}"/>
                </a:ext>
              </a:extLst>
            </p:cNvPr>
            <p:cNvSpPr txBox="1"/>
            <p:nvPr/>
          </p:nvSpPr>
          <p:spPr>
            <a:xfrm>
              <a:off x="6203752" y="2377731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Blue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A21AEC7-FF13-0A0C-D8B2-164D89E49E44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A21AEC7-FF13-0A0C-D8B2-164D89E49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749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80B0B5-736E-E32D-5A22-109F61927DBA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CC5EDF-ED49-9655-0F69-1519B4228294}"/>
                </a:ext>
              </a:extLst>
            </p:cNvPr>
            <p:cNvSpPr txBox="1"/>
            <p:nvPr/>
          </p:nvSpPr>
          <p:spPr>
            <a:xfrm>
              <a:off x="6203752" y="3606919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Not blue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9111B6-719D-71DC-3848-B6F48B91EDBE}"/>
                </a:ext>
              </a:extLst>
            </p:cNvPr>
            <p:cNvSpPr txBox="1"/>
            <p:nvPr/>
          </p:nvSpPr>
          <p:spPr>
            <a:xfrm>
              <a:off x="6183212" y="4275080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Blue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554B39-5B41-E1DE-DF54-22784FE732AF}"/>
                </a:ext>
              </a:extLst>
            </p:cNvPr>
            <p:cNvSpPr txBox="1"/>
            <p:nvPr/>
          </p:nvSpPr>
          <p:spPr>
            <a:xfrm>
              <a:off x="6183212" y="5504268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Not blue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5A96BA-B416-F93A-3989-58928880ECA2}"/>
                </a:ext>
              </a:extLst>
            </p:cNvPr>
            <p:cNvSpPr txBox="1"/>
            <p:nvPr/>
          </p:nvSpPr>
          <p:spPr>
            <a:xfrm>
              <a:off x="2647603" y="2972885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Blue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9D6C69-DCF3-E517-C48C-39D19C895891}"/>
                </a:ext>
              </a:extLst>
            </p:cNvPr>
            <p:cNvSpPr txBox="1"/>
            <p:nvPr/>
          </p:nvSpPr>
          <p:spPr>
            <a:xfrm>
              <a:off x="2627062" y="4657338"/>
              <a:ext cx="8226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Not</a:t>
              </a:r>
            </a:p>
            <a:p>
              <a:pPr algn="ctr"/>
              <a:r>
                <a:rPr lang="en-GB" sz="2800" dirty="0"/>
                <a:t>blue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020B1A7-3FE3-189F-E346-E372F6CFBCB7}"/>
                </a:ext>
              </a:extLst>
            </p:cNvPr>
            <p:cNvSpPr txBox="1"/>
            <p:nvPr/>
          </p:nvSpPr>
          <p:spPr>
            <a:xfrm>
              <a:off x="4336610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DB28715-CB32-7616-8DA9-03FB38C9DBEA}"/>
                    </a:ext>
                  </a:extLst>
                </p:cNvPr>
                <p:cNvSpPr txBox="1"/>
                <p:nvPr/>
              </p:nvSpPr>
              <p:spPr>
                <a:xfrm>
                  <a:off x="3846948" y="2460604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DB28715-CB32-7616-8DA9-03FB38C9DB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948" y="2460604"/>
                  <a:ext cx="713657" cy="5749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C1B6DA-14EB-A5CE-C668-A476EAFAC0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C339333-6C2B-40AB-C090-ABEDF05ED7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A0E346-AEAE-C077-A2D6-3820825435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2D4CCE2-FAB6-5EC9-C1E2-6E76E459CA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FB76FD-B285-3EF8-FEA4-56621EE5CA17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FB76FD-B285-3EF8-FEA4-56621EE5C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682158F-D3A8-E181-0255-21D5AB08A4DB}"/>
              </a:ext>
            </a:extLst>
          </p:cNvPr>
          <p:cNvGrpSpPr/>
          <p:nvPr/>
        </p:nvGrpSpPr>
        <p:grpSpPr>
          <a:xfrm>
            <a:off x="7743980" y="3429000"/>
            <a:ext cx="1519967" cy="1602583"/>
            <a:chOff x="7743980" y="3429000"/>
            <a:chExt cx="1519967" cy="16025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0639EE9-96F4-AC0C-1297-4E31385684EB}"/>
                    </a:ext>
                  </a:extLst>
                </p:cNvPr>
                <p:cNvSpPr txBox="1"/>
                <p:nvPr/>
              </p:nvSpPr>
              <p:spPr>
                <a:xfrm>
                  <a:off x="7743980" y="3429000"/>
                  <a:ext cx="1519967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30639EE9-96F4-AC0C-1297-4E3138568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980" y="3429000"/>
                  <a:ext cx="1519967" cy="7861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47204FD-D040-7BE2-2256-8B7108C76CE1}"/>
                    </a:ext>
                  </a:extLst>
                </p:cNvPr>
                <p:cNvSpPr txBox="1"/>
                <p:nvPr/>
              </p:nvSpPr>
              <p:spPr>
                <a:xfrm>
                  <a:off x="7743980" y="4245406"/>
                  <a:ext cx="1519967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47204FD-D040-7BE2-2256-8B7108C76C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980" y="4245406"/>
                  <a:ext cx="1519967" cy="7861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122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CF869-2998-AB44-6B02-40FA2445B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E4A12F-D896-80A2-4BE1-2F331655241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flips a biased coin twice.</a:t>
                </a:r>
                <a:br>
                  <a:rPr lang="en-GB" dirty="0"/>
                </a:br>
                <a:r>
                  <a:rPr lang="en-GB" dirty="0"/>
                  <a:t>The probability it lands on heads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Complete the probability tree diagram.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E4A12F-D896-80A2-4BE1-2F3316552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F10CFEC-1D41-0670-0DAC-8DFB5CA786FF}"/>
              </a:ext>
            </a:extLst>
          </p:cNvPr>
          <p:cNvGrpSpPr/>
          <p:nvPr/>
        </p:nvGrpSpPr>
        <p:grpSpPr>
          <a:xfrm>
            <a:off x="1133710" y="3464212"/>
            <a:ext cx="3882599" cy="2538850"/>
            <a:chOff x="1133710" y="3464212"/>
            <a:chExt cx="3882599" cy="25388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2865FAB-6650-8E17-FDC7-295DB8BA600C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2865FAB-6650-8E17-FDC7-295DB8BA60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713657" cy="5735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049D77-DF23-2EE5-598A-C3B0F150F4C9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049D77-DF23-2EE5-598A-C3B0F150F4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713657" cy="5749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8FE7EFE-E764-71E0-3A6C-7C6A8473760B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8FE7EFE-E764-71E0-3A6C-7C6A847376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713657" cy="5735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15315F9-48A2-90D3-4BCC-6F2BF54DBFA9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15315F9-48A2-90D3-4BCC-6F2BF54DB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6502FCA-2D5D-C8C1-CFE5-330D5EE4E1ED}"/>
              </a:ext>
            </a:extLst>
          </p:cNvPr>
          <p:cNvGrpSpPr/>
          <p:nvPr/>
        </p:nvGrpSpPr>
        <p:grpSpPr>
          <a:xfrm>
            <a:off x="704867" y="2020711"/>
            <a:ext cx="6796191" cy="4009465"/>
            <a:chOff x="704867" y="2020711"/>
            <a:chExt cx="6796191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AD715A-870C-11E2-66F3-2FB92D8BE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9C5361-A6D6-17BE-5497-E8FFF27BB205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D537EE1-24A7-5326-6AE5-4601E6B35B41}"/>
                </a:ext>
              </a:extLst>
            </p:cNvPr>
            <p:cNvGrpSpPr/>
            <p:nvPr/>
          </p:nvGrpSpPr>
          <p:grpSpPr>
            <a:xfrm>
              <a:off x="3805911" y="2666090"/>
              <a:ext cx="2471300" cy="1202439"/>
              <a:chOff x="1533956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E07B6CD-3DE3-04A9-B757-409AA45C3E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0EC74E8-374C-0203-25EA-631AFED327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13038BB-53E2-A91A-FFE1-1CA817F8D27B}"/>
                </a:ext>
              </a:extLst>
            </p:cNvPr>
            <p:cNvGrpSpPr/>
            <p:nvPr/>
          </p:nvGrpSpPr>
          <p:grpSpPr>
            <a:xfrm>
              <a:off x="3785371" y="4536690"/>
              <a:ext cx="2471300" cy="1202439"/>
              <a:chOff x="1533956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415D618-B001-5F5C-30AC-6766EA9C9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E3D118E-69EA-CEFA-BB88-5BE9C07489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CC1BED-3DBA-044E-2C66-98A8FB21EC12}"/>
                </a:ext>
              </a:extLst>
            </p:cNvPr>
            <p:cNvSpPr txBox="1"/>
            <p:nvPr/>
          </p:nvSpPr>
          <p:spPr>
            <a:xfrm>
              <a:off x="6412298" y="2377731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4A0EF81-05B1-8930-B4BF-D5E44986779B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4A0EF81-05B1-8930-B4BF-D5E4498677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749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B03CB7-A676-1AFC-8B05-A7E7460166F7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5FD178-D8C5-840C-09C7-9B6FACB9D66A}"/>
                </a:ext>
              </a:extLst>
            </p:cNvPr>
            <p:cNvSpPr txBox="1"/>
            <p:nvPr/>
          </p:nvSpPr>
          <p:spPr>
            <a:xfrm>
              <a:off x="6412298" y="3606919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F9FCC3-3474-91F3-674D-CF0406739428}"/>
                </a:ext>
              </a:extLst>
            </p:cNvPr>
            <p:cNvSpPr txBox="1"/>
            <p:nvPr/>
          </p:nvSpPr>
          <p:spPr>
            <a:xfrm>
              <a:off x="6391758" y="4275080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DDAE8C-43E9-23C8-5651-D7EA52308F2A}"/>
                </a:ext>
              </a:extLst>
            </p:cNvPr>
            <p:cNvSpPr txBox="1"/>
            <p:nvPr/>
          </p:nvSpPr>
          <p:spPr>
            <a:xfrm>
              <a:off x="6391758" y="5504268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38E2C3-A70A-388D-AFAC-9DFD4D8D4EDB}"/>
                </a:ext>
              </a:extLst>
            </p:cNvPr>
            <p:cNvSpPr txBox="1"/>
            <p:nvPr/>
          </p:nvSpPr>
          <p:spPr>
            <a:xfrm>
              <a:off x="2647603" y="2972885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8A6A8B-7601-17FA-9BFB-7F8030F74E8D}"/>
                </a:ext>
              </a:extLst>
            </p:cNvPr>
            <p:cNvSpPr txBox="1"/>
            <p:nvPr/>
          </p:nvSpPr>
          <p:spPr>
            <a:xfrm>
              <a:off x="2634693" y="4881926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Tails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04EB01-6486-99B7-8133-79C209E85983}"/>
                </a:ext>
              </a:extLst>
            </p:cNvPr>
            <p:cNvSpPr txBox="1"/>
            <p:nvPr/>
          </p:nvSpPr>
          <p:spPr>
            <a:xfrm>
              <a:off x="4545156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F93AC98-9FB0-4B13-D3AE-62587A0D5AF5}"/>
                    </a:ext>
                  </a:extLst>
                </p:cNvPr>
                <p:cNvSpPr txBox="1"/>
                <p:nvPr/>
              </p:nvSpPr>
              <p:spPr>
                <a:xfrm>
                  <a:off x="4055494" y="2460604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F93AC98-9FB0-4B13-D3AE-62587A0D5A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494" y="2460604"/>
                  <a:ext cx="713657" cy="5749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7B4454A-DA67-9425-0087-0AEAC6535E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287F4B5-F061-82B3-5991-B6AA71872E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0071E62-FF68-9D35-7724-EB1E7E97F4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3EEE40-EA5B-0EED-F335-B39738D29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539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5801A-90E5-D860-DDBB-5816856BB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4965A1-882C-BC81-2CCD-0617E008746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</p:spPr>
            <p:txBody>
              <a:bodyPr/>
              <a:lstStyle/>
              <a:p>
                <a:r>
                  <a:rPr lang="en-GB" dirty="0"/>
                  <a:t>A student flips a biased coin twice.</a:t>
                </a:r>
                <a:br>
                  <a:rPr lang="en-GB" dirty="0"/>
                </a:br>
                <a:r>
                  <a:rPr lang="en-GB" dirty="0"/>
                  <a:t>The probability it lands on heads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Calculate the probability of getting two tails.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4965A1-882C-BC81-2CCD-0617E00874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90525" y="301116"/>
                <a:ext cx="9517063" cy="5805997"/>
              </a:xfrm>
              <a:blipFill>
                <a:blip r:embed="rId2"/>
                <a:stretch>
                  <a:fillRect l="-1281" t="-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5EB89B99-32CB-ED13-12AF-09F1D5E9088A}"/>
              </a:ext>
            </a:extLst>
          </p:cNvPr>
          <p:cNvGrpSpPr/>
          <p:nvPr/>
        </p:nvGrpSpPr>
        <p:grpSpPr>
          <a:xfrm>
            <a:off x="1133710" y="3464212"/>
            <a:ext cx="3882599" cy="2538850"/>
            <a:chOff x="1133710" y="3464212"/>
            <a:chExt cx="3882599" cy="253885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2C08FBC-EBCA-8E23-4151-9E77E9947B88}"/>
                    </a:ext>
                  </a:extLst>
                </p:cNvPr>
                <p:cNvSpPr txBox="1"/>
                <p:nvPr/>
              </p:nvSpPr>
              <p:spPr>
                <a:xfrm>
                  <a:off x="3876130" y="3464212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2C08FBC-EBCA-8E23-4151-9E77E9947B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130" y="3464212"/>
                  <a:ext cx="713657" cy="5735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C050263-AB47-A62F-9C34-AC66598B0D8E}"/>
                    </a:ext>
                  </a:extLst>
                </p:cNvPr>
                <p:cNvSpPr txBox="1"/>
                <p:nvPr/>
              </p:nvSpPr>
              <p:spPr>
                <a:xfrm>
                  <a:off x="3445763" y="4376623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C050263-AB47-A62F-9C34-AC66598B0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5763" y="4376623"/>
                  <a:ext cx="713657" cy="5749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86E0230-399D-8D17-8B8C-80A0B420EBBD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86E0230-399D-8D17-8B8C-80A0B420E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713657" cy="57355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D2BB60-D365-F234-737F-04AD608FE029}"/>
                    </a:ext>
                  </a:extLst>
                </p:cNvPr>
                <p:cNvSpPr txBox="1"/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1D2BB60-D365-F234-737F-04AD608FE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10" y="4712567"/>
                  <a:ext cx="713657" cy="573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EBE701-B510-EF8C-8FBC-30B19CF9D589}"/>
              </a:ext>
            </a:extLst>
          </p:cNvPr>
          <p:cNvGrpSpPr/>
          <p:nvPr/>
        </p:nvGrpSpPr>
        <p:grpSpPr>
          <a:xfrm>
            <a:off x="704867" y="2020711"/>
            <a:ext cx="6796191" cy="4009465"/>
            <a:chOff x="704867" y="2020711"/>
            <a:chExt cx="6796191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C58FAE-58E2-8B45-C4BA-40B1308664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5445F4-72AF-D5DC-D14F-217149881340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28B74A-E74D-021A-0052-C561F8C47FCA}"/>
                </a:ext>
              </a:extLst>
            </p:cNvPr>
            <p:cNvGrpSpPr/>
            <p:nvPr/>
          </p:nvGrpSpPr>
          <p:grpSpPr>
            <a:xfrm>
              <a:off x="3805911" y="2666090"/>
              <a:ext cx="2471300" cy="1202439"/>
              <a:chOff x="1533956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CA5E39-5458-BD09-C71D-D9DBFB0710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AE62456-34D7-C923-A4AE-1BF814B553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461A02-3E77-B571-86B6-41C75F852BA6}"/>
                </a:ext>
              </a:extLst>
            </p:cNvPr>
            <p:cNvGrpSpPr/>
            <p:nvPr/>
          </p:nvGrpSpPr>
          <p:grpSpPr>
            <a:xfrm>
              <a:off x="3785371" y="4536690"/>
              <a:ext cx="2471300" cy="1202439"/>
              <a:chOff x="1533956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AB9B0AF-3A6E-F16E-A72C-E7769E06E4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3956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514A794-A2F8-4701-6349-2372DB1B5C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3956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82E13A-E484-6C24-E7D1-EC73982AF92B}"/>
                </a:ext>
              </a:extLst>
            </p:cNvPr>
            <p:cNvSpPr txBox="1"/>
            <p:nvPr/>
          </p:nvSpPr>
          <p:spPr>
            <a:xfrm>
              <a:off x="6412298" y="2377731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0DEA061-D9BA-3727-D15E-6EF316CFDA77}"/>
                    </a:ext>
                  </a:extLst>
                </p:cNvPr>
                <p:cNvSpPr txBox="1"/>
                <p:nvPr/>
              </p:nvSpPr>
              <p:spPr>
                <a:xfrm>
                  <a:off x="1191986" y="3051824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0DEA061-D9BA-3727-D15E-6EF316CFDA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986" y="3051824"/>
                  <a:ext cx="713657" cy="57490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1CC3DB-06F5-37A9-C3D4-1BB7D1A69DAA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3B666C-4386-01CC-409F-42D0CF7483F4}"/>
                </a:ext>
              </a:extLst>
            </p:cNvPr>
            <p:cNvSpPr txBox="1"/>
            <p:nvPr/>
          </p:nvSpPr>
          <p:spPr>
            <a:xfrm>
              <a:off x="6412298" y="3606919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5B43B3-9331-5D9E-956E-80A7FE495154}"/>
                </a:ext>
              </a:extLst>
            </p:cNvPr>
            <p:cNvSpPr txBox="1"/>
            <p:nvPr/>
          </p:nvSpPr>
          <p:spPr>
            <a:xfrm>
              <a:off x="6391758" y="4275080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F68B169-28FA-C7C8-EC97-1CB7176A769C}"/>
                </a:ext>
              </a:extLst>
            </p:cNvPr>
            <p:cNvSpPr txBox="1"/>
            <p:nvPr/>
          </p:nvSpPr>
          <p:spPr>
            <a:xfrm>
              <a:off x="6391758" y="5504268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Tails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98E086-AA9B-7274-4D64-9E38739C000A}"/>
                </a:ext>
              </a:extLst>
            </p:cNvPr>
            <p:cNvSpPr txBox="1"/>
            <p:nvPr/>
          </p:nvSpPr>
          <p:spPr>
            <a:xfrm>
              <a:off x="2647603" y="2972885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Heads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95ADB9-E6CB-3064-64C8-70E918D43558}"/>
                </a:ext>
              </a:extLst>
            </p:cNvPr>
            <p:cNvSpPr txBox="1"/>
            <p:nvPr/>
          </p:nvSpPr>
          <p:spPr>
            <a:xfrm>
              <a:off x="2634693" y="4881926"/>
              <a:ext cx="8074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/>
                <a:t>Tails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A2DAA19-4188-AC4F-18D3-D5DCD856CF7C}"/>
                </a:ext>
              </a:extLst>
            </p:cNvPr>
            <p:cNvSpPr txBox="1"/>
            <p:nvPr/>
          </p:nvSpPr>
          <p:spPr>
            <a:xfrm>
              <a:off x="4545156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37C71C2-E9EB-F9E5-FF5D-0E5A93746242}"/>
                    </a:ext>
                  </a:extLst>
                </p:cNvPr>
                <p:cNvSpPr txBox="1"/>
                <p:nvPr/>
              </p:nvSpPr>
              <p:spPr>
                <a:xfrm>
                  <a:off x="4055494" y="2460604"/>
                  <a:ext cx="713657" cy="5749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37C71C2-E9EB-F9E5-FF5D-0E5A937462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5494" y="2460604"/>
                  <a:ext cx="713657" cy="5749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44CED5-738E-BDD4-E199-EFA0217C5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6312DBA-54CF-7465-9365-0996306CD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24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174A240-7401-8070-BCDE-97F8092243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4358" y="495354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260D4ED-EEA2-9A4D-A7F1-7424884FC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D408A4-E70B-88DF-E5EE-1D76FEFE994F}"/>
                  </a:ext>
                </a:extLst>
              </p:cNvPr>
              <p:cNvSpPr txBox="1"/>
              <p:nvPr/>
            </p:nvSpPr>
            <p:spPr>
              <a:xfrm>
                <a:off x="7480518" y="5286122"/>
                <a:ext cx="168988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6D408A4-E70B-88DF-E5EE-1D76FEFE9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518" y="5286122"/>
                <a:ext cx="1689886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BAE8B3-E561-44B8-AD29-83D7EC328878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BAE8B3-E561-44B8-AD29-83D7EC328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7011A-161C-FBC1-C526-0E06C959E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67D326-E141-4661-A2C1-036CA04AFB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has a bag with 7 red counters and 3 white counters.</a:t>
            </a:r>
            <a:br>
              <a:rPr lang="en-GB" dirty="0"/>
            </a:br>
            <a:r>
              <a:rPr lang="en-GB" dirty="0"/>
              <a:t>They pick one counter, replace it, then pick again.</a:t>
            </a:r>
          </a:p>
          <a:p>
            <a:r>
              <a:rPr lang="en-GB" dirty="0"/>
              <a:t>Complete the probability tree diagram.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BCA827D-7372-C99E-74E6-C673D4DF0AB7}"/>
              </a:ext>
            </a:extLst>
          </p:cNvPr>
          <p:cNvGrpSpPr/>
          <p:nvPr/>
        </p:nvGrpSpPr>
        <p:grpSpPr>
          <a:xfrm>
            <a:off x="1069542" y="3464212"/>
            <a:ext cx="4116685" cy="2542569"/>
            <a:chOff x="1069542" y="3464212"/>
            <a:chExt cx="4116685" cy="2542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BD82E41-5F56-9D40-E839-5D6C531C3331}"/>
                    </a:ext>
                  </a:extLst>
                </p:cNvPr>
                <p:cNvSpPr txBox="1"/>
                <p:nvPr/>
              </p:nvSpPr>
              <p:spPr>
                <a:xfrm>
                  <a:off x="3924256" y="3464212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BD82E41-5F56-9D40-E839-5D6C531C33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256" y="3464212"/>
                  <a:ext cx="883575" cy="5772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71968C4-FEE1-F4E3-7875-4C6B0E1B743B}"/>
                    </a:ext>
                  </a:extLst>
                </p:cNvPr>
                <p:cNvSpPr txBox="1"/>
                <p:nvPr/>
              </p:nvSpPr>
              <p:spPr>
                <a:xfrm>
                  <a:off x="3574099" y="4312455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71968C4-FEE1-F4E3-7875-4C6B0E1B74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4099" y="4312455"/>
                  <a:ext cx="883575" cy="5735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110B64C-E3E3-8AE4-9579-F576BED3904E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110B64C-E3E3-8AE4-9579-F576BED39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2735293-487C-90EA-71A5-48AEDC895C82}"/>
                    </a:ext>
                  </a:extLst>
                </p:cNvPr>
                <p:cNvSpPr txBox="1"/>
                <p:nvPr/>
              </p:nvSpPr>
              <p:spPr>
                <a:xfrm>
                  <a:off x="1069542" y="471256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2735293-487C-90EA-71A5-48AEDC895C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542" y="4712567"/>
                  <a:ext cx="883575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5DF84F8-8757-F0AF-136F-41256A24D227}"/>
              </a:ext>
            </a:extLst>
          </p:cNvPr>
          <p:cNvGrpSpPr/>
          <p:nvPr/>
        </p:nvGrpSpPr>
        <p:grpSpPr>
          <a:xfrm>
            <a:off x="704867" y="2020711"/>
            <a:ext cx="6792355" cy="4009465"/>
            <a:chOff x="704867" y="2020711"/>
            <a:chExt cx="6792355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336E95B-08DE-4582-EA0A-A795605AD9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19E525-105A-2F19-6E1E-141D08FE0DC7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DB97BD2-87AE-6B7C-B619-DFD7E38E71CC}"/>
                </a:ext>
              </a:extLst>
            </p:cNvPr>
            <p:cNvGrpSpPr/>
            <p:nvPr/>
          </p:nvGrpSpPr>
          <p:grpSpPr>
            <a:xfrm>
              <a:off x="3821953" y="2666090"/>
              <a:ext cx="2471300" cy="1202439"/>
              <a:chOff x="1546110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56FEE4D-4980-8847-0301-8A26136227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110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0E8F975-55F0-55AF-672E-DE62DFB1F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110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F5A3F9C-572B-3FB7-0FCD-2D3C05F4BEE0}"/>
                </a:ext>
              </a:extLst>
            </p:cNvPr>
            <p:cNvGrpSpPr/>
            <p:nvPr/>
          </p:nvGrpSpPr>
          <p:grpSpPr>
            <a:xfrm>
              <a:off x="3801413" y="4536690"/>
              <a:ext cx="2471300" cy="1202439"/>
              <a:chOff x="1546110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059D748-EC40-FA57-CC7D-F583C5CBA6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110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2E0D1FE-55AD-9F7A-A5C5-C63CB2646F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110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75B64B-B9B9-9EAE-ED87-DAC45488122B}"/>
                </a:ext>
              </a:extLst>
            </p:cNvPr>
            <p:cNvSpPr txBox="1"/>
            <p:nvPr/>
          </p:nvSpPr>
          <p:spPr>
            <a:xfrm>
              <a:off x="6428340" y="2377731"/>
              <a:ext cx="741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96C1345-A3D7-5286-FF10-86CF8D3D4A1C}"/>
                    </a:ext>
                  </a:extLst>
                </p:cNvPr>
                <p:cNvSpPr txBox="1"/>
                <p:nvPr/>
              </p:nvSpPr>
              <p:spPr>
                <a:xfrm>
                  <a:off x="1047608" y="3051824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96C1345-A3D7-5286-FF10-86CF8D3D4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608" y="3051824"/>
                  <a:ext cx="883575" cy="573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BD53DF-0BEF-FD72-9627-B38E1FB95950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225613-F697-3D02-0E69-EF317E665741}"/>
                </a:ext>
              </a:extLst>
            </p:cNvPr>
            <p:cNvSpPr txBox="1"/>
            <p:nvPr/>
          </p:nvSpPr>
          <p:spPr>
            <a:xfrm>
              <a:off x="6428340" y="3606919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DF6F2C-A583-0675-0BC8-8D076E0F7AC2}"/>
                </a:ext>
              </a:extLst>
            </p:cNvPr>
            <p:cNvSpPr txBox="1"/>
            <p:nvPr/>
          </p:nvSpPr>
          <p:spPr>
            <a:xfrm>
              <a:off x="6407800" y="4275080"/>
              <a:ext cx="741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58659A-3281-3253-A3F6-3D2F931DDFDD}"/>
                </a:ext>
              </a:extLst>
            </p:cNvPr>
            <p:cNvSpPr txBox="1"/>
            <p:nvPr/>
          </p:nvSpPr>
          <p:spPr>
            <a:xfrm>
              <a:off x="6407800" y="5504268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BEB491-8941-D16B-2A67-8758A0901E2A}"/>
                </a:ext>
              </a:extLst>
            </p:cNvPr>
            <p:cNvSpPr txBox="1"/>
            <p:nvPr/>
          </p:nvSpPr>
          <p:spPr>
            <a:xfrm>
              <a:off x="2647603" y="2972885"/>
              <a:ext cx="741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B8EECF-B3D7-B214-0ECD-50319AD92269}"/>
                </a:ext>
              </a:extLst>
            </p:cNvPr>
            <p:cNvSpPr txBox="1"/>
            <p:nvPr/>
          </p:nvSpPr>
          <p:spPr>
            <a:xfrm>
              <a:off x="2627062" y="4833800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1852C01-DE33-6F57-3183-9C3EFEF72BB1}"/>
                </a:ext>
              </a:extLst>
            </p:cNvPr>
            <p:cNvSpPr txBox="1"/>
            <p:nvPr/>
          </p:nvSpPr>
          <p:spPr>
            <a:xfrm>
              <a:off x="4561198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76EBED3-B349-5307-BB5E-EAF84FB8FE43}"/>
                    </a:ext>
                  </a:extLst>
                </p:cNvPr>
                <p:cNvSpPr txBox="1"/>
                <p:nvPr/>
              </p:nvSpPr>
              <p:spPr>
                <a:xfrm>
                  <a:off x="3959242" y="2460604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76EBED3-B349-5307-BB5E-EAF84FB8F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242" y="2460604"/>
                  <a:ext cx="883575" cy="5735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DA5507A-B4A9-CF3C-1478-7B02636BE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18F592-3B95-B56E-4712-B04AD4A0FE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45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2FEF5C6-2FE5-F1F5-6BF8-66C59907FD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6652" y="487333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9DE9D90-BAB9-8498-D363-6090B55BC4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00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B6617-96EF-5D1C-1A0F-C0D7A8F08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AA76F8-E695-A159-8249-F87378C1D9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A student has a bag with 7 red counters and 3 white counters.</a:t>
            </a:r>
            <a:br>
              <a:rPr lang="en-GB" dirty="0"/>
            </a:br>
            <a:r>
              <a:rPr lang="en-GB" dirty="0"/>
              <a:t>They pick one counter, replace it, then pick again.</a:t>
            </a:r>
          </a:p>
          <a:p>
            <a:r>
              <a:rPr lang="en-GB" dirty="0"/>
              <a:t>Calculate the probability of getting a white then a red counter.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2C5124C-CF7A-807D-F0A8-D1AC9B16B770}"/>
              </a:ext>
            </a:extLst>
          </p:cNvPr>
          <p:cNvGrpSpPr/>
          <p:nvPr/>
        </p:nvGrpSpPr>
        <p:grpSpPr>
          <a:xfrm>
            <a:off x="1069542" y="3464212"/>
            <a:ext cx="4116685" cy="2542569"/>
            <a:chOff x="1069542" y="3464212"/>
            <a:chExt cx="4116685" cy="25425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B8C5E4C-3974-EB10-0F12-9E4A7286C036}"/>
                    </a:ext>
                  </a:extLst>
                </p:cNvPr>
                <p:cNvSpPr txBox="1"/>
                <p:nvPr/>
              </p:nvSpPr>
              <p:spPr>
                <a:xfrm>
                  <a:off x="3924256" y="3464212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B8C5E4C-3974-EB10-0F12-9E4A7286C0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256" y="3464212"/>
                  <a:ext cx="883575" cy="5772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7B3E86F-7B34-65B8-49D5-F82AFAA71473}"/>
                    </a:ext>
                  </a:extLst>
                </p:cNvPr>
                <p:cNvSpPr txBox="1"/>
                <p:nvPr/>
              </p:nvSpPr>
              <p:spPr>
                <a:xfrm>
                  <a:off x="3574099" y="4312455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7B3E86F-7B34-65B8-49D5-F82AFAA714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4099" y="4312455"/>
                  <a:ext cx="883575" cy="57355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8483E82-2F68-6026-4E82-7E8715DE517B}"/>
                    </a:ext>
                  </a:extLst>
                </p:cNvPr>
                <p:cNvSpPr txBox="1"/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8483E82-2F68-6026-4E82-7E8715DE51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2652" y="5429507"/>
                  <a:ext cx="883575" cy="5772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D228BF4-F741-863D-63A5-BFE9F5FC3876}"/>
                    </a:ext>
                  </a:extLst>
                </p:cNvPr>
                <p:cNvSpPr txBox="1"/>
                <p:nvPr/>
              </p:nvSpPr>
              <p:spPr>
                <a:xfrm>
                  <a:off x="1069542" y="4712567"/>
                  <a:ext cx="883575" cy="5772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DD228BF4-F741-863D-63A5-BFE9F5FC3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542" y="4712567"/>
                  <a:ext cx="883575" cy="5772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3BCDA56-C704-220C-86F1-911FE1898CC2}"/>
              </a:ext>
            </a:extLst>
          </p:cNvPr>
          <p:cNvGrpSpPr/>
          <p:nvPr/>
        </p:nvGrpSpPr>
        <p:grpSpPr>
          <a:xfrm>
            <a:off x="704867" y="2020711"/>
            <a:ext cx="6792355" cy="4009465"/>
            <a:chOff x="704867" y="2020711"/>
            <a:chExt cx="6792355" cy="40094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1EC34B3-29FC-3BBF-C2AA-FA6C4C418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87" y="3234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171520-90D1-A95D-AFA6-1A9D8F84EE09}"/>
                </a:ext>
              </a:extLst>
            </p:cNvPr>
            <p:cNvCxnSpPr>
              <a:cxnSpLocks/>
            </p:cNvCxnSpPr>
            <p:nvPr/>
          </p:nvCxnSpPr>
          <p:spPr>
            <a:xfrm>
              <a:off x="704867" y="4170495"/>
              <a:ext cx="1836000" cy="936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E0C33E-3811-5771-37F4-087E1AD063EC}"/>
                </a:ext>
              </a:extLst>
            </p:cNvPr>
            <p:cNvGrpSpPr/>
            <p:nvPr/>
          </p:nvGrpSpPr>
          <p:grpSpPr>
            <a:xfrm>
              <a:off x="3821953" y="2666090"/>
              <a:ext cx="2471300" cy="1202439"/>
              <a:chOff x="1546110" y="2500016"/>
              <a:chExt cx="1872343" cy="1872343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733FD97-28D0-57AB-BD78-EBD34FFCD7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110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9832BE8-D4FE-515D-7BD5-F98FACB32B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110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9524738-E59F-25C8-830B-AEF97BEBD01E}"/>
                </a:ext>
              </a:extLst>
            </p:cNvPr>
            <p:cNvGrpSpPr/>
            <p:nvPr/>
          </p:nvGrpSpPr>
          <p:grpSpPr>
            <a:xfrm>
              <a:off x="3801413" y="4536690"/>
              <a:ext cx="2471300" cy="1202439"/>
              <a:chOff x="1546110" y="2500016"/>
              <a:chExt cx="1872343" cy="1872343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5BFFEA2-DE20-B16E-D87A-1A04637929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110" y="2500016"/>
                <a:ext cx="1872343" cy="9289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8CAEFD0-5191-F9BD-B73C-6A102E2356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110" y="3436188"/>
                <a:ext cx="1872343" cy="9361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7DF718-B955-D202-5611-C6B796A360A6}"/>
                </a:ext>
              </a:extLst>
            </p:cNvPr>
            <p:cNvSpPr txBox="1"/>
            <p:nvPr/>
          </p:nvSpPr>
          <p:spPr>
            <a:xfrm>
              <a:off x="6428340" y="2377731"/>
              <a:ext cx="741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A5D50DC-39ED-45F5-F18E-984A1D1CCA91}"/>
                    </a:ext>
                  </a:extLst>
                </p:cNvPr>
                <p:cNvSpPr txBox="1"/>
                <p:nvPr/>
              </p:nvSpPr>
              <p:spPr>
                <a:xfrm>
                  <a:off x="1047608" y="3051824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A5D50DC-39ED-45F5-F18E-984A1D1CC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608" y="3051824"/>
                  <a:ext cx="883575" cy="5735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093CCD-9193-92ED-6272-3F77D28FF6F7}"/>
                </a:ext>
              </a:extLst>
            </p:cNvPr>
            <p:cNvSpPr txBox="1"/>
            <p:nvPr/>
          </p:nvSpPr>
          <p:spPr>
            <a:xfrm>
              <a:off x="1282760" y="2020711"/>
              <a:ext cx="555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387BA8-73A0-3605-D47B-AB9A96E85FE1}"/>
                </a:ext>
              </a:extLst>
            </p:cNvPr>
            <p:cNvSpPr txBox="1"/>
            <p:nvPr/>
          </p:nvSpPr>
          <p:spPr>
            <a:xfrm>
              <a:off x="6428340" y="3606919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F1820B-CA6C-8C5E-6F93-D7D18F908F87}"/>
                </a:ext>
              </a:extLst>
            </p:cNvPr>
            <p:cNvSpPr txBox="1"/>
            <p:nvPr/>
          </p:nvSpPr>
          <p:spPr>
            <a:xfrm>
              <a:off x="6407800" y="4275080"/>
              <a:ext cx="741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178615-AD4D-32A4-5651-80239531E2DE}"/>
                </a:ext>
              </a:extLst>
            </p:cNvPr>
            <p:cNvSpPr txBox="1"/>
            <p:nvPr/>
          </p:nvSpPr>
          <p:spPr>
            <a:xfrm>
              <a:off x="6407800" y="5504268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84FFA0-9B14-A720-7312-C0C26F9068FA}"/>
                </a:ext>
              </a:extLst>
            </p:cNvPr>
            <p:cNvSpPr txBox="1"/>
            <p:nvPr/>
          </p:nvSpPr>
          <p:spPr>
            <a:xfrm>
              <a:off x="2647603" y="2972885"/>
              <a:ext cx="741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Red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342034-B3CC-AD14-1B41-BE4150601F6E}"/>
                </a:ext>
              </a:extLst>
            </p:cNvPr>
            <p:cNvSpPr txBox="1"/>
            <p:nvPr/>
          </p:nvSpPr>
          <p:spPr>
            <a:xfrm>
              <a:off x="2627062" y="4833800"/>
              <a:ext cx="10688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/>
                <a:t>White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8EFE55-47D3-732B-A005-055A92538473}"/>
                </a:ext>
              </a:extLst>
            </p:cNvPr>
            <p:cNvSpPr txBox="1"/>
            <p:nvPr/>
          </p:nvSpPr>
          <p:spPr>
            <a:xfrm>
              <a:off x="4561198" y="2025707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r>
                <a:rPr lang="en-GB" sz="2400" baseline="30000" dirty="0">
                  <a:solidFill>
                    <a:schemeClr val="bg1">
                      <a:lumMod val="50000"/>
                    </a:schemeClr>
                  </a:solidFill>
                </a:rPr>
                <a:t>nd</a:t>
              </a:r>
              <a:r>
                <a:rPr lang="en-GB" sz="24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C13EEA6-5357-C5C5-026B-1D308EDA7A97}"/>
                    </a:ext>
                  </a:extLst>
                </p:cNvPr>
                <p:cNvSpPr txBox="1"/>
                <p:nvPr/>
              </p:nvSpPr>
              <p:spPr>
                <a:xfrm>
                  <a:off x="3959242" y="2460604"/>
                  <a:ext cx="883575" cy="573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en-GB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C13EEA6-5357-C5C5-026B-1D308EDA7A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242" y="2460604"/>
                  <a:ext cx="883575" cy="5735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46A46D-F375-3845-9FE9-FFE3E2A234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6864" y="5314915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018E93E-C1C8-660E-577A-FD66B97878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454" y="4072521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893489-C880-BBB8-695D-F2554D05E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6652" y="487333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D478011-F193-1943-9364-2FFB471E72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5586" y="6030176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949BB4-813A-DE26-81C2-6F44C4313644}"/>
                  </a:ext>
                </a:extLst>
              </p:cNvPr>
              <p:cNvSpPr txBox="1"/>
              <p:nvPr/>
            </p:nvSpPr>
            <p:spPr>
              <a:xfrm>
                <a:off x="7476682" y="4130139"/>
                <a:ext cx="219964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949BB4-813A-DE26-81C2-6F44C4313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2" y="4130139"/>
                <a:ext cx="219964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E0C38E-4AE9-0E9A-57C9-E70B6082D726}"/>
                  </a:ext>
                </a:extLst>
              </p:cNvPr>
              <p:cNvSpPr/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4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sz="11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E0C38E-4AE9-0E9A-57C9-E70B6082D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92" y="5590471"/>
                <a:ext cx="2471300" cy="110424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4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548</TotalTime>
  <Words>1013</Words>
  <Application>Microsoft Office PowerPoint</Application>
  <PresentationFormat>Widescreen</PresentationFormat>
  <Paragraphs>333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Probability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12</cp:revision>
  <dcterms:created xsi:type="dcterms:W3CDTF">2026-05-15T17:39:16Z</dcterms:created>
  <dcterms:modified xsi:type="dcterms:W3CDTF">2026-06-12T09:42:19Z</dcterms:modified>
</cp:coreProperties>
</file>