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2" r:id="rId3"/>
    <p:sldId id="265" r:id="rId4"/>
    <p:sldId id="285" r:id="rId5"/>
    <p:sldId id="284" r:id="rId6"/>
    <p:sldId id="266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83" r:id="rId15"/>
    <p:sldId id="298" r:id="rId16"/>
    <p:sldId id="293" r:id="rId17"/>
    <p:sldId id="294" r:id="rId18"/>
    <p:sldId id="295" r:id="rId19"/>
    <p:sldId id="297" r:id="rId20"/>
    <p:sldId id="296" r:id="rId21"/>
    <p:sldId id="2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6-01T10:59:57.297" v="816"/>
      <pc:docMkLst>
        <pc:docMk/>
      </pc:docMkLst>
      <pc:sldChg chg="modSp mod">
        <pc:chgData name="Christopher Potter" userId="24ad2ef8db5e8a45" providerId="LiveId" clId="{10AB9FE2-9012-46EF-B18A-C87D5526F6EE}" dt="2026-06-01T10:26:48.990" v="13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1T10:26:48.990" v="13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6-01T10:28:03.417" v="168" actId="1036"/>
        <pc:sldMkLst>
          <pc:docMk/>
          <pc:sldMk cId="2734329018" sldId="265"/>
        </pc:sldMkLst>
        <pc:spChg chg="mod">
          <ac:chgData name="Christopher Potter" userId="24ad2ef8db5e8a45" providerId="LiveId" clId="{10AB9FE2-9012-46EF-B18A-C87D5526F6EE}" dt="2026-06-01T10:27:48.130" v="153" actId="20577"/>
          <ac:spMkLst>
            <pc:docMk/>
            <pc:sldMk cId="2734329018" sldId="265"/>
            <ac:spMk id="2" creationId="{5548F796-D645-36BC-ED79-9EE58AFCEC86}"/>
          </ac:spMkLst>
        </pc:spChg>
        <pc:spChg chg="mod">
          <ac:chgData name="Christopher Potter" userId="24ad2ef8db5e8a45" providerId="LiveId" clId="{10AB9FE2-9012-46EF-B18A-C87D5526F6EE}" dt="2026-06-01T10:27:56.383" v="160" actId="20577"/>
          <ac:spMkLst>
            <pc:docMk/>
            <pc:sldMk cId="2734329018" sldId="265"/>
            <ac:spMk id="3" creationId="{B485EE44-83A9-B33D-1903-6C59EFB019A9}"/>
          </ac:spMkLst>
        </pc:spChg>
        <pc:spChg chg="mod">
          <ac:chgData name="Christopher Potter" userId="24ad2ef8db5e8a45" providerId="LiveId" clId="{10AB9FE2-9012-46EF-B18A-C87D5526F6EE}" dt="2026-06-01T10:28:03.417" v="168" actId="1036"/>
          <ac:spMkLst>
            <pc:docMk/>
            <pc:sldMk cId="2734329018" sldId="265"/>
            <ac:spMk id="6" creationId="{52028E93-0CAE-661B-EFF5-54467DB9A84C}"/>
          </ac:spMkLst>
        </pc:spChg>
      </pc:sldChg>
      <pc:sldChg chg="addSp modSp mod modAnim">
        <pc:chgData name="Christopher Potter" userId="24ad2ef8db5e8a45" providerId="LiveId" clId="{10AB9FE2-9012-46EF-B18A-C87D5526F6EE}" dt="2026-06-01T10:40:57.779" v="263" actId="20577"/>
        <pc:sldMkLst>
          <pc:docMk/>
          <pc:sldMk cId="3700397689" sldId="266"/>
        </pc:sldMkLst>
        <pc:spChg chg="mod">
          <ac:chgData name="Christopher Potter" userId="24ad2ef8db5e8a45" providerId="LiveId" clId="{10AB9FE2-9012-46EF-B18A-C87D5526F6EE}" dt="2026-06-01T10:39:55.363" v="214" actId="20577"/>
          <ac:spMkLst>
            <pc:docMk/>
            <pc:sldMk cId="3700397689" sldId="266"/>
            <ac:spMk id="2" creationId="{0B097DE8-CE88-C392-D674-6B3B5DC09732}"/>
          </ac:spMkLst>
        </pc:spChg>
        <pc:spChg chg="mod">
          <ac:chgData name="Christopher Potter" userId="24ad2ef8db5e8a45" providerId="LiveId" clId="{10AB9FE2-9012-46EF-B18A-C87D5526F6EE}" dt="2026-06-01T10:40:57.779" v="263" actId="20577"/>
          <ac:spMkLst>
            <pc:docMk/>
            <pc:sldMk cId="3700397689" sldId="266"/>
            <ac:spMk id="3" creationId="{33D0B89D-A723-3525-39FD-4DA223F20FBE}"/>
          </ac:spMkLst>
        </pc:spChg>
        <pc:spChg chg="add mod">
          <ac:chgData name="Christopher Potter" userId="24ad2ef8db5e8a45" providerId="LiveId" clId="{10AB9FE2-9012-46EF-B18A-C87D5526F6EE}" dt="2026-06-01T10:40:43.521" v="254" actId="207"/>
          <ac:spMkLst>
            <pc:docMk/>
            <pc:sldMk cId="3700397689" sldId="266"/>
            <ac:spMk id="4" creationId="{18E6E650-8181-6A4F-BA80-C8B8415144B0}"/>
          </ac:spMkLst>
        </pc:spChg>
        <pc:spChg chg="mod">
          <ac:chgData name="Christopher Potter" userId="24ad2ef8db5e8a45" providerId="LiveId" clId="{10AB9FE2-9012-46EF-B18A-C87D5526F6EE}" dt="2026-06-01T10:40:12.780" v="239" actId="1076"/>
          <ac:spMkLst>
            <pc:docMk/>
            <pc:sldMk cId="3700397689" sldId="266"/>
            <ac:spMk id="6" creationId="{2E5501ED-FE99-C7A6-02DE-4313E5B86242}"/>
          </ac:spMkLst>
        </pc:spChg>
      </pc:sldChg>
      <pc:sldChg chg="del ord">
        <pc:chgData name="Christopher Potter" userId="24ad2ef8db5e8a45" providerId="LiveId" clId="{10AB9FE2-9012-46EF-B18A-C87D5526F6EE}" dt="2026-06-01T10:28:48.774" v="184" actId="47"/>
        <pc:sldMkLst>
          <pc:docMk/>
          <pc:sldMk cId="2942428231" sldId="267"/>
        </pc:sldMkLst>
      </pc:sldChg>
      <pc:sldChg chg="del">
        <pc:chgData name="Christopher Potter" userId="24ad2ef8db5e8a45" providerId="LiveId" clId="{10AB9FE2-9012-46EF-B18A-C87D5526F6EE}" dt="2026-06-01T10:41:29.228" v="291" actId="47"/>
        <pc:sldMkLst>
          <pc:docMk/>
          <pc:sldMk cId="45103812" sldId="268"/>
        </pc:sldMkLst>
      </pc:sldChg>
      <pc:sldChg chg="del">
        <pc:chgData name="Christopher Potter" userId="24ad2ef8db5e8a45" providerId="LiveId" clId="{10AB9FE2-9012-46EF-B18A-C87D5526F6EE}" dt="2026-06-01T10:42:57.332" v="335" actId="47"/>
        <pc:sldMkLst>
          <pc:docMk/>
          <pc:sldMk cId="1542644851" sldId="269"/>
        </pc:sldMkLst>
      </pc:sldChg>
      <pc:sldChg chg="del">
        <pc:chgData name="Christopher Potter" userId="24ad2ef8db5e8a45" providerId="LiveId" clId="{10AB9FE2-9012-46EF-B18A-C87D5526F6EE}" dt="2026-06-01T10:42:25.654" v="325" actId="47"/>
        <pc:sldMkLst>
          <pc:docMk/>
          <pc:sldMk cId="1555371966" sldId="270"/>
        </pc:sldMkLst>
      </pc:sldChg>
      <pc:sldChg chg="del">
        <pc:chgData name="Christopher Potter" userId="24ad2ef8db5e8a45" providerId="LiveId" clId="{10AB9FE2-9012-46EF-B18A-C87D5526F6EE}" dt="2026-06-01T10:43:40.571" v="355" actId="47"/>
        <pc:sldMkLst>
          <pc:docMk/>
          <pc:sldMk cId="1676091511" sldId="271"/>
        </pc:sldMkLst>
      </pc:sldChg>
      <pc:sldChg chg="del">
        <pc:chgData name="Christopher Potter" userId="24ad2ef8db5e8a45" providerId="LiveId" clId="{10AB9FE2-9012-46EF-B18A-C87D5526F6EE}" dt="2026-06-01T10:46:43.917" v="468" actId="47"/>
        <pc:sldMkLst>
          <pc:docMk/>
          <pc:sldMk cId="1852264716" sldId="272"/>
        </pc:sldMkLst>
      </pc:sldChg>
      <pc:sldChg chg="del ord">
        <pc:chgData name="Christopher Potter" userId="24ad2ef8db5e8a45" providerId="LiveId" clId="{10AB9FE2-9012-46EF-B18A-C87D5526F6EE}" dt="2026-06-01T10:44:48.560" v="394" actId="47"/>
        <pc:sldMkLst>
          <pc:docMk/>
          <pc:sldMk cId="1340284067" sldId="273"/>
        </pc:sldMkLst>
      </pc:sldChg>
      <pc:sldChg chg="del ord">
        <pc:chgData name="Christopher Potter" userId="24ad2ef8db5e8a45" providerId="LiveId" clId="{10AB9FE2-9012-46EF-B18A-C87D5526F6EE}" dt="2026-06-01T10:45:24.401" v="426" actId="47"/>
        <pc:sldMkLst>
          <pc:docMk/>
          <pc:sldMk cId="3557258721" sldId="274"/>
        </pc:sldMkLst>
      </pc:sldChg>
      <pc:sldChg chg="del">
        <pc:chgData name="Christopher Potter" userId="24ad2ef8db5e8a45" providerId="LiveId" clId="{10AB9FE2-9012-46EF-B18A-C87D5526F6EE}" dt="2026-06-01T10:47:23.077" v="507" actId="47"/>
        <pc:sldMkLst>
          <pc:docMk/>
          <pc:sldMk cId="3261434243" sldId="275"/>
        </pc:sldMkLst>
      </pc:sldChg>
      <pc:sldChg chg="modSp del">
        <pc:chgData name="Christopher Potter" userId="24ad2ef8db5e8a45" providerId="LiveId" clId="{10AB9FE2-9012-46EF-B18A-C87D5526F6EE}" dt="2026-06-01T10:49:02.994" v="534" actId="47"/>
        <pc:sldMkLst>
          <pc:docMk/>
          <pc:sldMk cId="3647641663" sldId="276"/>
        </pc:sldMkLst>
        <pc:spChg chg="mod">
          <ac:chgData name="Christopher Potter" userId="24ad2ef8db5e8a45" providerId="LiveId" clId="{10AB9FE2-9012-46EF-B18A-C87D5526F6EE}" dt="2026-06-01T10:48:45.028" v="524" actId="20577"/>
          <ac:spMkLst>
            <pc:docMk/>
            <pc:sldMk cId="3647641663" sldId="276"/>
            <ac:spMk id="3" creationId="{227EED4C-71A6-B73B-4343-E707601AD56F}"/>
          </ac:spMkLst>
        </pc:spChg>
        <pc:spChg chg="mod">
          <ac:chgData name="Christopher Potter" userId="24ad2ef8db5e8a45" providerId="LiveId" clId="{10AB9FE2-9012-46EF-B18A-C87D5526F6EE}" dt="2026-06-01T10:48:42.877" v="523" actId="20577"/>
          <ac:spMkLst>
            <pc:docMk/>
            <pc:sldMk cId="3647641663" sldId="276"/>
            <ac:spMk id="6" creationId="{74C73F3A-2473-58CF-5212-8FE247B57791}"/>
          </ac:spMkLst>
        </pc:spChg>
      </pc:sldChg>
      <pc:sldChg chg="del">
        <pc:chgData name="Christopher Potter" userId="24ad2ef8db5e8a45" providerId="LiveId" clId="{10AB9FE2-9012-46EF-B18A-C87D5526F6EE}" dt="2026-06-01T10:49:31.967" v="555" actId="47"/>
        <pc:sldMkLst>
          <pc:docMk/>
          <pc:sldMk cId="3051710980" sldId="277"/>
        </pc:sldMkLst>
      </pc:sldChg>
      <pc:sldChg chg="del">
        <pc:chgData name="Christopher Potter" userId="24ad2ef8db5e8a45" providerId="LiveId" clId="{10AB9FE2-9012-46EF-B18A-C87D5526F6EE}" dt="2026-06-01T10:50:38.147" v="627" actId="47"/>
        <pc:sldMkLst>
          <pc:docMk/>
          <pc:sldMk cId="3759897132" sldId="278"/>
        </pc:sldMkLst>
      </pc:sldChg>
      <pc:sldChg chg="del ord">
        <pc:chgData name="Christopher Potter" userId="24ad2ef8db5e8a45" providerId="LiveId" clId="{10AB9FE2-9012-46EF-B18A-C87D5526F6EE}" dt="2026-06-01T10:52:20.198" v="693" actId="47"/>
        <pc:sldMkLst>
          <pc:docMk/>
          <pc:sldMk cId="642681168" sldId="279"/>
        </pc:sldMkLst>
      </pc:sldChg>
      <pc:sldChg chg="del ord">
        <pc:chgData name="Christopher Potter" userId="24ad2ef8db5e8a45" providerId="LiveId" clId="{10AB9FE2-9012-46EF-B18A-C87D5526F6EE}" dt="2026-06-01T10:53:48.878" v="733" actId="47"/>
        <pc:sldMkLst>
          <pc:docMk/>
          <pc:sldMk cId="629489643" sldId="280"/>
        </pc:sldMkLst>
      </pc:sldChg>
      <pc:sldChg chg="del">
        <pc:chgData name="Christopher Potter" userId="24ad2ef8db5e8a45" providerId="LiveId" clId="{10AB9FE2-9012-46EF-B18A-C87D5526F6EE}" dt="2026-06-01T10:55:02.933" v="775" actId="47"/>
        <pc:sldMkLst>
          <pc:docMk/>
          <pc:sldMk cId="2783212456" sldId="281"/>
        </pc:sldMkLst>
      </pc:sldChg>
      <pc:sldChg chg="modSp mod ord">
        <pc:chgData name="Christopher Potter" userId="24ad2ef8db5e8a45" providerId="LiveId" clId="{10AB9FE2-9012-46EF-B18A-C87D5526F6EE}" dt="2026-06-01T10:57:54.694" v="795"/>
        <pc:sldMkLst>
          <pc:docMk/>
          <pc:sldMk cId="2546240995" sldId="282"/>
        </pc:sldMkLst>
        <pc:spChg chg="mod">
          <ac:chgData name="Christopher Potter" userId="24ad2ef8db5e8a45" providerId="LiveId" clId="{10AB9FE2-9012-46EF-B18A-C87D5526F6EE}" dt="2026-06-01T10:57:44.756" v="793" actId="6549"/>
          <ac:spMkLst>
            <pc:docMk/>
            <pc:sldMk cId="2546240995" sldId="282"/>
            <ac:spMk id="2" creationId="{1F3BCB22-60F6-C56E-9C8C-37BD885658AE}"/>
          </ac:spMkLst>
        </pc:spChg>
      </pc:sldChg>
      <pc:sldChg chg="modSp ord">
        <pc:chgData name="Christopher Potter" userId="24ad2ef8db5e8a45" providerId="LiveId" clId="{10AB9FE2-9012-46EF-B18A-C87D5526F6EE}" dt="2026-06-01T10:59:07.980" v="811"/>
        <pc:sldMkLst>
          <pc:docMk/>
          <pc:sldMk cId="3483741282" sldId="283"/>
        </pc:sldMkLst>
        <pc:spChg chg="mod">
          <ac:chgData name="Christopher Potter" userId="24ad2ef8db5e8a45" providerId="LiveId" clId="{10AB9FE2-9012-46EF-B18A-C87D5526F6EE}" dt="2026-06-01T10:58:50.687" v="809" actId="20577"/>
          <ac:spMkLst>
            <pc:docMk/>
            <pc:sldMk cId="3483741282" sldId="283"/>
            <ac:spMk id="2" creationId="{231899C0-910C-529D-DF99-85535223863D}"/>
          </ac:spMkLst>
        </pc:spChg>
      </pc:sldChg>
      <pc:sldChg chg="modSp mod ord">
        <pc:chgData name="Christopher Potter" userId="24ad2ef8db5e8a45" providerId="LiveId" clId="{10AB9FE2-9012-46EF-B18A-C87D5526F6EE}" dt="2026-06-01T10:59:57.297" v="816"/>
        <pc:sldMkLst>
          <pc:docMk/>
          <pc:sldMk cId="562292464" sldId="284"/>
        </pc:sldMkLst>
        <pc:spChg chg="mod">
          <ac:chgData name="Christopher Potter" userId="24ad2ef8db5e8a45" providerId="LiveId" clId="{10AB9FE2-9012-46EF-B18A-C87D5526F6EE}" dt="2026-06-01T10:59:48.497" v="814" actId="404"/>
          <ac:spMkLst>
            <pc:docMk/>
            <pc:sldMk cId="562292464" sldId="284"/>
            <ac:spMk id="2" creationId="{E90C58C6-8DDD-2C6E-8715-D4EA510A5607}"/>
          </ac:spMkLst>
        </pc:spChg>
      </pc:sldChg>
      <pc:sldChg chg="modSp add">
        <pc:chgData name="Christopher Potter" userId="24ad2ef8db5e8a45" providerId="LiveId" clId="{10AB9FE2-9012-46EF-B18A-C87D5526F6EE}" dt="2026-06-01T10:28:41.825" v="183" actId="6549"/>
        <pc:sldMkLst>
          <pc:docMk/>
          <pc:sldMk cId="994362494" sldId="285"/>
        </pc:sldMkLst>
        <pc:spChg chg="mod">
          <ac:chgData name="Christopher Potter" userId="24ad2ef8db5e8a45" providerId="LiveId" clId="{10AB9FE2-9012-46EF-B18A-C87D5526F6EE}" dt="2026-06-01T10:28:41.825" v="183" actId="6549"/>
          <ac:spMkLst>
            <pc:docMk/>
            <pc:sldMk cId="994362494" sldId="285"/>
            <ac:spMk id="3" creationId="{A3089521-50C6-BC59-141B-DB5B43C38EB8}"/>
          </ac:spMkLst>
        </pc:spChg>
        <pc:spChg chg="mod">
          <ac:chgData name="Christopher Potter" userId="24ad2ef8db5e8a45" providerId="LiveId" clId="{10AB9FE2-9012-46EF-B18A-C87D5526F6EE}" dt="2026-06-01T10:28:35.401" v="177" actId="6549"/>
          <ac:spMkLst>
            <pc:docMk/>
            <pc:sldMk cId="994362494" sldId="285"/>
            <ac:spMk id="6" creationId="{937D4C0A-10FF-4DAA-1D6C-8240E2F71B9D}"/>
          </ac:spMkLst>
        </pc:spChg>
      </pc:sldChg>
      <pc:sldChg chg="modSp add">
        <pc:chgData name="Christopher Potter" userId="24ad2ef8db5e8a45" providerId="LiveId" clId="{10AB9FE2-9012-46EF-B18A-C87D5526F6EE}" dt="2026-06-01T10:41:44.968" v="298" actId="6549"/>
        <pc:sldMkLst>
          <pc:docMk/>
          <pc:sldMk cId="676702717" sldId="286"/>
        </pc:sldMkLst>
        <pc:spChg chg="mod">
          <ac:chgData name="Christopher Potter" userId="24ad2ef8db5e8a45" providerId="LiveId" clId="{10AB9FE2-9012-46EF-B18A-C87D5526F6EE}" dt="2026-06-01T10:41:27.119" v="290" actId="6549"/>
          <ac:spMkLst>
            <pc:docMk/>
            <pc:sldMk cId="676702717" sldId="286"/>
            <ac:spMk id="3" creationId="{E7A446AD-8C6F-5AF7-A9E2-B2880D8B920A}"/>
          </ac:spMkLst>
        </pc:spChg>
        <pc:spChg chg="mod">
          <ac:chgData name="Christopher Potter" userId="24ad2ef8db5e8a45" providerId="LiveId" clId="{10AB9FE2-9012-46EF-B18A-C87D5526F6EE}" dt="2026-06-01T10:41:20.317" v="282" actId="20577"/>
          <ac:spMkLst>
            <pc:docMk/>
            <pc:sldMk cId="676702717" sldId="286"/>
            <ac:spMk id="4" creationId="{BA8226EC-A8A0-9496-AA36-9D4C6774A481}"/>
          </ac:spMkLst>
        </pc:spChg>
        <pc:spChg chg="mod">
          <ac:chgData name="Christopher Potter" userId="24ad2ef8db5e8a45" providerId="LiveId" clId="{10AB9FE2-9012-46EF-B18A-C87D5526F6EE}" dt="2026-06-01T10:41:44.968" v="298" actId="6549"/>
          <ac:spMkLst>
            <pc:docMk/>
            <pc:sldMk cId="676702717" sldId="286"/>
            <ac:spMk id="6" creationId="{DEB00581-0EDC-87E1-9B75-33CD885AD36A}"/>
          </ac:spMkLst>
        </pc:spChg>
      </pc:sldChg>
      <pc:sldChg chg="modSp add mod">
        <pc:chgData name="Christopher Potter" userId="24ad2ef8db5e8a45" providerId="LiveId" clId="{10AB9FE2-9012-46EF-B18A-C87D5526F6EE}" dt="2026-06-01T10:43:15.958" v="346" actId="20577"/>
        <pc:sldMkLst>
          <pc:docMk/>
          <pc:sldMk cId="2058556083" sldId="287"/>
        </pc:sldMkLst>
        <pc:spChg chg="mod">
          <ac:chgData name="Christopher Potter" userId="24ad2ef8db5e8a45" providerId="LiveId" clId="{10AB9FE2-9012-46EF-B18A-C87D5526F6EE}" dt="2026-06-01T10:42:20.772" v="324" actId="6549"/>
          <ac:spMkLst>
            <pc:docMk/>
            <pc:sldMk cId="2058556083" sldId="287"/>
            <ac:spMk id="3" creationId="{9FC0A94A-3E2A-7D0B-F741-B28ED5AEF258}"/>
          </ac:spMkLst>
        </pc:spChg>
        <pc:spChg chg="mod">
          <ac:chgData name="Christopher Potter" userId="24ad2ef8db5e8a45" providerId="LiveId" clId="{10AB9FE2-9012-46EF-B18A-C87D5526F6EE}" dt="2026-06-01T10:43:15.958" v="346" actId="20577"/>
          <ac:spMkLst>
            <pc:docMk/>
            <pc:sldMk cId="2058556083" sldId="287"/>
            <ac:spMk id="4" creationId="{083454ED-CF05-5331-E873-893EF7EABABD}"/>
          </ac:spMkLst>
        </pc:spChg>
        <pc:spChg chg="mod">
          <ac:chgData name="Christopher Potter" userId="24ad2ef8db5e8a45" providerId="LiveId" clId="{10AB9FE2-9012-46EF-B18A-C87D5526F6EE}" dt="2026-06-01T10:41:41.149" v="297" actId="6549"/>
          <ac:spMkLst>
            <pc:docMk/>
            <pc:sldMk cId="2058556083" sldId="287"/>
            <ac:spMk id="6" creationId="{0431CCEE-C6A7-1A49-5B50-7233029AC5F9}"/>
          </ac:spMkLst>
        </pc:spChg>
      </pc:sldChg>
      <pc:sldChg chg="modSp add">
        <pc:chgData name="Christopher Potter" userId="24ad2ef8db5e8a45" providerId="LiveId" clId="{10AB9FE2-9012-46EF-B18A-C87D5526F6EE}" dt="2026-06-01T10:43:12.798" v="345" actId="20577"/>
        <pc:sldMkLst>
          <pc:docMk/>
          <pc:sldMk cId="2013955159" sldId="288"/>
        </pc:sldMkLst>
        <pc:spChg chg="mod">
          <ac:chgData name="Christopher Potter" userId="24ad2ef8db5e8a45" providerId="LiveId" clId="{10AB9FE2-9012-46EF-B18A-C87D5526F6EE}" dt="2026-06-01T10:42:53.539" v="334" actId="6549"/>
          <ac:spMkLst>
            <pc:docMk/>
            <pc:sldMk cId="2013955159" sldId="288"/>
            <ac:spMk id="3" creationId="{C4FFAF25-8A23-8B9D-D223-6CF1B8ED4D20}"/>
          </ac:spMkLst>
        </pc:spChg>
        <pc:spChg chg="mod">
          <ac:chgData name="Christopher Potter" userId="24ad2ef8db5e8a45" providerId="LiveId" clId="{10AB9FE2-9012-46EF-B18A-C87D5526F6EE}" dt="2026-06-01T10:43:12.798" v="345" actId="20577"/>
          <ac:spMkLst>
            <pc:docMk/>
            <pc:sldMk cId="2013955159" sldId="288"/>
            <ac:spMk id="4" creationId="{DC56B57E-6B64-F685-347E-2B654A8490AB}"/>
          </ac:spMkLst>
        </pc:spChg>
        <pc:spChg chg="mod">
          <ac:chgData name="Christopher Potter" userId="24ad2ef8db5e8a45" providerId="LiveId" clId="{10AB9FE2-9012-46EF-B18A-C87D5526F6EE}" dt="2026-06-01T10:42:41.987" v="330" actId="6549"/>
          <ac:spMkLst>
            <pc:docMk/>
            <pc:sldMk cId="2013955159" sldId="288"/>
            <ac:spMk id="6" creationId="{689585C3-18A9-292E-D298-76D61CDB6C32}"/>
          </ac:spMkLst>
        </pc:spChg>
      </pc:sldChg>
      <pc:sldChg chg="modSp add">
        <pc:chgData name="Christopher Potter" userId="24ad2ef8db5e8a45" providerId="LiveId" clId="{10AB9FE2-9012-46EF-B18A-C87D5526F6EE}" dt="2026-06-01T10:44:27.856" v="385" actId="20577"/>
        <pc:sldMkLst>
          <pc:docMk/>
          <pc:sldMk cId="185928698" sldId="289"/>
        </pc:sldMkLst>
        <pc:spChg chg="mod">
          <ac:chgData name="Christopher Potter" userId="24ad2ef8db5e8a45" providerId="LiveId" clId="{10AB9FE2-9012-46EF-B18A-C87D5526F6EE}" dt="2026-06-01T10:43:32.732" v="354" actId="20577"/>
          <ac:spMkLst>
            <pc:docMk/>
            <pc:sldMk cId="185928698" sldId="289"/>
            <ac:spMk id="3" creationId="{C685493C-8211-8538-3021-2D78E047773C}"/>
          </ac:spMkLst>
        </pc:spChg>
        <pc:spChg chg="mod">
          <ac:chgData name="Christopher Potter" userId="24ad2ef8db5e8a45" providerId="LiveId" clId="{10AB9FE2-9012-46EF-B18A-C87D5526F6EE}" dt="2026-06-01T10:44:27.856" v="385" actId="20577"/>
          <ac:spMkLst>
            <pc:docMk/>
            <pc:sldMk cId="185928698" sldId="289"/>
            <ac:spMk id="4" creationId="{06670415-DBFF-B3E3-0A44-18E09B9DC3CB}"/>
          </ac:spMkLst>
        </pc:spChg>
        <pc:spChg chg="mod">
          <ac:chgData name="Christopher Potter" userId="24ad2ef8db5e8a45" providerId="LiveId" clId="{10AB9FE2-9012-46EF-B18A-C87D5526F6EE}" dt="2026-06-01T10:43:05.257" v="340" actId="6549"/>
          <ac:spMkLst>
            <pc:docMk/>
            <pc:sldMk cId="185928698" sldId="289"/>
            <ac:spMk id="6" creationId="{FBF2E3A5-C860-8A59-4D69-3FE4E9788F4C}"/>
          </ac:spMkLst>
        </pc:spChg>
      </pc:sldChg>
      <pc:sldChg chg="modSp add mod">
        <pc:chgData name="Christopher Potter" userId="24ad2ef8db5e8a45" providerId="LiveId" clId="{10AB9FE2-9012-46EF-B18A-C87D5526F6EE}" dt="2026-06-01T10:44:40.361" v="393" actId="20577"/>
        <pc:sldMkLst>
          <pc:docMk/>
          <pc:sldMk cId="1190118519" sldId="290"/>
        </pc:sldMkLst>
        <pc:spChg chg="mod">
          <ac:chgData name="Christopher Potter" userId="24ad2ef8db5e8a45" providerId="LiveId" clId="{10AB9FE2-9012-46EF-B18A-C87D5526F6EE}" dt="2026-06-01T10:44:35.739" v="392" actId="6549"/>
          <ac:spMkLst>
            <pc:docMk/>
            <pc:sldMk cId="1190118519" sldId="290"/>
            <ac:spMk id="3" creationId="{79FAF1B5-4B24-A47A-B2B2-227F1B78ACC9}"/>
          </ac:spMkLst>
        </pc:spChg>
        <pc:spChg chg="mod">
          <ac:chgData name="Christopher Potter" userId="24ad2ef8db5e8a45" providerId="LiveId" clId="{10AB9FE2-9012-46EF-B18A-C87D5526F6EE}" dt="2026-06-01T10:44:40.361" v="393" actId="20577"/>
          <ac:spMkLst>
            <pc:docMk/>
            <pc:sldMk cId="1190118519" sldId="290"/>
            <ac:spMk id="4" creationId="{E41AD7C1-7696-624D-2A79-DB75E09191B0}"/>
          </ac:spMkLst>
        </pc:spChg>
        <pc:spChg chg="mod">
          <ac:chgData name="Christopher Potter" userId="24ad2ef8db5e8a45" providerId="LiveId" clId="{10AB9FE2-9012-46EF-B18A-C87D5526F6EE}" dt="2026-06-01T10:44:10.788" v="369" actId="1076"/>
          <ac:spMkLst>
            <pc:docMk/>
            <pc:sldMk cId="1190118519" sldId="290"/>
            <ac:spMk id="6" creationId="{CADDA91E-AA71-CB5D-B7D5-3DE8617E88E0}"/>
          </ac:spMkLst>
        </pc:spChg>
      </pc:sldChg>
      <pc:sldChg chg="modSp add">
        <pc:chgData name="Christopher Potter" userId="24ad2ef8db5e8a45" providerId="LiveId" clId="{10AB9FE2-9012-46EF-B18A-C87D5526F6EE}" dt="2026-06-01T10:45:21.289" v="425" actId="6549"/>
        <pc:sldMkLst>
          <pc:docMk/>
          <pc:sldMk cId="2029849533" sldId="291"/>
        </pc:sldMkLst>
        <pc:spChg chg="mod">
          <ac:chgData name="Christopher Potter" userId="24ad2ef8db5e8a45" providerId="LiveId" clId="{10AB9FE2-9012-46EF-B18A-C87D5526F6EE}" dt="2026-06-01T10:45:21.289" v="425" actId="6549"/>
          <ac:spMkLst>
            <pc:docMk/>
            <pc:sldMk cId="2029849533" sldId="291"/>
            <ac:spMk id="3" creationId="{857AAF03-2D17-DFCC-404C-34FAF6B4BD07}"/>
          </ac:spMkLst>
        </pc:spChg>
        <pc:spChg chg="mod">
          <ac:chgData name="Christopher Potter" userId="24ad2ef8db5e8a45" providerId="LiveId" clId="{10AB9FE2-9012-46EF-B18A-C87D5526F6EE}" dt="2026-06-01T10:45:18.697" v="423" actId="20577"/>
          <ac:spMkLst>
            <pc:docMk/>
            <pc:sldMk cId="2029849533" sldId="291"/>
            <ac:spMk id="4" creationId="{E8923DFC-0D13-94C9-5D4A-2E930BB030A3}"/>
          </ac:spMkLst>
        </pc:spChg>
        <pc:spChg chg="mod">
          <ac:chgData name="Christopher Potter" userId="24ad2ef8db5e8a45" providerId="LiveId" clId="{10AB9FE2-9012-46EF-B18A-C87D5526F6EE}" dt="2026-06-01T10:45:04.367" v="408" actId="6549"/>
          <ac:spMkLst>
            <pc:docMk/>
            <pc:sldMk cId="2029849533" sldId="291"/>
            <ac:spMk id="6" creationId="{1ACCC4E7-616C-EBB5-BB4E-C93DCA0AC32B}"/>
          </ac:spMkLst>
        </pc:spChg>
      </pc:sldChg>
      <pc:sldChg chg="modSp add">
        <pc:chgData name="Christopher Potter" userId="24ad2ef8db5e8a45" providerId="LiveId" clId="{10AB9FE2-9012-46EF-B18A-C87D5526F6EE}" dt="2026-06-01T10:46:39.538" v="467" actId="6549"/>
        <pc:sldMkLst>
          <pc:docMk/>
          <pc:sldMk cId="2483735376" sldId="292"/>
        </pc:sldMkLst>
        <pc:spChg chg="mod">
          <ac:chgData name="Christopher Potter" userId="24ad2ef8db5e8a45" providerId="LiveId" clId="{10AB9FE2-9012-46EF-B18A-C87D5526F6EE}" dt="2026-06-01T10:46:39.538" v="467" actId="6549"/>
          <ac:spMkLst>
            <pc:docMk/>
            <pc:sldMk cId="2483735376" sldId="292"/>
            <ac:spMk id="3" creationId="{3242ACFE-F266-4239-4CD1-FEAEA7DC2003}"/>
          </ac:spMkLst>
        </pc:spChg>
        <pc:spChg chg="mod">
          <ac:chgData name="Christopher Potter" userId="24ad2ef8db5e8a45" providerId="LiveId" clId="{10AB9FE2-9012-46EF-B18A-C87D5526F6EE}" dt="2026-06-01T10:46:30.809" v="455" actId="20577"/>
          <ac:spMkLst>
            <pc:docMk/>
            <pc:sldMk cId="2483735376" sldId="292"/>
            <ac:spMk id="4" creationId="{F86B8649-B6FA-71C9-9C03-543C28F52DAF}"/>
          </ac:spMkLst>
        </pc:spChg>
        <pc:spChg chg="mod">
          <ac:chgData name="Christopher Potter" userId="24ad2ef8db5e8a45" providerId="LiveId" clId="{10AB9FE2-9012-46EF-B18A-C87D5526F6EE}" dt="2026-06-01T10:46:12.847" v="436" actId="6549"/>
          <ac:spMkLst>
            <pc:docMk/>
            <pc:sldMk cId="2483735376" sldId="292"/>
            <ac:spMk id="6" creationId="{BB9C0DDF-CC46-89D9-8448-D4F72D847DB5}"/>
          </ac:spMkLst>
        </pc:spChg>
      </pc:sldChg>
      <pc:sldChg chg="modSp add">
        <pc:chgData name="Christopher Potter" userId="24ad2ef8db5e8a45" providerId="LiveId" clId="{10AB9FE2-9012-46EF-B18A-C87D5526F6EE}" dt="2026-06-01T10:47:16.131" v="506" actId="6549"/>
        <pc:sldMkLst>
          <pc:docMk/>
          <pc:sldMk cId="2072927718" sldId="293"/>
        </pc:sldMkLst>
        <pc:spChg chg="mod">
          <ac:chgData name="Christopher Potter" userId="24ad2ef8db5e8a45" providerId="LiveId" clId="{10AB9FE2-9012-46EF-B18A-C87D5526F6EE}" dt="2026-06-01T10:47:16.131" v="506" actId="6549"/>
          <ac:spMkLst>
            <pc:docMk/>
            <pc:sldMk cId="2072927718" sldId="293"/>
            <ac:spMk id="3" creationId="{33D82832-45E3-0A95-1809-1F439C03C260}"/>
          </ac:spMkLst>
        </pc:spChg>
        <pc:spChg chg="mod">
          <ac:chgData name="Christopher Potter" userId="24ad2ef8db5e8a45" providerId="LiveId" clId="{10AB9FE2-9012-46EF-B18A-C87D5526F6EE}" dt="2026-06-01T10:47:08.768" v="494" actId="6549"/>
          <ac:spMkLst>
            <pc:docMk/>
            <pc:sldMk cId="2072927718" sldId="293"/>
            <ac:spMk id="4" creationId="{784B8DB4-1FCB-AA89-2A03-BB660B693E5C}"/>
          </ac:spMkLst>
        </pc:spChg>
        <pc:spChg chg="mod">
          <ac:chgData name="Christopher Potter" userId="24ad2ef8db5e8a45" providerId="LiveId" clId="{10AB9FE2-9012-46EF-B18A-C87D5526F6EE}" dt="2026-06-01T10:46:58.079" v="479" actId="6549"/>
          <ac:spMkLst>
            <pc:docMk/>
            <pc:sldMk cId="2072927718" sldId="293"/>
            <ac:spMk id="6" creationId="{3BAE738C-6C2F-15E3-415D-B885A27D20B4}"/>
          </ac:spMkLst>
        </pc:spChg>
      </pc:sldChg>
      <pc:sldChg chg="modSp add">
        <pc:chgData name="Christopher Potter" userId="24ad2ef8db5e8a45" providerId="LiveId" clId="{10AB9FE2-9012-46EF-B18A-C87D5526F6EE}" dt="2026-06-01T10:48:59.201" v="533" actId="6549"/>
        <pc:sldMkLst>
          <pc:docMk/>
          <pc:sldMk cId="2445143984" sldId="294"/>
        </pc:sldMkLst>
        <pc:spChg chg="mod">
          <ac:chgData name="Christopher Potter" userId="24ad2ef8db5e8a45" providerId="LiveId" clId="{10AB9FE2-9012-46EF-B18A-C87D5526F6EE}" dt="2026-06-01T10:48:59.201" v="533" actId="6549"/>
          <ac:spMkLst>
            <pc:docMk/>
            <pc:sldMk cId="2445143984" sldId="294"/>
            <ac:spMk id="3" creationId="{3AA5316B-DE53-64D0-2DFD-D8BA641A9204}"/>
          </ac:spMkLst>
        </pc:spChg>
        <pc:spChg chg="mod">
          <ac:chgData name="Christopher Potter" userId="24ad2ef8db5e8a45" providerId="LiveId" clId="{10AB9FE2-9012-46EF-B18A-C87D5526F6EE}" dt="2026-06-01T10:48:52.988" v="527" actId="6549"/>
          <ac:spMkLst>
            <pc:docMk/>
            <pc:sldMk cId="2445143984" sldId="294"/>
            <ac:spMk id="4" creationId="{63FFAEEC-1658-4068-2122-B288F5C4A091}"/>
          </ac:spMkLst>
        </pc:spChg>
        <pc:spChg chg="mod">
          <ac:chgData name="Christopher Potter" userId="24ad2ef8db5e8a45" providerId="LiveId" clId="{10AB9FE2-9012-46EF-B18A-C87D5526F6EE}" dt="2026-06-01T10:47:34.853" v="517" actId="6549"/>
          <ac:spMkLst>
            <pc:docMk/>
            <pc:sldMk cId="2445143984" sldId="294"/>
            <ac:spMk id="6" creationId="{980B3177-E8F4-B2C3-A068-8C65638D5ABB}"/>
          </ac:spMkLst>
        </pc:spChg>
      </pc:sldChg>
      <pc:sldChg chg="modSp add">
        <pc:chgData name="Christopher Potter" userId="24ad2ef8db5e8a45" providerId="LiveId" clId="{10AB9FE2-9012-46EF-B18A-C87D5526F6EE}" dt="2026-06-01T10:49:25.017" v="554" actId="6549"/>
        <pc:sldMkLst>
          <pc:docMk/>
          <pc:sldMk cId="4221738756" sldId="295"/>
        </pc:sldMkLst>
        <pc:spChg chg="mod">
          <ac:chgData name="Christopher Potter" userId="24ad2ef8db5e8a45" providerId="LiveId" clId="{10AB9FE2-9012-46EF-B18A-C87D5526F6EE}" dt="2026-06-01T10:49:25.017" v="554" actId="6549"/>
          <ac:spMkLst>
            <pc:docMk/>
            <pc:sldMk cId="4221738756" sldId="295"/>
            <ac:spMk id="3" creationId="{656363B8-5F9E-4419-7093-A9B184FFDDB9}"/>
          </ac:spMkLst>
        </pc:spChg>
        <pc:spChg chg="mod">
          <ac:chgData name="Christopher Potter" userId="24ad2ef8db5e8a45" providerId="LiveId" clId="{10AB9FE2-9012-46EF-B18A-C87D5526F6EE}" dt="2026-06-01T10:49:20.995" v="549" actId="6549"/>
          <ac:spMkLst>
            <pc:docMk/>
            <pc:sldMk cId="4221738756" sldId="295"/>
            <ac:spMk id="4" creationId="{98C8F963-7286-3B30-E027-F388AA0AE506}"/>
          </ac:spMkLst>
        </pc:spChg>
        <pc:spChg chg="mod">
          <ac:chgData name="Christopher Potter" userId="24ad2ef8db5e8a45" providerId="LiveId" clId="{10AB9FE2-9012-46EF-B18A-C87D5526F6EE}" dt="2026-06-01T10:49:13.767" v="544" actId="6549"/>
          <ac:spMkLst>
            <pc:docMk/>
            <pc:sldMk cId="4221738756" sldId="295"/>
            <ac:spMk id="6" creationId="{A95C655C-ACD8-97DD-FD01-5FB3076AE9CD}"/>
          </ac:spMkLst>
        </pc:spChg>
      </pc:sldChg>
      <pc:sldChg chg="modSp add mod">
        <pc:chgData name="Christopher Potter" userId="24ad2ef8db5e8a45" providerId="LiveId" clId="{10AB9FE2-9012-46EF-B18A-C87D5526F6EE}" dt="2026-06-01T10:55:48.448" v="778" actId="404"/>
        <pc:sldMkLst>
          <pc:docMk/>
          <pc:sldMk cId="2109973431" sldId="296"/>
        </pc:sldMkLst>
        <pc:spChg chg="mod">
          <ac:chgData name="Christopher Potter" userId="24ad2ef8db5e8a45" providerId="LiveId" clId="{10AB9FE2-9012-46EF-B18A-C87D5526F6EE}" dt="2026-06-01T10:55:48.448" v="778" actId="404"/>
          <ac:spMkLst>
            <pc:docMk/>
            <pc:sldMk cId="2109973431" sldId="296"/>
            <ac:spMk id="3" creationId="{1EADEED5-7F52-49E5-9F85-3E3082812914}"/>
          </ac:spMkLst>
        </pc:spChg>
        <pc:spChg chg="mod">
          <ac:chgData name="Christopher Potter" userId="24ad2ef8db5e8a45" providerId="LiveId" clId="{10AB9FE2-9012-46EF-B18A-C87D5526F6EE}" dt="2026-06-01T10:50:07.190" v="605" actId="1035"/>
          <ac:spMkLst>
            <pc:docMk/>
            <pc:sldMk cId="2109973431" sldId="296"/>
            <ac:spMk id="4" creationId="{C5D036B2-3070-453E-8D1F-23677D754DF2}"/>
          </ac:spMkLst>
        </pc:spChg>
        <pc:spChg chg="mod">
          <ac:chgData name="Christopher Potter" userId="24ad2ef8db5e8a45" providerId="LiveId" clId="{10AB9FE2-9012-46EF-B18A-C87D5526F6EE}" dt="2026-06-01T10:49:43.734" v="567" actId="6549"/>
          <ac:spMkLst>
            <pc:docMk/>
            <pc:sldMk cId="2109973431" sldId="296"/>
            <ac:spMk id="6" creationId="{0D19552F-60B9-8257-D745-6DB575EBD9D7}"/>
          </ac:spMkLst>
        </pc:spChg>
      </pc:sldChg>
      <pc:sldChg chg="modSp add mod ord">
        <pc:chgData name="Christopher Potter" userId="24ad2ef8db5e8a45" providerId="LiveId" clId="{10AB9FE2-9012-46EF-B18A-C87D5526F6EE}" dt="2026-06-01T10:55:43.234" v="777" actId="404"/>
        <pc:sldMkLst>
          <pc:docMk/>
          <pc:sldMk cId="1244729310" sldId="297"/>
        </pc:sldMkLst>
        <pc:spChg chg="mod">
          <ac:chgData name="Christopher Potter" userId="24ad2ef8db5e8a45" providerId="LiveId" clId="{10AB9FE2-9012-46EF-B18A-C87D5526F6EE}" dt="2026-06-01T10:51:31.830" v="657" actId="20577"/>
          <ac:spMkLst>
            <pc:docMk/>
            <pc:sldMk cId="1244729310" sldId="297"/>
            <ac:spMk id="2" creationId="{0B9B5176-CCAD-13A4-47AA-EC3CED2A8647}"/>
          </ac:spMkLst>
        </pc:spChg>
        <pc:spChg chg="mod">
          <ac:chgData name="Christopher Potter" userId="24ad2ef8db5e8a45" providerId="LiveId" clId="{10AB9FE2-9012-46EF-B18A-C87D5526F6EE}" dt="2026-06-01T10:55:43.234" v="777" actId="404"/>
          <ac:spMkLst>
            <pc:docMk/>
            <pc:sldMk cId="1244729310" sldId="297"/>
            <ac:spMk id="3" creationId="{FDE92245-702E-789B-D7CB-AB5901353651}"/>
          </ac:spMkLst>
        </pc:spChg>
        <pc:spChg chg="mod">
          <ac:chgData name="Christopher Potter" userId="24ad2ef8db5e8a45" providerId="LiveId" clId="{10AB9FE2-9012-46EF-B18A-C87D5526F6EE}" dt="2026-06-01T10:51:44.077" v="670" actId="1035"/>
          <ac:spMkLst>
            <pc:docMk/>
            <pc:sldMk cId="1244729310" sldId="297"/>
            <ac:spMk id="6" creationId="{27731CDA-0082-4B1F-A96E-A924A1C73174}"/>
          </ac:spMkLst>
        </pc:spChg>
      </pc:sldChg>
      <pc:sldChg chg="modSp add mod">
        <pc:chgData name="Christopher Potter" userId="24ad2ef8db5e8a45" providerId="LiveId" clId="{10AB9FE2-9012-46EF-B18A-C87D5526F6EE}" dt="2026-06-01T10:53:46.347" v="732" actId="6549"/>
        <pc:sldMkLst>
          <pc:docMk/>
          <pc:sldMk cId="976094018" sldId="298"/>
        </pc:sldMkLst>
        <pc:spChg chg="mod">
          <ac:chgData name="Christopher Potter" userId="24ad2ef8db5e8a45" providerId="LiveId" clId="{10AB9FE2-9012-46EF-B18A-C87D5526F6EE}" dt="2026-06-01T10:53:44.165" v="729" actId="12788"/>
          <ac:spMkLst>
            <pc:docMk/>
            <pc:sldMk cId="976094018" sldId="298"/>
            <ac:spMk id="2" creationId="{40C5E7F7-AB65-34BF-9343-2479F8E55EE9}"/>
          </ac:spMkLst>
        </pc:spChg>
        <pc:spChg chg="mod">
          <ac:chgData name="Christopher Potter" userId="24ad2ef8db5e8a45" providerId="LiveId" clId="{10AB9FE2-9012-46EF-B18A-C87D5526F6EE}" dt="2026-06-01T10:53:46.347" v="732" actId="6549"/>
          <ac:spMkLst>
            <pc:docMk/>
            <pc:sldMk cId="976094018" sldId="298"/>
            <ac:spMk id="3" creationId="{4B8F2D7C-7FF9-309A-E96E-0CBCDA8E5C27}"/>
          </ac:spMkLst>
        </pc:spChg>
        <pc:spChg chg="mod">
          <ac:chgData name="Christopher Potter" userId="24ad2ef8db5e8a45" providerId="LiveId" clId="{10AB9FE2-9012-46EF-B18A-C87D5526F6EE}" dt="2026-06-01T10:53:44.165" v="729" actId="12788"/>
          <ac:spMkLst>
            <pc:docMk/>
            <pc:sldMk cId="976094018" sldId="298"/>
            <ac:spMk id="6" creationId="{526152E5-2651-B371-4573-CDC480387D14}"/>
          </ac:spMkLst>
        </pc:spChg>
      </pc:sldChg>
      <pc:sldChg chg="modSp add">
        <pc:chgData name="Christopher Potter" userId="24ad2ef8db5e8a45" providerId="LiveId" clId="{10AB9FE2-9012-46EF-B18A-C87D5526F6EE}" dt="2026-06-01T10:54:56.787" v="774" actId="404"/>
        <pc:sldMkLst>
          <pc:docMk/>
          <pc:sldMk cId="22791546" sldId="299"/>
        </pc:sldMkLst>
        <pc:spChg chg="mod">
          <ac:chgData name="Christopher Potter" userId="24ad2ef8db5e8a45" providerId="LiveId" clId="{10AB9FE2-9012-46EF-B18A-C87D5526F6EE}" dt="2026-06-01T10:54:56.787" v="774" actId="404"/>
          <ac:spMkLst>
            <pc:docMk/>
            <pc:sldMk cId="22791546" sldId="299"/>
            <ac:spMk id="3" creationId="{794072A7-5CEC-16BA-FB03-CEA14D33A0C9}"/>
          </ac:spMkLst>
        </pc:spChg>
        <pc:spChg chg="mod">
          <ac:chgData name="Christopher Potter" userId="24ad2ef8db5e8a45" providerId="LiveId" clId="{10AB9FE2-9012-46EF-B18A-C87D5526F6EE}" dt="2026-06-01T10:54:40.440" v="762" actId="6549"/>
          <ac:spMkLst>
            <pc:docMk/>
            <pc:sldMk cId="22791546" sldId="299"/>
            <ac:spMk id="4" creationId="{B17FE3CE-9500-C262-44D7-0D16859F81DD}"/>
          </ac:spMkLst>
        </pc:spChg>
        <pc:spChg chg="mod">
          <ac:chgData name="Christopher Potter" userId="24ad2ef8db5e8a45" providerId="LiveId" clId="{10AB9FE2-9012-46EF-B18A-C87D5526F6EE}" dt="2026-06-01T10:54:11.694" v="744" actId="6549"/>
          <ac:spMkLst>
            <pc:docMk/>
            <pc:sldMk cId="22791546" sldId="299"/>
            <ac:spMk id="6" creationId="{9714B326-4D77-0521-1D23-188B0E239E5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01/06/2026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Turning points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01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B220D-52EA-26D9-1200-1F7F82FEE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A20628-D3E3-5D49-F28B-46B534C580C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 and state the turning point:</a:t>
            </a:r>
          </a:p>
          <a:p>
            <a:endParaRPr lang="en-GB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85493C-8211-8538-3021-2D78E047773C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80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85493C-8211-8538-3021-2D78E0477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F2E3A5-C860-8A59-4D69-3FE4E9788F4C}"/>
                  </a:ext>
                </a:extLst>
              </p:cNvPr>
              <p:cNvSpPr txBox="1"/>
              <p:nvPr/>
            </p:nvSpPr>
            <p:spPr>
              <a:xfrm>
                <a:off x="1861513" y="1609454"/>
                <a:ext cx="6575085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F2E3A5-C860-8A59-4D69-3FE4E9788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13" y="1609454"/>
                <a:ext cx="6575085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670415-DBFF-B3E3-0A44-18E09B9DC3CB}"/>
                  </a:ext>
                </a:extLst>
              </p:cNvPr>
              <p:cNvSpPr txBox="1"/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GB" sz="6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6670415-DBFF-B3E3-0A44-18E09B9DC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2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1F2D2-ABBF-2ACA-38F3-2BDB9D943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04AC2B-1A32-F5FB-6059-AC1CB03F79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 and state the turning point:</a:t>
            </a:r>
          </a:p>
          <a:p>
            <a:endParaRPr lang="en-GB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FAF1B5-4B24-A47A-B2B2-227F1B78ACC9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80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FAF1B5-4B24-A47A-B2B2-227F1B78AC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DDA91E-AA71-CB5D-B7D5-3DE8617E88E0}"/>
                  </a:ext>
                </a:extLst>
              </p:cNvPr>
              <p:cNvSpPr txBox="1"/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DDA91E-AA71-CB5D-B7D5-3DE8617E8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1AD7C1-7696-624D-2A79-DB75E09191B0}"/>
                  </a:ext>
                </a:extLst>
              </p:cNvPr>
              <p:cNvSpPr txBox="1"/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6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41AD7C1-7696-624D-2A79-DB75E0919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1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E6E14-B336-AC06-301F-68F830ECB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ED06AB8-3A31-90A4-4B46-C52B0DBB9E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 and state the turning point:</a:t>
            </a:r>
          </a:p>
          <a:p>
            <a:endParaRPr lang="en-GB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7AAF03-2D17-DFCC-404C-34FAF6B4BD07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80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7AAF03-2D17-DFCC-404C-34FAF6B4B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CC4E7-616C-EBB5-BB4E-C93DCA0AC32B}"/>
                  </a:ext>
                </a:extLst>
              </p:cNvPr>
              <p:cNvSpPr txBox="1"/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CCC4E7-616C-EBB5-BB4E-C93DCA0AC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23DFC-0D13-94C9-5D4A-2E930BB030A3}"/>
                  </a:ext>
                </a:extLst>
              </p:cNvPr>
              <p:cNvSpPr txBox="1"/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GB" sz="6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923DFC-0D13-94C9-5D4A-2E930BB03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8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28B11-9A8F-E5E0-B6A5-3EB5F2F8B4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159E28-6C65-AEB6-2E92-554DC5CE90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 and state the turning point:</a:t>
            </a:r>
          </a:p>
          <a:p>
            <a:endParaRPr lang="en-GB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42ACFE-F266-4239-4CD1-FEAEA7DC2003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80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42ACFE-F266-4239-4CD1-FEAEA7DC20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9C0DDF-CC46-89D9-8448-D4F72D847DB5}"/>
                  </a:ext>
                </a:extLst>
              </p:cNvPr>
              <p:cNvSpPr txBox="1"/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9C0DDF-CC46-89D9-8448-D4F72D847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6B8649-B6FA-71C9-9C03-543C28F52DAF}"/>
                  </a:ext>
                </a:extLst>
              </p:cNvPr>
              <p:cNvSpPr txBox="1"/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GB" sz="6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6B8649-B6FA-71C9-9C03-543C28F52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7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69820-E9BA-77E0-B759-44D3CF0CE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1899C0-910C-529D-DF99-85535223863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b="1" dirty="0"/>
                  <a:t>True or false:</a:t>
                </a:r>
                <a:endParaRPr lang="en-GB" sz="4400" dirty="0"/>
              </a:p>
              <a:p>
                <a:r>
                  <a:rPr lang="en-GB" sz="4400" i="1" dirty="0"/>
                  <a:t>“In </a:t>
                </a:r>
                <a14:m>
                  <m:oMath xmlns:m="http://schemas.openxmlformats.org/officeDocument/2006/math">
                    <m:r>
                      <a:rPr lang="en-GB" sz="4400" i="1"/>
                      <m:t>𝑦</m:t>
                    </m:r>
                    <m:r>
                      <a:rPr lang="en-GB" sz="4400"/>
                      <m:t>=</m:t>
                    </m:r>
                    <m:r>
                      <a:rPr lang="en-GB" sz="4400" i="1"/>
                      <m:t>𝑘</m:t>
                    </m:r>
                    <m:sSup>
                      <m:sSupPr>
                        <m:ctrlPr>
                          <a:rPr lang="en-GB" sz="4400" i="1"/>
                        </m:ctrlPr>
                      </m:sSupPr>
                      <m:e>
                        <m:d>
                          <m:dPr>
                            <m:ctrlPr>
                              <a:rPr lang="en-GB" sz="4400" i="1"/>
                            </m:ctrlPr>
                          </m:dPr>
                          <m:e>
                            <m:r>
                              <a:rPr lang="en-GB" sz="4400" i="1"/>
                              <m:t>𝑥</m:t>
                            </m:r>
                            <m:r>
                              <a:rPr lang="en-GB" sz="4400"/>
                              <m:t>−</m:t>
                            </m:r>
                            <m:r>
                              <a:rPr lang="en-GB" sz="4400" i="1"/>
                              <m:t>𝑎</m:t>
                            </m:r>
                          </m:e>
                        </m:d>
                      </m:e>
                      <m:sup>
                        <m:r>
                          <a:rPr lang="en-GB" sz="4400"/>
                          <m:t>2</m:t>
                        </m:r>
                      </m:sup>
                    </m:sSup>
                    <m:r>
                      <a:rPr lang="en-GB" sz="4400"/>
                      <m:t>+</m:t>
                    </m:r>
                    <m:r>
                      <a:rPr lang="en-GB" sz="4400" i="1"/>
                      <m:t>𝑏</m:t>
                    </m:r>
                  </m:oMath>
                </a14:m>
                <a:r>
                  <a:rPr lang="en-GB" sz="4400" i="1" dirty="0"/>
                  <a:t>, the turning point is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GB" sz="4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4400" i="1" dirty="0"/>
                  <a:t> regardless of the value of </a:t>
                </a:r>
                <a14:m>
                  <m:oMath xmlns:m="http://schemas.openxmlformats.org/officeDocument/2006/math">
                    <m:r>
                      <a:rPr lang="en-GB" sz="4400" i="1"/>
                      <m:t>𝑘</m:t>
                    </m:r>
                  </m:oMath>
                </a14:m>
                <a:r>
                  <a:rPr lang="en-GB" sz="4400" i="1" dirty="0"/>
                  <a:t>.”</a:t>
                </a:r>
                <a:endParaRPr lang="en-GB" sz="4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1899C0-910C-529D-DF99-855352238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 r="-32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E196D63D-F5CF-D329-266B-8BA33925F78A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</a:rPr>
              <a:t>True</a:t>
            </a:r>
            <a:endParaRPr lang="ar-AE" sz="6000" dirty="0"/>
          </a:p>
        </p:txBody>
      </p:sp>
    </p:spTree>
    <p:extLst>
      <p:ext uri="{BB962C8B-B14F-4D97-AF65-F5344CB8AC3E}">
        <p14:creationId xmlns:p14="http://schemas.microsoft.com/office/powerpoint/2010/main" val="34837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3D708-790C-C312-1A41-E6CD8AF12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C5E7F7-AB65-34BF-9343-2479F8E55E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4400" dirty="0"/>
              <a:t>The equation below is given in ‘completed square form’</a:t>
            </a:r>
          </a:p>
          <a:p>
            <a:endParaRPr lang="en-GB" sz="4400" dirty="0"/>
          </a:p>
          <a:p>
            <a:endParaRPr lang="en-GB" sz="4400" dirty="0"/>
          </a:p>
          <a:p>
            <a:r>
              <a:rPr lang="en-GB" sz="4400" dirty="0"/>
              <a:t>What is the turning point of this graph?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8F2D7C-7FF9-309A-E96E-0CBCDA8E5C27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B8F2D7C-7FF9-309A-E96E-0CBCDA8E5C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6152E5-2651-B371-4573-CDC480387D14}"/>
                  </a:ext>
                </a:extLst>
              </p:cNvPr>
              <p:cNvSpPr txBox="1"/>
              <p:nvPr/>
            </p:nvSpPr>
            <p:spPr>
              <a:xfrm>
                <a:off x="1453356" y="1616534"/>
                <a:ext cx="73914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6152E5-2651-B371-4573-CDC480387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356" y="1616534"/>
                <a:ext cx="73914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0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16451-7E31-7A03-BE24-C125FE4B0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4E8E99-4A07-5BB4-1F4C-5FC95A725D3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 and state the turning point:</a:t>
            </a:r>
          </a:p>
          <a:p>
            <a:endParaRPr lang="en-GB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D82832-45E3-0A95-1809-1F439C03C260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80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D82832-45E3-0A95-1809-1F439C03C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AE738C-6C2F-15E3-415D-B885A27D20B4}"/>
                  </a:ext>
                </a:extLst>
              </p:cNvPr>
              <p:cNvSpPr txBox="1"/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BAE738C-6C2F-15E3-415D-B885A27D2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4B8DB4-1FCB-AA89-2A03-BB660B693E5C}"/>
                  </a:ext>
                </a:extLst>
              </p:cNvPr>
              <p:cNvSpPr txBox="1"/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6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84B8DB4-1FCB-AA89-2A03-BB660B693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29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C3381-3B6B-B7E2-9CB8-5FE91C169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EF3E6C-91DB-D695-32C9-DE935539EF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 and state the turning point:</a:t>
            </a:r>
          </a:p>
          <a:p>
            <a:endParaRPr lang="en-GB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AA5316B-DE53-64D0-2DFD-D8BA641A9204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80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AA5316B-DE53-64D0-2DFD-D8BA641A92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0B3177-E8F4-B2C3-A068-8C65638D5ABB}"/>
                  </a:ext>
                </a:extLst>
              </p:cNvPr>
              <p:cNvSpPr txBox="1"/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0B3177-E8F4-B2C3-A068-8C65638D5A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FFAEEC-1658-4068-2122-B288F5C4A091}"/>
                  </a:ext>
                </a:extLst>
              </p:cNvPr>
              <p:cNvSpPr txBox="1"/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6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FFAEEC-1658-4068-2122-B288F5C4A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14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F9BF1-8726-A08D-E880-C1EC505B3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5F38C1-CB93-107F-9107-8C5EA03AFE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 and state the turning point:</a:t>
            </a:r>
          </a:p>
          <a:p>
            <a:endParaRPr lang="en-GB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6363B8-5F9E-4419-7093-A9B184FFDDB9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80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6363B8-5F9E-4419-7093-A9B184FFD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5C655C-ACD8-97DD-FD01-5FB3076AE9CD}"/>
                  </a:ext>
                </a:extLst>
              </p:cNvPr>
              <p:cNvSpPr txBox="1"/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95C655C-ACD8-97DD-FD01-5FB3076AE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C8F963-7286-3B30-E027-F388AA0AE506}"/>
                  </a:ext>
                </a:extLst>
              </p:cNvPr>
              <p:cNvSpPr txBox="1"/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6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C8F963-7286-3B30-E027-F388AA0AE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73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15C1-576B-0D20-A409-8B28DB00E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9B5176-CCAD-13A4-47AA-EC3CED2A864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The equation below is given in ‘completed square form’</a:t>
            </a:r>
          </a:p>
          <a:p>
            <a:endParaRPr lang="en-GB" sz="4400" dirty="0"/>
          </a:p>
          <a:p>
            <a:endParaRPr lang="en-GB" sz="4400" dirty="0"/>
          </a:p>
          <a:p>
            <a:endParaRPr lang="en-GB" sz="4400" dirty="0"/>
          </a:p>
          <a:p>
            <a:r>
              <a:rPr lang="en-GB" sz="4400" dirty="0"/>
              <a:t>What is the turning point of this graph?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DE92245-702E-789B-D7CB-AB5901353651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skw"/>
                              <m:ctrlP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num>
                            <m:den>
                              <m: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DE92245-702E-789B-D7CB-AB5901353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731CDA-0082-4B1F-A96E-A924A1C73174}"/>
                  </a:ext>
                </a:extLst>
              </p:cNvPr>
              <p:cNvSpPr txBox="1"/>
              <p:nvPr/>
            </p:nvSpPr>
            <p:spPr>
              <a:xfrm>
                <a:off x="881741" y="1485902"/>
                <a:ext cx="8425543" cy="2349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6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6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6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6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6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sz="6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GB" sz="6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6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731CDA-0082-4B1F-A96E-A924A1C73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741" y="1485902"/>
                <a:ext cx="8425543" cy="2349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72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3ACD0-6C64-1C64-AB8B-C156B9F3F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3BCB22-60F6-C56E-9C8C-37BD885658A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b="1" dirty="0"/>
                  <a:t>True or false:</a:t>
                </a:r>
                <a:endParaRPr lang="en-GB" sz="4400" dirty="0"/>
              </a:p>
              <a:p>
                <a:r>
                  <a:rPr lang="en-GB" sz="4400" i="1" dirty="0"/>
                  <a:t>“For any quadratic written as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/>
                        <m:t>𝑦</m:t>
                      </m:r>
                      <m:r>
                        <a:rPr lang="en-GB" sz="4400"/>
                        <m:t>=</m:t>
                      </m:r>
                      <m:sSup>
                        <m:sSupPr>
                          <m:ctrlPr>
                            <a:rPr lang="en-GB" sz="4400" i="1"/>
                          </m:ctrlPr>
                        </m:sSupPr>
                        <m:e>
                          <m:d>
                            <m:dPr>
                              <m:ctrlPr>
                                <a:rPr lang="en-GB" sz="4400" i="1"/>
                              </m:ctrlPr>
                            </m:dPr>
                            <m:e>
                              <m:r>
                                <a:rPr lang="en-GB" sz="4400" i="1"/>
                                <m:t>𝑥</m:t>
                              </m:r>
                              <m:r>
                                <a:rPr lang="en-GB" sz="4400"/>
                                <m:t>−</m:t>
                              </m:r>
                              <m:r>
                                <a:rPr lang="en-GB" sz="4400" i="1"/>
                                <m:t>𝑎</m:t>
                              </m:r>
                            </m:e>
                          </m:d>
                        </m:e>
                        <m:sup>
                          <m:r>
                            <a:rPr lang="en-GB" sz="4400"/>
                            <m:t>2</m:t>
                          </m:r>
                        </m:sup>
                      </m:sSup>
                      <m:r>
                        <a:rPr lang="en-GB" sz="4400"/>
                        <m:t>+</m:t>
                      </m:r>
                      <m:r>
                        <a:rPr lang="en-GB" sz="4400" i="1"/>
                        <m:t>𝑏</m:t>
                      </m:r>
                    </m:oMath>
                  </m:oMathPara>
                </a14:m>
                <a:endParaRPr lang="en-GB" sz="4400" i="1" dirty="0"/>
              </a:p>
              <a:p>
                <a:r>
                  <a:rPr lang="en-GB" sz="4400" i="1" dirty="0"/>
                  <a:t>the turning point is always at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4400" i="1" dirty="0"/>
                  <a:t>.”</a:t>
                </a:r>
                <a:r>
                  <a:rPr lang="en-GB" sz="4400" dirty="0"/>
                  <a:t> 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3BCB22-60F6-C56E-9C8C-37BD885658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D18FF5EE-A3FD-C4D4-DF01-58A1119C7016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</a:rPr>
              <a:t>True</a:t>
            </a:r>
            <a:endParaRPr lang="ar-AE" sz="6000" dirty="0"/>
          </a:p>
        </p:txBody>
      </p:sp>
    </p:spTree>
    <p:extLst>
      <p:ext uri="{BB962C8B-B14F-4D97-AF65-F5344CB8AC3E}">
        <p14:creationId xmlns:p14="http://schemas.microsoft.com/office/powerpoint/2010/main" val="25462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6024E-7E37-3186-7C30-3C56ABBF7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F7DC7C-176A-3939-1493-F73E0691298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 and state the turning point:</a:t>
            </a:r>
          </a:p>
          <a:p>
            <a:endParaRPr lang="en-GB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EADEED5-7F52-49E5-9F85-3E3082812914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type m:val="skw"/>
                              <m:ctrlP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39</m:t>
                              </m:r>
                            </m:num>
                            <m:den>
                              <m: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ar-AE" sz="6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EADEED5-7F52-49E5-9F85-3E3082812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19552F-60B9-8257-D745-6DB575EBD9D7}"/>
                  </a:ext>
                </a:extLst>
              </p:cNvPr>
              <p:cNvSpPr txBox="1"/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19552F-60B9-8257-D745-6DB575EBD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D036B2-3070-453E-8D1F-23677D754DF2}"/>
                  </a:ext>
                </a:extLst>
              </p:cNvPr>
              <p:cNvSpPr txBox="1"/>
              <p:nvPr/>
            </p:nvSpPr>
            <p:spPr>
              <a:xfrm>
                <a:off x="772998" y="2570200"/>
                <a:ext cx="8752113" cy="2575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6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6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6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6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6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6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6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D036B2-3070-453E-8D1F-23677D754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8" y="2570200"/>
                <a:ext cx="8752113" cy="2575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97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08AFD-6BDF-D988-5878-1A622E795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0EDC1D-0A84-5920-36A6-C1B10EDABE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 and state the turning point:</a:t>
            </a:r>
          </a:p>
          <a:p>
            <a:endParaRPr lang="en-GB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4072A7-5CEC-16BA-FB03-CEA14D33A0C9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skw"/>
                              <m:ctrlP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6600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ar-AE" sz="6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94072A7-5CEC-16BA-FB03-CEA14D33A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14B326-4D77-0521-1D23-188B0E239E51}"/>
                  </a:ext>
                </a:extLst>
              </p:cNvPr>
              <p:cNvSpPr txBox="1"/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14B326-4D77-0521-1D23-188B0E239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204" y="1620340"/>
                <a:ext cx="75057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7FE3CE-9500-C262-44D7-0D16859F81DD}"/>
                  </a:ext>
                </a:extLst>
              </p:cNvPr>
              <p:cNvSpPr txBox="1"/>
              <p:nvPr/>
            </p:nvSpPr>
            <p:spPr>
              <a:xfrm>
                <a:off x="772998" y="2570200"/>
                <a:ext cx="8752113" cy="2575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n-GB" sz="6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6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66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sz="6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6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66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sz="6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7FE3CE-9500-C262-44D7-0D16859F8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8" y="2570200"/>
                <a:ext cx="8752113" cy="2575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E025D-23F4-ECAA-F304-601FF799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48F796-D645-36BC-ED79-9EE58AFCEC8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The equation below is given in ‘completed square form’</a:t>
            </a:r>
          </a:p>
          <a:p>
            <a:endParaRPr lang="en-GB" sz="4400" dirty="0"/>
          </a:p>
          <a:p>
            <a:endParaRPr lang="en-GB" sz="4400" dirty="0"/>
          </a:p>
          <a:p>
            <a:r>
              <a:rPr lang="en-GB" sz="4400" dirty="0"/>
              <a:t>What is the turning point of this graph?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85EE44-83A9-B33D-1903-6C59EFB019A9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485EE44-83A9-B33D-1903-6C59EFB019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028E93-0CAE-661B-EFF5-54467DB9A84C}"/>
                  </a:ext>
                </a:extLst>
              </p:cNvPr>
              <p:cNvSpPr txBox="1"/>
              <p:nvPr/>
            </p:nvSpPr>
            <p:spPr>
              <a:xfrm>
                <a:off x="2101056" y="1616534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028E93-0CAE-661B-EFF5-54467DB9A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616534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3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7809D-BCC9-5F41-832A-8CE894D29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DD2DE4-7689-E4DD-8D13-346BA88F571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The equation below is given in ‘completed square form’</a:t>
            </a:r>
          </a:p>
          <a:p>
            <a:endParaRPr lang="en-GB" sz="4400" dirty="0"/>
          </a:p>
          <a:p>
            <a:endParaRPr lang="en-GB" sz="4400" dirty="0"/>
          </a:p>
          <a:p>
            <a:r>
              <a:rPr lang="en-GB" sz="4400" dirty="0"/>
              <a:t>What is the turning point of this graph?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3089521-50C6-BC59-141B-DB5B43C38EB8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3089521-50C6-BC59-141B-DB5B43C38E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7D4C0A-10FF-4DAA-1D6C-8240E2F71B9D}"/>
                  </a:ext>
                </a:extLst>
              </p:cNvPr>
              <p:cNvSpPr txBox="1"/>
              <p:nvPr/>
            </p:nvSpPr>
            <p:spPr>
              <a:xfrm>
                <a:off x="2101056" y="1616534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7D4C0A-10FF-4DAA-1D6C-8240E2F71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616534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43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127-8D18-6533-FA8B-08B534EEF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0C58C6-8DDD-2C6E-8715-D4EA510A56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b="1" dirty="0"/>
              <a:t>True or false:</a:t>
            </a:r>
            <a:endParaRPr lang="en-GB" sz="4400" dirty="0"/>
          </a:p>
          <a:p>
            <a:pPr/>
            <a:r>
              <a:rPr lang="en-GB" sz="4400" i="1" dirty="0"/>
              <a:t>“Completing the square changes the turning point of the quadratic because rewriting the expression alters its graph.”</a:t>
            </a:r>
            <a:endParaRPr lang="en-GB" sz="5400" dirty="0"/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10726A80-8AA2-B407-A54E-5DBE95795485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6000" dirty="0">
                <a:solidFill>
                  <a:srgbClr val="FF0000"/>
                </a:solidFill>
              </a:rPr>
              <a:t>False</a:t>
            </a:r>
            <a:endParaRPr lang="ar-AE" sz="6000" dirty="0"/>
          </a:p>
        </p:txBody>
      </p:sp>
    </p:spTree>
    <p:extLst>
      <p:ext uri="{BB962C8B-B14F-4D97-AF65-F5344CB8AC3E}">
        <p14:creationId xmlns:p14="http://schemas.microsoft.com/office/powerpoint/2010/main" val="5622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449F3-723C-3F6C-CB6B-5C18F6544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097DE8-CE88-C392-D674-6B3B5DC097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 and state the turning point:</a:t>
            </a:r>
          </a:p>
          <a:p>
            <a:endParaRPr lang="en-GB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D0B89D-A723-3525-39FD-4DA223F20FBE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80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D0B89D-A723-3525-39FD-4DA223F20F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5501ED-FE99-C7A6-02DE-4313E5B86242}"/>
                  </a:ext>
                </a:extLst>
              </p:cNvPr>
              <p:cNvSpPr txBox="1"/>
              <p:nvPr/>
            </p:nvSpPr>
            <p:spPr>
              <a:xfrm>
                <a:off x="1861513" y="1609454"/>
                <a:ext cx="6575085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5501ED-FE99-C7A6-02DE-4313E5B862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13" y="1609454"/>
                <a:ext cx="6575085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E6E650-8181-6A4F-BA80-C8B8415144B0}"/>
                  </a:ext>
                </a:extLst>
              </p:cNvPr>
              <p:cNvSpPr txBox="1"/>
              <p:nvPr/>
            </p:nvSpPr>
            <p:spPr>
              <a:xfrm>
                <a:off x="1861512" y="2875002"/>
                <a:ext cx="6575085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6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8E6E650-8181-6A4F-BA80-C8B841514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12" y="2875002"/>
                <a:ext cx="6575085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3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ADE0A-614B-8235-7ABB-EF8CC44A9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D99A4D-D766-E519-D414-580301B5CD7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 and state the turning point:</a:t>
            </a:r>
          </a:p>
          <a:p>
            <a:endParaRPr lang="en-GB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A446AD-8C6F-5AF7-A9E2-B2880D8B920A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80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7A446AD-8C6F-5AF7-A9E2-B2880D8B9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B00581-0EDC-87E1-9B75-33CD885AD36A}"/>
                  </a:ext>
                </a:extLst>
              </p:cNvPr>
              <p:cNvSpPr txBox="1"/>
              <p:nvPr/>
            </p:nvSpPr>
            <p:spPr>
              <a:xfrm>
                <a:off x="1861513" y="1609454"/>
                <a:ext cx="6575085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EB00581-0EDC-87E1-9B75-33CD885AD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13" y="1609454"/>
                <a:ext cx="6575085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8226EC-A8A0-9496-AA36-9D4C6774A481}"/>
                  </a:ext>
                </a:extLst>
              </p:cNvPr>
              <p:cNvSpPr txBox="1"/>
              <p:nvPr/>
            </p:nvSpPr>
            <p:spPr>
              <a:xfrm>
                <a:off x="1861512" y="2875002"/>
                <a:ext cx="6575085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6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A8226EC-A8A0-9496-AA36-9D4C6774A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12" y="2875002"/>
                <a:ext cx="6575085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7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E727C-273B-C438-C6A3-FFCC253925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6BB0C9-37BE-EC4A-B657-BFDD7A8E76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 and state the turning point:</a:t>
            </a:r>
          </a:p>
          <a:p>
            <a:endParaRPr lang="en-GB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C0A94A-3E2A-7D0B-F741-B28ED5AEF258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80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C0A94A-3E2A-7D0B-F741-B28ED5AEF2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31CCEE-C6A7-1A49-5B50-7233029AC5F9}"/>
                  </a:ext>
                </a:extLst>
              </p:cNvPr>
              <p:cNvSpPr txBox="1"/>
              <p:nvPr/>
            </p:nvSpPr>
            <p:spPr>
              <a:xfrm>
                <a:off x="1861513" y="1609454"/>
                <a:ext cx="6575085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431CCEE-C6A7-1A49-5B50-7233029AC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13" y="1609454"/>
                <a:ext cx="6575085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3454ED-CF05-5331-E873-893EF7EABABD}"/>
                  </a:ext>
                </a:extLst>
              </p:cNvPr>
              <p:cNvSpPr txBox="1"/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GB" sz="6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3454ED-CF05-5331-E873-893EF7EAB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55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C6232-A597-E4C8-5CFC-3E18F6EEE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691960-954A-3D33-CB53-51454ECA895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in ‘completed square form’ and state the turning point:</a:t>
            </a:r>
          </a:p>
          <a:p>
            <a:endParaRPr lang="en-GB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FFAF25-8A23-8B9D-D223-6CF1B8ED4D20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AE" sz="80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4FFAF25-8A23-8B9D-D223-6CF1B8ED4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9585C3-18A9-292E-D298-76D61CDB6C32}"/>
                  </a:ext>
                </a:extLst>
              </p:cNvPr>
              <p:cNvSpPr txBox="1"/>
              <p:nvPr/>
            </p:nvSpPr>
            <p:spPr>
              <a:xfrm>
                <a:off x="1861513" y="1609454"/>
                <a:ext cx="6575085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89585C3-18A9-292E-D298-76D61CDB6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513" y="1609454"/>
                <a:ext cx="6575085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56B57E-6B64-F685-347E-2B654A8490AB}"/>
                  </a:ext>
                </a:extLst>
              </p:cNvPr>
              <p:cNvSpPr txBox="1"/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GB" sz="6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56B57E-6B64-F685-347E-2B654A849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98" y="2875002"/>
                <a:ext cx="8752113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39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315</TotalTime>
  <Words>619</Words>
  <Application>Microsoft Office PowerPoint</Application>
  <PresentationFormat>Widescreen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Turning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12</cp:revision>
  <dcterms:created xsi:type="dcterms:W3CDTF">2026-05-17T08:45:11Z</dcterms:created>
  <dcterms:modified xsi:type="dcterms:W3CDTF">2026-06-01T11:00:03Z</dcterms:modified>
</cp:coreProperties>
</file>