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4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undo custSel addSld delSld modSld sldOrd">
      <pc:chgData name="Christopher Potter" userId="24ad2ef8db5e8a45" providerId="LiveId" clId="{10AB9FE2-9012-46EF-B18A-C87D5526F6EE}" dt="2026-06-08T14:35:39.436" v="1246"/>
      <pc:docMkLst>
        <pc:docMk/>
      </pc:docMkLst>
      <pc:sldChg chg="setBg">
        <pc:chgData name="Christopher Potter" userId="24ad2ef8db5e8a45" providerId="LiveId" clId="{10AB9FE2-9012-46EF-B18A-C87D5526F6EE}" dt="2026-06-08T14:35:39.436" v="1246"/>
        <pc:sldMkLst>
          <pc:docMk/>
          <pc:sldMk cId="1083552615" sldId="262"/>
        </pc:sldMkLst>
      </pc:sldChg>
      <pc:sldChg chg="addSp delSp modSp mod delAnim modAnim">
        <pc:chgData name="Christopher Potter" userId="24ad2ef8db5e8a45" providerId="LiveId" clId="{10AB9FE2-9012-46EF-B18A-C87D5526F6EE}" dt="2026-06-08T13:20:25.236" v="46"/>
        <pc:sldMkLst>
          <pc:docMk/>
          <pc:sldMk cId="1470496781" sldId="264"/>
        </pc:sldMkLst>
        <pc:spChg chg="add mod">
          <ac:chgData name="Christopher Potter" userId="24ad2ef8db5e8a45" providerId="LiveId" clId="{10AB9FE2-9012-46EF-B18A-C87D5526F6EE}" dt="2026-06-08T13:20:22.007" v="45" actId="164"/>
          <ac:spMkLst>
            <pc:docMk/>
            <pc:sldMk cId="1470496781" sldId="264"/>
            <ac:spMk id="2" creationId="{B31EC22B-CE95-012D-759D-B662D97D7CF8}"/>
          </ac:spMkLst>
        </pc:spChg>
        <pc:spChg chg="mod">
          <ac:chgData name="Christopher Potter" userId="24ad2ef8db5e8a45" providerId="LiveId" clId="{10AB9FE2-9012-46EF-B18A-C87D5526F6EE}" dt="2026-06-08T13:18:42.077" v="24" actId="1076"/>
          <ac:spMkLst>
            <pc:docMk/>
            <pc:sldMk cId="1470496781" sldId="264"/>
            <ac:spMk id="8" creationId="{15494614-6778-9E3A-6E7D-04BC1A8327B2}"/>
          </ac:spMkLst>
        </pc:spChg>
        <pc:spChg chg="mod">
          <ac:chgData name="Christopher Potter" userId="24ad2ef8db5e8a45" providerId="LiveId" clId="{10AB9FE2-9012-46EF-B18A-C87D5526F6EE}" dt="2026-06-08T13:18:50.032" v="26" actId="1076"/>
          <ac:spMkLst>
            <pc:docMk/>
            <pc:sldMk cId="1470496781" sldId="264"/>
            <ac:spMk id="9" creationId="{DB0BC8B7-E599-7424-B0E2-36ADB9BA4D99}"/>
          </ac:spMkLst>
        </pc:spChg>
        <pc:spChg chg="del">
          <ac:chgData name="Christopher Potter" userId="24ad2ef8db5e8a45" providerId="LiveId" clId="{10AB9FE2-9012-46EF-B18A-C87D5526F6EE}" dt="2026-06-08T13:18:30.296" v="20" actId="478"/>
          <ac:spMkLst>
            <pc:docMk/>
            <pc:sldMk cId="1470496781" sldId="264"/>
            <ac:spMk id="10" creationId="{A899C9CC-270D-FBAA-201B-764457F82BE0}"/>
          </ac:spMkLst>
        </pc:spChg>
        <pc:spChg chg="del mod">
          <ac:chgData name="Christopher Potter" userId="24ad2ef8db5e8a45" providerId="LiveId" clId="{10AB9FE2-9012-46EF-B18A-C87D5526F6EE}" dt="2026-06-08T13:18:35.615" v="22" actId="478"/>
          <ac:spMkLst>
            <pc:docMk/>
            <pc:sldMk cId="1470496781" sldId="264"/>
            <ac:spMk id="11" creationId="{771C1585-606B-C056-7D40-72BF166E6DCB}"/>
          </ac:spMkLst>
        </pc:spChg>
        <pc:spChg chg="del">
          <ac:chgData name="Christopher Potter" userId="24ad2ef8db5e8a45" providerId="LiveId" clId="{10AB9FE2-9012-46EF-B18A-C87D5526F6EE}" dt="2026-06-08T13:18:30.296" v="20" actId="478"/>
          <ac:spMkLst>
            <pc:docMk/>
            <pc:sldMk cId="1470496781" sldId="264"/>
            <ac:spMk id="12" creationId="{1341F22D-2A5A-E8CE-458E-253F2C0570DE}"/>
          </ac:spMkLst>
        </pc:spChg>
        <pc:spChg chg="del">
          <ac:chgData name="Christopher Potter" userId="24ad2ef8db5e8a45" providerId="LiveId" clId="{10AB9FE2-9012-46EF-B18A-C87D5526F6EE}" dt="2026-06-08T13:18:30.296" v="20" actId="478"/>
          <ac:spMkLst>
            <pc:docMk/>
            <pc:sldMk cId="1470496781" sldId="264"/>
            <ac:spMk id="13" creationId="{C8A1EACA-EDF4-B4B8-5BBC-FA574643D65B}"/>
          </ac:spMkLst>
        </pc:spChg>
        <pc:spChg chg="mod">
          <ac:chgData name="Christopher Potter" userId="24ad2ef8db5e8a45" providerId="LiveId" clId="{10AB9FE2-9012-46EF-B18A-C87D5526F6EE}" dt="2026-06-08T13:20:22.007" v="45" actId="164"/>
          <ac:spMkLst>
            <pc:docMk/>
            <pc:sldMk cId="1470496781" sldId="264"/>
            <ac:spMk id="14" creationId="{A2E49812-6312-BDC2-54D3-94DF47CC9B00}"/>
          </ac:spMkLst>
        </pc:spChg>
        <pc:spChg chg="mod">
          <ac:chgData name="Christopher Potter" userId="24ad2ef8db5e8a45" providerId="LiveId" clId="{10AB9FE2-9012-46EF-B18A-C87D5526F6EE}" dt="2026-06-08T13:20:08.605" v="44" actId="113"/>
          <ac:spMkLst>
            <pc:docMk/>
            <pc:sldMk cId="1470496781" sldId="264"/>
            <ac:spMk id="15" creationId="{7E555CCB-A800-50ED-FCA6-3DC2D02362F4}"/>
          </ac:spMkLst>
        </pc:spChg>
        <pc:spChg chg="add mod">
          <ac:chgData name="Christopher Potter" userId="24ad2ef8db5e8a45" providerId="LiveId" clId="{10AB9FE2-9012-46EF-B18A-C87D5526F6EE}" dt="2026-06-08T13:20:22.007" v="45" actId="164"/>
          <ac:spMkLst>
            <pc:docMk/>
            <pc:sldMk cId="1470496781" sldId="264"/>
            <ac:spMk id="16" creationId="{89C9081A-CF05-D662-E8AC-CD4404191B0D}"/>
          </ac:spMkLst>
        </pc:spChg>
        <pc:spChg chg="mod">
          <ac:chgData name="Christopher Potter" userId="24ad2ef8db5e8a45" providerId="LiveId" clId="{10AB9FE2-9012-46EF-B18A-C87D5526F6EE}" dt="2026-06-08T13:17:59.861" v="14" actId="6549"/>
          <ac:spMkLst>
            <pc:docMk/>
            <pc:sldMk cId="1470496781" sldId="264"/>
            <ac:spMk id="17" creationId="{42CEBE16-1CD9-A3E2-F87F-EE82C26B3709}"/>
          </ac:spMkLst>
        </pc:spChg>
        <pc:spChg chg="del">
          <ac:chgData name="Christopher Potter" userId="24ad2ef8db5e8a45" providerId="LiveId" clId="{10AB9FE2-9012-46EF-B18A-C87D5526F6EE}" dt="2026-06-08T13:17:05.963" v="1" actId="478"/>
          <ac:spMkLst>
            <pc:docMk/>
            <pc:sldMk cId="1470496781" sldId="264"/>
            <ac:spMk id="18" creationId="{2C5AEE72-D828-2E89-B4C4-4C5A7552EE2A}"/>
          </ac:spMkLst>
        </pc:spChg>
        <pc:spChg chg="add mod">
          <ac:chgData name="Christopher Potter" userId="24ad2ef8db5e8a45" providerId="LiveId" clId="{10AB9FE2-9012-46EF-B18A-C87D5526F6EE}" dt="2026-06-08T13:20:22.007" v="45" actId="164"/>
          <ac:spMkLst>
            <pc:docMk/>
            <pc:sldMk cId="1470496781" sldId="264"/>
            <ac:spMk id="19" creationId="{2E2FA797-16DA-5F12-8149-CD5A1A019A1E}"/>
          </ac:spMkLst>
        </pc:spChg>
        <pc:grpChg chg="mod">
          <ac:chgData name="Christopher Potter" userId="24ad2ef8db5e8a45" providerId="LiveId" clId="{10AB9FE2-9012-46EF-B18A-C87D5526F6EE}" dt="2026-06-08T13:18:24.146" v="19" actId="14100"/>
          <ac:grpSpMkLst>
            <pc:docMk/>
            <pc:sldMk cId="1470496781" sldId="264"/>
            <ac:grpSpMk id="3" creationId="{A99D9366-8CD4-91C6-9939-69EFFE6C4382}"/>
          </ac:grpSpMkLst>
        </pc:grpChg>
        <pc:grpChg chg="add mod">
          <ac:chgData name="Christopher Potter" userId="24ad2ef8db5e8a45" providerId="LiveId" clId="{10AB9FE2-9012-46EF-B18A-C87D5526F6EE}" dt="2026-06-08T13:20:22.007" v="45" actId="164"/>
          <ac:grpSpMkLst>
            <pc:docMk/>
            <pc:sldMk cId="1470496781" sldId="264"/>
            <ac:grpSpMk id="20" creationId="{D4057D51-B476-B70A-24B6-2C8806883DB9}"/>
          </ac:grpSpMkLst>
        </pc:grpChg>
      </pc:sldChg>
      <pc:sldChg chg="del">
        <pc:chgData name="Christopher Potter" userId="24ad2ef8db5e8a45" providerId="LiveId" clId="{10AB9FE2-9012-46EF-B18A-C87D5526F6EE}" dt="2026-06-08T13:16:59.796" v="0" actId="47"/>
        <pc:sldMkLst>
          <pc:docMk/>
          <pc:sldMk cId="2498140379" sldId="265"/>
        </pc:sldMkLst>
      </pc:sldChg>
      <pc:sldChg chg="modSp add mod">
        <pc:chgData name="Christopher Potter" userId="24ad2ef8db5e8a45" providerId="LiveId" clId="{10AB9FE2-9012-46EF-B18A-C87D5526F6EE}" dt="2026-06-08T13:22:44.305" v="75" actId="6549"/>
        <pc:sldMkLst>
          <pc:docMk/>
          <pc:sldMk cId="3723097500" sldId="265"/>
        </pc:sldMkLst>
        <pc:spChg chg="mod">
          <ac:chgData name="Christopher Potter" userId="24ad2ef8db5e8a45" providerId="LiveId" clId="{10AB9FE2-9012-46EF-B18A-C87D5526F6EE}" dt="2026-06-08T13:22:44.305" v="75" actId="6549"/>
          <ac:spMkLst>
            <pc:docMk/>
            <pc:sldMk cId="3723097500" sldId="265"/>
            <ac:spMk id="2" creationId="{4F3C8440-5EFB-B06B-DCC5-0860A9266BF9}"/>
          </ac:spMkLst>
        </pc:spChg>
        <pc:spChg chg="mod">
          <ac:chgData name="Christopher Potter" userId="24ad2ef8db5e8a45" providerId="LiveId" clId="{10AB9FE2-9012-46EF-B18A-C87D5526F6EE}" dt="2026-06-08T13:21:43.746" v="59" actId="6549"/>
          <ac:spMkLst>
            <pc:docMk/>
            <pc:sldMk cId="3723097500" sldId="265"/>
            <ac:spMk id="8" creationId="{E1FE4822-F434-1390-C97E-2FB90A024907}"/>
          </ac:spMkLst>
        </pc:spChg>
        <pc:spChg chg="mod">
          <ac:chgData name="Christopher Potter" userId="24ad2ef8db5e8a45" providerId="LiveId" clId="{10AB9FE2-9012-46EF-B18A-C87D5526F6EE}" dt="2026-06-08T13:21:47.408" v="61" actId="6549"/>
          <ac:spMkLst>
            <pc:docMk/>
            <pc:sldMk cId="3723097500" sldId="265"/>
            <ac:spMk id="9" creationId="{13563D53-E82F-DF42-1B2F-2CFFF908FA20}"/>
          </ac:spMkLst>
        </pc:spChg>
        <pc:spChg chg="mod">
          <ac:chgData name="Christopher Potter" userId="24ad2ef8db5e8a45" providerId="LiveId" clId="{10AB9FE2-9012-46EF-B18A-C87D5526F6EE}" dt="2026-06-08T13:22:39.667" v="71" actId="6549"/>
          <ac:spMkLst>
            <pc:docMk/>
            <pc:sldMk cId="3723097500" sldId="265"/>
            <ac:spMk id="14" creationId="{E32EC455-8249-6BDF-D83D-178FCB1C36E8}"/>
          </ac:spMkLst>
        </pc:spChg>
        <pc:spChg chg="mod">
          <ac:chgData name="Christopher Potter" userId="24ad2ef8db5e8a45" providerId="LiveId" clId="{10AB9FE2-9012-46EF-B18A-C87D5526F6EE}" dt="2026-06-08T13:22:32.498" v="67" actId="20577"/>
          <ac:spMkLst>
            <pc:docMk/>
            <pc:sldMk cId="3723097500" sldId="265"/>
            <ac:spMk id="15" creationId="{0678A9C5-193F-338C-ED0A-96B72A2638C1}"/>
          </ac:spMkLst>
        </pc:spChg>
        <pc:spChg chg="mod">
          <ac:chgData name="Christopher Potter" userId="24ad2ef8db5e8a45" providerId="LiveId" clId="{10AB9FE2-9012-46EF-B18A-C87D5526F6EE}" dt="2026-06-08T13:22:42.400" v="73" actId="20577"/>
          <ac:spMkLst>
            <pc:docMk/>
            <pc:sldMk cId="3723097500" sldId="265"/>
            <ac:spMk id="16" creationId="{5BC80EC9-9DC7-76F2-F44E-F211870A0FD9}"/>
          </ac:spMkLst>
        </pc:spChg>
        <pc:spChg chg="mod">
          <ac:chgData name="Christopher Potter" userId="24ad2ef8db5e8a45" providerId="LiveId" clId="{10AB9FE2-9012-46EF-B18A-C87D5526F6EE}" dt="2026-06-08T13:22:36.986" v="69" actId="20577"/>
          <ac:spMkLst>
            <pc:docMk/>
            <pc:sldMk cId="3723097500" sldId="265"/>
            <ac:spMk id="19" creationId="{397D2E94-E7BA-A78C-B00E-654BBF5D028C}"/>
          </ac:spMkLst>
        </pc:spChg>
      </pc:sldChg>
      <pc:sldChg chg="modSp add mod">
        <pc:chgData name="Christopher Potter" userId="24ad2ef8db5e8a45" providerId="LiveId" clId="{10AB9FE2-9012-46EF-B18A-C87D5526F6EE}" dt="2026-06-08T13:25:30.597" v="164" actId="20577"/>
        <pc:sldMkLst>
          <pc:docMk/>
          <pc:sldMk cId="557203565" sldId="266"/>
        </pc:sldMkLst>
        <pc:spChg chg="mod">
          <ac:chgData name="Christopher Potter" userId="24ad2ef8db5e8a45" providerId="LiveId" clId="{10AB9FE2-9012-46EF-B18A-C87D5526F6EE}" dt="2026-06-08T13:24:43.618" v="160" actId="20577"/>
          <ac:spMkLst>
            <pc:docMk/>
            <pc:sldMk cId="557203565" sldId="266"/>
            <ac:spMk id="2" creationId="{E5BA6398-35DD-3462-43AE-79097920EA1C}"/>
          </ac:spMkLst>
        </pc:spChg>
        <pc:spChg chg="mod">
          <ac:chgData name="Christopher Potter" userId="24ad2ef8db5e8a45" providerId="LiveId" clId="{10AB9FE2-9012-46EF-B18A-C87D5526F6EE}" dt="2026-06-08T13:24:24.216" v="152" actId="1076"/>
          <ac:spMkLst>
            <pc:docMk/>
            <pc:sldMk cId="557203565" sldId="266"/>
            <ac:spMk id="8" creationId="{D909DA19-BC10-2972-4F3B-B6F71652F125}"/>
          </ac:spMkLst>
        </pc:spChg>
        <pc:spChg chg="mod">
          <ac:chgData name="Christopher Potter" userId="24ad2ef8db5e8a45" providerId="LiveId" clId="{10AB9FE2-9012-46EF-B18A-C87D5526F6EE}" dt="2026-06-08T13:24:30.191" v="154" actId="20577"/>
          <ac:spMkLst>
            <pc:docMk/>
            <pc:sldMk cId="557203565" sldId="266"/>
            <ac:spMk id="9" creationId="{8CB830BF-78E0-9B53-D83D-3EC66EB42F9F}"/>
          </ac:spMkLst>
        </pc:spChg>
        <pc:spChg chg="mod">
          <ac:chgData name="Christopher Potter" userId="24ad2ef8db5e8a45" providerId="LiveId" clId="{10AB9FE2-9012-46EF-B18A-C87D5526F6EE}" dt="2026-06-08T13:24:41.040" v="158" actId="6549"/>
          <ac:spMkLst>
            <pc:docMk/>
            <pc:sldMk cId="557203565" sldId="266"/>
            <ac:spMk id="14" creationId="{C085470C-9A14-52B1-1AAF-59D57D398E20}"/>
          </ac:spMkLst>
        </pc:spChg>
        <pc:spChg chg="mod">
          <ac:chgData name="Christopher Potter" userId="24ad2ef8db5e8a45" providerId="LiveId" clId="{10AB9FE2-9012-46EF-B18A-C87D5526F6EE}" dt="2026-06-08T13:24:38.101" v="156" actId="6549"/>
          <ac:spMkLst>
            <pc:docMk/>
            <pc:sldMk cId="557203565" sldId="266"/>
            <ac:spMk id="15" creationId="{35536B9B-D34F-73D2-569F-AB95C132BACD}"/>
          </ac:spMkLst>
        </pc:spChg>
        <pc:spChg chg="mod">
          <ac:chgData name="Christopher Potter" userId="24ad2ef8db5e8a45" providerId="LiveId" clId="{10AB9FE2-9012-46EF-B18A-C87D5526F6EE}" dt="2026-06-08T13:25:30.597" v="164" actId="20577"/>
          <ac:spMkLst>
            <pc:docMk/>
            <pc:sldMk cId="557203565" sldId="266"/>
            <ac:spMk id="16" creationId="{58A881F5-92B4-EB1F-D857-DEE15C6F9EF8}"/>
          </ac:spMkLst>
        </pc:spChg>
        <pc:spChg chg="mod">
          <ac:chgData name="Christopher Potter" userId="24ad2ef8db5e8a45" providerId="LiveId" clId="{10AB9FE2-9012-46EF-B18A-C87D5526F6EE}" dt="2026-06-08T13:25:01.928" v="162" actId="20577"/>
          <ac:spMkLst>
            <pc:docMk/>
            <pc:sldMk cId="557203565" sldId="266"/>
            <ac:spMk id="19" creationId="{4855BA28-C3C1-D865-07B4-7C4F21B72E7A}"/>
          </ac:spMkLst>
        </pc:spChg>
        <pc:grpChg chg="mod">
          <ac:chgData name="Christopher Potter" userId="24ad2ef8db5e8a45" providerId="LiveId" clId="{10AB9FE2-9012-46EF-B18A-C87D5526F6EE}" dt="2026-06-08T13:24:21.626" v="151" actId="14100"/>
          <ac:grpSpMkLst>
            <pc:docMk/>
            <pc:sldMk cId="557203565" sldId="266"/>
            <ac:grpSpMk id="3" creationId="{0C25CA6B-65D3-D87F-68E0-461A8E7BA254}"/>
          </ac:grpSpMkLst>
        </pc:grpChg>
      </pc:sldChg>
      <pc:sldChg chg="del">
        <pc:chgData name="Christopher Potter" userId="24ad2ef8db5e8a45" providerId="LiveId" clId="{10AB9FE2-9012-46EF-B18A-C87D5526F6EE}" dt="2026-06-08T13:16:59.796" v="0" actId="47"/>
        <pc:sldMkLst>
          <pc:docMk/>
          <pc:sldMk cId="925265172" sldId="266"/>
        </pc:sldMkLst>
      </pc:sldChg>
      <pc:sldChg chg="del">
        <pc:chgData name="Christopher Potter" userId="24ad2ef8db5e8a45" providerId="LiveId" clId="{10AB9FE2-9012-46EF-B18A-C87D5526F6EE}" dt="2026-06-08T13:16:59.796" v="0" actId="47"/>
        <pc:sldMkLst>
          <pc:docMk/>
          <pc:sldMk cId="2090751144" sldId="267"/>
        </pc:sldMkLst>
      </pc:sldChg>
      <pc:sldChg chg="modSp add mod">
        <pc:chgData name="Christopher Potter" userId="24ad2ef8db5e8a45" providerId="LiveId" clId="{10AB9FE2-9012-46EF-B18A-C87D5526F6EE}" dt="2026-06-08T13:28:08.217" v="309" actId="20577"/>
        <pc:sldMkLst>
          <pc:docMk/>
          <pc:sldMk cId="3220217718" sldId="267"/>
        </pc:sldMkLst>
        <pc:spChg chg="mod">
          <ac:chgData name="Christopher Potter" userId="24ad2ef8db5e8a45" providerId="LiveId" clId="{10AB9FE2-9012-46EF-B18A-C87D5526F6EE}" dt="2026-06-08T13:27:59.576" v="305" actId="20577"/>
          <ac:spMkLst>
            <pc:docMk/>
            <pc:sldMk cId="3220217718" sldId="267"/>
            <ac:spMk id="2" creationId="{21A783AF-C4E9-1FFA-E2C3-B547761DD686}"/>
          </ac:spMkLst>
        </pc:spChg>
        <pc:spChg chg="mod">
          <ac:chgData name="Christopher Potter" userId="24ad2ef8db5e8a45" providerId="LiveId" clId="{10AB9FE2-9012-46EF-B18A-C87D5526F6EE}" dt="2026-06-08T13:27:10.436" v="205" actId="6549"/>
          <ac:spMkLst>
            <pc:docMk/>
            <pc:sldMk cId="3220217718" sldId="267"/>
            <ac:spMk id="8" creationId="{CC7FD34B-27C4-ABC8-4CA7-48B947ECD25C}"/>
          </ac:spMkLst>
        </pc:spChg>
        <pc:spChg chg="mod">
          <ac:chgData name="Christopher Potter" userId="24ad2ef8db5e8a45" providerId="LiveId" clId="{10AB9FE2-9012-46EF-B18A-C87D5526F6EE}" dt="2026-06-08T13:27:13.175" v="207" actId="6549"/>
          <ac:spMkLst>
            <pc:docMk/>
            <pc:sldMk cId="3220217718" sldId="267"/>
            <ac:spMk id="9" creationId="{C5C896F6-979B-6805-502A-0B1675385729}"/>
          </ac:spMkLst>
        </pc:spChg>
        <pc:spChg chg="mod">
          <ac:chgData name="Christopher Potter" userId="24ad2ef8db5e8a45" providerId="LiveId" clId="{10AB9FE2-9012-46EF-B18A-C87D5526F6EE}" dt="2026-06-08T13:27:19.488" v="209" actId="20577"/>
          <ac:spMkLst>
            <pc:docMk/>
            <pc:sldMk cId="3220217718" sldId="267"/>
            <ac:spMk id="14" creationId="{B471D262-39D0-302E-F77A-F417F58C3072}"/>
          </ac:spMkLst>
        </pc:spChg>
        <pc:spChg chg="mod">
          <ac:chgData name="Christopher Potter" userId="24ad2ef8db5e8a45" providerId="LiveId" clId="{10AB9FE2-9012-46EF-B18A-C87D5526F6EE}" dt="2026-06-08T13:27:53.914" v="303" actId="20577"/>
          <ac:spMkLst>
            <pc:docMk/>
            <pc:sldMk cId="3220217718" sldId="267"/>
            <ac:spMk id="15" creationId="{B6CE33EE-DAA9-BD0A-EAE7-01A3F1E9BD68}"/>
          </ac:spMkLst>
        </pc:spChg>
        <pc:spChg chg="mod">
          <ac:chgData name="Christopher Potter" userId="24ad2ef8db5e8a45" providerId="LiveId" clId="{10AB9FE2-9012-46EF-B18A-C87D5526F6EE}" dt="2026-06-08T13:28:04.691" v="307" actId="6549"/>
          <ac:spMkLst>
            <pc:docMk/>
            <pc:sldMk cId="3220217718" sldId="267"/>
            <ac:spMk id="16" creationId="{DC9D36C2-599A-6496-0CA6-734F838FC2E2}"/>
          </ac:spMkLst>
        </pc:spChg>
        <pc:spChg chg="mod">
          <ac:chgData name="Christopher Potter" userId="24ad2ef8db5e8a45" providerId="LiveId" clId="{10AB9FE2-9012-46EF-B18A-C87D5526F6EE}" dt="2026-06-08T13:28:08.217" v="309" actId="20577"/>
          <ac:spMkLst>
            <pc:docMk/>
            <pc:sldMk cId="3220217718" sldId="267"/>
            <ac:spMk id="19" creationId="{F5184567-C12F-90F2-22DA-4CA2D947D5B6}"/>
          </ac:spMkLst>
        </pc:spChg>
      </pc:sldChg>
      <pc:sldChg chg="addSp modSp add mod modAnim">
        <pc:chgData name="Christopher Potter" userId="24ad2ef8db5e8a45" providerId="LiveId" clId="{10AB9FE2-9012-46EF-B18A-C87D5526F6EE}" dt="2026-06-08T13:50:29.739" v="731" actId="20577"/>
        <pc:sldMkLst>
          <pc:docMk/>
          <pc:sldMk cId="2824505674" sldId="268"/>
        </pc:sldMkLst>
        <pc:spChg chg="mod">
          <ac:chgData name="Christopher Potter" userId="24ad2ef8db5e8a45" providerId="LiveId" clId="{10AB9FE2-9012-46EF-B18A-C87D5526F6EE}" dt="2026-06-08T13:30:46.599" v="390" actId="20577"/>
          <ac:spMkLst>
            <pc:docMk/>
            <pc:sldMk cId="2824505674" sldId="268"/>
            <ac:spMk id="2" creationId="{AEAEBF1A-1CA2-0BFD-C9A7-3B044384E2BE}"/>
          </ac:spMkLst>
        </pc:spChg>
        <pc:spChg chg="mod">
          <ac:chgData name="Christopher Potter" userId="24ad2ef8db5e8a45" providerId="LiveId" clId="{10AB9FE2-9012-46EF-B18A-C87D5526F6EE}" dt="2026-06-08T13:33:21.356" v="488" actId="6549"/>
          <ac:spMkLst>
            <pc:docMk/>
            <pc:sldMk cId="2824505674" sldId="268"/>
            <ac:spMk id="8" creationId="{1236DEAF-426A-F8DB-8488-D1B87AC41913}"/>
          </ac:spMkLst>
        </pc:spChg>
        <pc:spChg chg="mod">
          <ac:chgData name="Christopher Potter" userId="24ad2ef8db5e8a45" providerId="LiveId" clId="{10AB9FE2-9012-46EF-B18A-C87D5526F6EE}" dt="2026-06-08T13:33:24.357" v="490" actId="6549"/>
          <ac:spMkLst>
            <pc:docMk/>
            <pc:sldMk cId="2824505674" sldId="268"/>
            <ac:spMk id="9" creationId="{9152EC2B-709D-6ED5-8BF9-AAC714A9C91D}"/>
          </ac:spMkLst>
        </pc:spChg>
        <pc:spChg chg="add mod">
          <ac:chgData name="Christopher Potter" userId="24ad2ef8db5e8a45" providerId="LiveId" clId="{10AB9FE2-9012-46EF-B18A-C87D5526F6EE}" dt="2026-06-08T13:50:29.739" v="731" actId="20577"/>
          <ac:spMkLst>
            <pc:docMk/>
            <pc:sldMk cId="2824505674" sldId="268"/>
            <ac:spMk id="10" creationId="{01924946-0F19-2D2B-6839-F277F85008D4}"/>
          </ac:spMkLst>
        </pc:spChg>
        <pc:spChg chg="mod">
          <ac:chgData name="Christopher Potter" userId="24ad2ef8db5e8a45" providerId="LiveId" clId="{10AB9FE2-9012-46EF-B18A-C87D5526F6EE}" dt="2026-06-08T13:30:40.137" v="388" actId="20577"/>
          <ac:spMkLst>
            <pc:docMk/>
            <pc:sldMk cId="2824505674" sldId="268"/>
            <ac:spMk id="14" creationId="{57685A55-DB23-71C8-BCEC-6F96B6F00EEF}"/>
          </ac:spMkLst>
        </pc:spChg>
        <pc:spChg chg="mod">
          <ac:chgData name="Christopher Potter" userId="24ad2ef8db5e8a45" providerId="LiveId" clId="{10AB9FE2-9012-46EF-B18A-C87D5526F6EE}" dt="2026-06-08T13:30:32.717" v="386" actId="113"/>
          <ac:spMkLst>
            <pc:docMk/>
            <pc:sldMk cId="2824505674" sldId="268"/>
            <ac:spMk id="15" creationId="{847CD1D6-1D20-684E-E147-20AA7565E2BD}"/>
          </ac:spMkLst>
        </pc:spChg>
        <pc:spChg chg="mod">
          <ac:chgData name="Christopher Potter" userId="24ad2ef8db5e8a45" providerId="LiveId" clId="{10AB9FE2-9012-46EF-B18A-C87D5526F6EE}" dt="2026-06-08T13:30:50.531" v="392" actId="20577"/>
          <ac:spMkLst>
            <pc:docMk/>
            <pc:sldMk cId="2824505674" sldId="268"/>
            <ac:spMk id="16" creationId="{52F45725-2A17-75F3-4AA8-0017F31B59E6}"/>
          </ac:spMkLst>
        </pc:spChg>
        <pc:spChg chg="mod">
          <ac:chgData name="Christopher Potter" userId="24ad2ef8db5e8a45" providerId="LiveId" clId="{10AB9FE2-9012-46EF-B18A-C87D5526F6EE}" dt="2026-06-08T13:30:53.335" v="394" actId="20577"/>
          <ac:spMkLst>
            <pc:docMk/>
            <pc:sldMk cId="2824505674" sldId="268"/>
            <ac:spMk id="19" creationId="{5F206C06-892D-B15D-5DDA-558030C0466B}"/>
          </ac:spMkLst>
        </pc:spChg>
      </pc:sldChg>
      <pc:sldChg chg="del">
        <pc:chgData name="Christopher Potter" userId="24ad2ef8db5e8a45" providerId="LiveId" clId="{10AB9FE2-9012-46EF-B18A-C87D5526F6EE}" dt="2026-06-08T13:16:59.796" v="0" actId="47"/>
        <pc:sldMkLst>
          <pc:docMk/>
          <pc:sldMk cId="2911062559" sldId="268"/>
        </pc:sldMkLst>
      </pc:sldChg>
      <pc:sldChg chg="addSp modSp add mod modAnim">
        <pc:chgData name="Christopher Potter" userId="24ad2ef8db5e8a45" providerId="LiveId" clId="{10AB9FE2-9012-46EF-B18A-C87D5526F6EE}" dt="2026-06-08T13:50:35.341" v="735" actId="20577"/>
        <pc:sldMkLst>
          <pc:docMk/>
          <pc:sldMk cId="1342432589" sldId="269"/>
        </pc:sldMkLst>
        <pc:spChg chg="mod">
          <ac:chgData name="Christopher Potter" userId="24ad2ef8db5e8a45" providerId="LiveId" clId="{10AB9FE2-9012-46EF-B18A-C87D5526F6EE}" dt="2026-06-08T13:32:40.577" v="451" actId="6549"/>
          <ac:spMkLst>
            <pc:docMk/>
            <pc:sldMk cId="1342432589" sldId="269"/>
            <ac:spMk id="2" creationId="{D0C87C45-BB39-D155-1264-C58E7C6A7FC3}"/>
          </ac:spMkLst>
        </pc:spChg>
        <pc:spChg chg="mod">
          <ac:chgData name="Christopher Potter" userId="24ad2ef8db5e8a45" providerId="LiveId" clId="{10AB9FE2-9012-46EF-B18A-C87D5526F6EE}" dt="2026-06-08T13:33:16.746" v="486" actId="20577"/>
          <ac:spMkLst>
            <pc:docMk/>
            <pc:sldMk cId="1342432589" sldId="269"/>
            <ac:spMk id="8" creationId="{8A2DDA8F-D642-9A0E-68D8-DB948A452DD3}"/>
          </ac:spMkLst>
        </pc:spChg>
        <pc:spChg chg="mod">
          <ac:chgData name="Christopher Potter" userId="24ad2ef8db5e8a45" providerId="LiveId" clId="{10AB9FE2-9012-46EF-B18A-C87D5526F6EE}" dt="2026-06-08T13:33:13.498" v="484" actId="6549"/>
          <ac:spMkLst>
            <pc:docMk/>
            <pc:sldMk cId="1342432589" sldId="269"/>
            <ac:spMk id="9" creationId="{3CBFED0F-104A-BC89-F5E0-F153F4D1305A}"/>
          </ac:spMkLst>
        </pc:spChg>
        <pc:spChg chg="add mod">
          <ac:chgData name="Christopher Potter" userId="24ad2ef8db5e8a45" providerId="LiveId" clId="{10AB9FE2-9012-46EF-B18A-C87D5526F6EE}" dt="2026-06-08T13:50:35.341" v="735" actId="20577"/>
          <ac:spMkLst>
            <pc:docMk/>
            <pc:sldMk cId="1342432589" sldId="269"/>
            <ac:spMk id="10" creationId="{CB27F96D-79C8-5FA1-2DB8-25B28DA27C9E}"/>
          </ac:spMkLst>
        </pc:spChg>
        <pc:spChg chg="mod">
          <ac:chgData name="Christopher Potter" userId="24ad2ef8db5e8a45" providerId="LiveId" clId="{10AB9FE2-9012-46EF-B18A-C87D5526F6EE}" dt="2026-06-08T13:32:43.366" v="453" actId="6549"/>
          <ac:spMkLst>
            <pc:docMk/>
            <pc:sldMk cId="1342432589" sldId="269"/>
            <ac:spMk id="14" creationId="{25917B90-BA9F-C54D-7FB1-C87C0713127B}"/>
          </ac:spMkLst>
        </pc:spChg>
        <pc:spChg chg="mod">
          <ac:chgData name="Christopher Potter" userId="24ad2ef8db5e8a45" providerId="LiveId" clId="{10AB9FE2-9012-46EF-B18A-C87D5526F6EE}" dt="2026-06-08T13:33:10.556" v="482" actId="20577"/>
          <ac:spMkLst>
            <pc:docMk/>
            <pc:sldMk cId="1342432589" sldId="269"/>
            <ac:spMk id="15" creationId="{E4315235-42F2-C21B-97B5-8BA227DACC90}"/>
          </ac:spMkLst>
        </pc:spChg>
        <pc:spChg chg="mod">
          <ac:chgData name="Christopher Potter" userId="24ad2ef8db5e8a45" providerId="LiveId" clId="{10AB9FE2-9012-46EF-B18A-C87D5526F6EE}" dt="2026-06-08T13:32:49.916" v="455" actId="20577"/>
          <ac:spMkLst>
            <pc:docMk/>
            <pc:sldMk cId="1342432589" sldId="269"/>
            <ac:spMk id="16" creationId="{61F8E21A-3C08-EFB7-CFF6-2DFE91285FCC}"/>
          </ac:spMkLst>
        </pc:spChg>
        <pc:spChg chg="mod">
          <ac:chgData name="Christopher Potter" userId="24ad2ef8db5e8a45" providerId="LiveId" clId="{10AB9FE2-9012-46EF-B18A-C87D5526F6EE}" dt="2026-06-08T13:32:29.126" v="442" actId="20577"/>
          <ac:spMkLst>
            <pc:docMk/>
            <pc:sldMk cId="1342432589" sldId="269"/>
            <ac:spMk id="19" creationId="{FE561621-4C21-28D9-DFB7-74F505697508}"/>
          </ac:spMkLst>
        </pc:spChg>
      </pc:sldChg>
      <pc:sldChg chg="del">
        <pc:chgData name="Christopher Potter" userId="24ad2ef8db5e8a45" providerId="LiveId" clId="{10AB9FE2-9012-46EF-B18A-C87D5526F6EE}" dt="2026-06-08T13:16:59.796" v="0" actId="47"/>
        <pc:sldMkLst>
          <pc:docMk/>
          <pc:sldMk cId="2385694930" sldId="269"/>
        </pc:sldMkLst>
      </pc:sldChg>
      <pc:sldChg chg="del">
        <pc:chgData name="Christopher Potter" userId="24ad2ef8db5e8a45" providerId="LiveId" clId="{10AB9FE2-9012-46EF-B18A-C87D5526F6EE}" dt="2026-06-08T13:16:59.796" v="0" actId="47"/>
        <pc:sldMkLst>
          <pc:docMk/>
          <pc:sldMk cId="1765159621" sldId="270"/>
        </pc:sldMkLst>
      </pc:sldChg>
      <pc:sldChg chg="addSp modSp add mod modAnim">
        <pc:chgData name="Christopher Potter" userId="24ad2ef8db5e8a45" providerId="LiveId" clId="{10AB9FE2-9012-46EF-B18A-C87D5526F6EE}" dt="2026-06-08T13:50:40.477" v="738" actId="20577"/>
        <pc:sldMkLst>
          <pc:docMk/>
          <pc:sldMk cId="2833982877" sldId="270"/>
        </pc:sldMkLst>
        <pc:spChg chg="mod">
          <ac:chgData name="Christopher Potter" userId="24ad2ef8db5e8a45" providerId="LiveId" clId="{10AB9FE2-9012-46EF-B18A-C87D5526F6EE}" dt="2026-06-08T13:36:32.204" v="543" actId="20577"/>
          <ac:spMkLst>
            <pc:docMk/>
            <pc:sldMk cId="2833982877" sldId="270"/>
            <ac:spMk id="2" creationId="{8C6D8638-8C47-F4B5-EA51-9F14FD4245AD}"/>
          </ac:spMkLst>
        </pc:spChg>
        <pc:spChg chg="mod">
          <ac:chgData name="Christopher Potter" userId="24ad2ef8db5e8a45" providerId="LiveId" clId="{10AB9FE2-9012-46EF-B18A-C87D5526F6EE}" dt="2026-06-08T13:36:19.398" v="538" actId="20577"/>
          <ac:spMkLst>
            <pc:docMk/>
            <pc:sldMk cId="2833982877" sldId="270"/>
            <ac:spMk id="8" creationId="{28451546-AA15-E867-4488-65226C98D5F2}"/>
          </ac:spMkLst>
        </pc:spChg>
        <pc:spChg chg="mod">
          <ac:chgData name="Christopher Potter" userId="24ad2ef8db5e8a45" providerId="LiveId" clId="{10AB9FE2-9012-46EF-B18A-C87D5526F6EE}" dt="2026-06-08T13:36:23.081" v="539" actId="20577"/>
          <ac:spMkLst>
            <pc:docMk/>
            <pc:sldMk cId="2833982877" sldId="270"/>
            <ac:spMk id="9" creationId="{6C4A675F-7109-EAEF-5218-D221B491D17E}"/>
          </ac:spMkLst>
        </pc:spChg>
        <pc:spChg chg="add mod">
          <ac:chgData name="Christopher Potter" userId="24ad2ef8db5e8a45" providerId="LiveId" clId="{10AB9FE2-9012-46EF-B18A-C87D5526F6EE}" dt="2026-06-08T13:50:40.477" v="738" actId="20577"/>
          <ac:spMkLst>
            <pc:docMk/>
            <pc:sldMk cId="2833982877" sldId="270"/>
            <ac:spMk id="10" creationId="{B4F6B889-0CF8-0835-37ED-87EC008D13A4}"/>
          </ac:spMkLst>
        </pc:spChg>
        <pc:spChg chg="mod">
          <ac:chgData name="Christopher Potter" userId="24ad2ef8db5e8a45" providerId="LiveId" clId="{10AB9FE2-9012-46EF-B18A-C87D5526F6EE}" dt="2026-06-08T13:36:16.628" v="537" actId="20577"/>
          <ac:spMkLst>
            <pc:docMk/>
            <pc:sldMk cId="2833982877" sldId="270"/>
            <ac:spMk id="14" creationId="{5BF71DF3-E9ED-508F-0D25-F8359A71A7C2}"/>
          </ac:spMkLst>
        </pc:spChg>
        <pc:spChg chg="mod">
          <ac:chgData name="Christopher Potter" userId="24ad2ef8db5e8a45" providerId="LiveId" clId="{10AB9FE2-9012-46EF-B18A-C87D5526F6EE}" dt="2026-06-08T13:36:11.327" v="535" actId="20577"/>
          <ac:spMkLst>
            <pc:docMk/>
            <pc:sldMk cId="2833982877" sldId="270"/>
            <ac:spMk id="15" creationId="{E473C6F8-D45B-7C75-FCA6-0C2338FAAC9D}"/>
          </ac:spMkLst>
        </pc:spChg>
        <pc:spChg chg="mod">
          <ac:chgData name="Christopher Potter" userId="24ad2ef8db5e8a45" providerId="LiveId" clId="{10AB9FE2-9012-46EF-B18A-C87D5526F6EE}" dt="2026-06-08T13:36:26.416" v="541" actId="6549"/>
          <ac:spMkLst>
            <pc:docMk/>
            <pc:sldMk cId="2833982877" sldId="270"/>
            <ac:spMk id="16" creationId="{B7D1C41A-51EF-4554-586F-F30E7549701C}"/>
          </ac:spMkLst>
        </pc:spChg>
        <pc:spChg chg="mod">
          <ac:chgData name="Christopher Potter" userId="24ad2ef8db5e8a45" providerId="LiveId" clId="{10AB9FE2-9012-46EF-B18A-C87D5526F6EE}" dt="2026-06-08T13:36:37.597" v="545" actId="20577"/>
          <ac:spMkLst>
            <pc:docMk/>
            <pc:sldMk cId="2833982877" sldId="270"/>
            <ac:spMk id="19" creationId="{C339F0AE-53A3-8493-A4CF-DC41C7D9FE36}"/>
          </ac:spMkLst>
        </pc:spChg>
      </pc:sldChg>
      <pc:sldChg chg="del">
        <pc:chgData name="Christopher Potter" userId="24ad2ef8db5e8a45" providerId="LiveId" clId="{10AB9FE2-9012-46EF-B18A-C87D5526F6EE}" dt="2026-06-08T13:16:59.796" v="0" actId="47"/>
        <pc:sldMkLst>
          <pc:docMk/>
          <pc:sldMk cId="595483794" sldId="271"/>
        </pc:sldMkLst>
      </pc:sldChg>
      <pc:sldChg chg="addSp modSp add mod modAnim">
        <pc:chgData name="Christopher Potter" userId="24ad2ef8db5e8a45" providerId="LiveId" clId="{10AB9FE2-9012-46EF-B18A-C87D5526F6EE}" dt="2026-06-08T13:50:45.489" v="741" actId="20577"/>
        <pc:sldMkLst>
          <pc:docMk/>
          <pc:sldMk cId="4253929911" sldId="271"/>
        </pc:sldMkLst>
        <pc:spChg chg="mod">
          <ac:chgData name="Christopher Potter" userId="24ad2ef8db5e8a45" providerId="LiveId" clId="{10AB9FE2-9012-46EF-B18A-C87D5526F6EE}" dt="2026-06-08T13:38:07.513" v="558" actId="20577"/>
          <ac:spMkLst>
            <pc:docMk/>
            <pc:sldMk cId="4253929911" sldId="271"/>
            <ac:spMk id="2" creationId="{91021EE8-68A8-3914-F69D-447B528FED2E}"/>
          </ac:spMkLst>
        </pc:spChg>
        <pc:spChg chg="mod">
          <ac:chgData name="Christopher Potter" userId="24ad2ef8db5e8a45" providerId="LiveId" clId="{10AB9FE2-9012-46EF-B18A-C87D5526F6EE}" dt="2026-06-08T13:37:56.266" v="552" actId="6549"/>
          <ac:spMkLst>
            <pc:docMk/>
            <pc:sldMk cId="4253929911" sldId="271"/>
            <ac:spMk id="8" creationId="{A6F3B8D1-AE8A-AB05-061F-0638D653DF75}"/>
          </ac:spMkLst>
        </pc:spChg>
        <pc:spChg chg="mod">
          <ac:chgData name="Christopher Potter" userId="24ad2ef8db5e8a45" providerId="LiveId" clId="{10AB9FE2-9012-46EF-B18A-C87D5526F6EE}" dt="2026-06-08T13:38:00.410" v="554" actId="6549"/>
          <ac:spMkLst>
            <pc:docMk/>
            <pc:sldMk cId="4253929911" sldId="271"/>
            <ac:spMk id="9" creationId="{7E86B028-15B2-F2AE-AF5B-3E1E6EB53EB5}"/>
          </ac:spMkLst>
        </pc:spChg>
        <pc:spChg chg="add mod">
          <ac:chgData name="Christopher Potter" userId="24ad2ef8db5e8a45" providerId="LiveId" clId="{10AB9FE2-9012-46EF-B18A-C87D5526F6EE}" dt="2026-06-08T13:50:45.489" v="741" actId="20577"/>
          <ac:spMkLst>
            <pc:docMk/>
            <pc:sldMk cId="4253929911" sldId="271"/>
            <ac:spMk id="10" creationId="{D18C2A6A-6C56-5762-F0B4-EB8765456A5B}"/>
          </ac:spMkLst>
        </pc:spChg>
        <pc:spChg chg="mod">
          <ac:chgData name="Christopher Potter" userId="24ad2ef8db5e8a45" providerId="LiveId" clId="{10AB9FE2-9012-46EF-B18A-C87D5526F6EE}" dt="2026-06-08T13:38:03.714" v="556" actId="20577"/>
          <ac:spMkLst>
            <pc:docMk/>
            <pc:sldMk cId="4253929911" sldId="271"/>
            <ac:spMk id="14" creationId="{3B5457DD-C1C2-5578-C2C4-0FF163E3EB24}"/>
          </ac:spMkLst>
        </pc:spChg>
        <pc:spChg chg="mod">
          <ac:chgData name="Christopher Potter" userId="24ad2ef8db5e8a45" providerId="LiveId" clId="{10AB9FE2-9012-46EF-B18A-C87D5526F6EE}" dt="2026-06-08T13:37:51.586" v="550" actId="20577"/>
          <ac:spMkLst>
            <pc:docMk/>
            <pc:sldMk cId="4253929911" sldId="271"/>
            <ac:spMk id="15" creationId="{B54DB699-4E82-D6D2-05DB-34A6FA9FE7AE}"/>
          </ac:spMkLst>
        </pc:spChg>
        <pc:spChg chg="mod">
          <ac:chgData name="Christopher Potter" userId="24ad2ef8db5e8a45" providerId="LiveId" clId="{10AB9FE2-9012-46EF-B18A-C87D5526F6EE}" dt="2026-06-08T13:38:12.726" v="560" actId="20577"/>
          <ac:spMkLst>
            <pc:docMk/>
            <pc:sldMk cId="4253929911" sldId="271"/>
            <ac:spMk id="16" creationId="{7D141DE0-9DF0-7871-C96C-B47AACB4762D}"/>
          </ac:spMkLst>
        </pc:spChg>
        <pc:spChg chg="mod">
          <ac:chgData name="Christopher Potter" userId="24ad2ef8db5e8a45" providerId="LiveId" clId="{10AB9FE2-9012-46EF-B18A-C87D5526F6EE}" dt="2026-06-08T13:38:15.586" v="562" actId="20577"/>
          <ac:spMkLst>
            <pc:docMk/>
            <pc:sldMk cId="4253929911" sldId="271"/>
            <ac:spMk id="19" creationId="{71E46ABA-B767-B341-0A20-C581741A11EA}"/>
          </ac:spMkLst>
        </pc:spChg>
      </pc:sldChg>
      <pc:sldChg chg="modSp add mod">
        <pc:chgData name="Christopher Potter" userId="24ad2ef8db5e8a45" providerId="LiveId" clId="{10AB9FE2-9012-46EF-B18A-C87D5526F6EE}" dt="2026-06-08T13:40:09.425" v="600" actId="20577"/>
        <pc:sldMkLst>
          <pc:docMk/>
          <pc:sldMk cId="683524526" sldId="272"/>
        </pc:sldMkLst>
        <pc:spChg chg="mod">
          <ac:chgData name="Christopher Potter" userId="24ad2ef8db5e8a45" providerId="LiveId" clId="{10AB9FE2-9012-46EF-B18A-C87D5526F6EE}" dt="2026-06-08T13:39:52.418" v="592" actId="20577"/>
          <ac:spMkLst>
            <pc:docMk/>
            <pc:sldMk cId="683524526" sldId="272"/>
            <ac:spMk id="2" creationId="{04370AC7-CD4F-1BFC-CDC2-FCEA017BE8B2}"/>
          </ac:spMkLst>
        </pc:spChg>
        <pc:spChg chg="mod">
          <ac:chgData name="Christopher Potter" userId="24ad2ef8db5e8a45" providerId="LiveId" clId="{10AB9FE2-9012-46EF-B18A-C87D5526F6EE}" dt="2026-06-08T13:39:59.576" v="595" actId="20577"/>
          <ac:spMkLst>
            <pc:docMk/>
            <pc:sldMk cId="683524526" sldId="272"/>
            <ac:spMk id="8" creationId="{807AA337-E9FE-7BE7-2393-5A16BA033EAC}"/>
          </ac:spMkLst>
        </pc:spChg>
        <pc:spChg chg="mod">
          <ac:chgData name="Christopher Potter" userId="24ad2ef8db5e8a45" providerId="LiveId" clId="{10AB9FE2-9012-46EF-B18A-C87D5526F6EE}" dt="2026-06-08T13:40:02.807" v="596" actId="20577"/>
          <ac:spMkLst>
            <pc:docMk/>
            <pc:sldMk cId="683524526" sldId="272"/>
            <ac:spMk id="9" creationId="{C2A864B4-8708-597B-C172-B0B49D482B3D}"/>
          </ac:spMkLst>
        </pc:spChg>
        <pc:spChg chg="mod">
          <ac:chgData name="Christopher Potter" userId="24ad2ef8db5e8a45" providerId="LiveId" clId="{10AB9FE2-9012-46EF-B18A-C87D5526F6EE}" dt="2026-06-08T13:39:50.667" v="590" actId="20577"/>
          <ac:spMkLst>
            <pc:docMk/>
            <pc:sldMk cId="683524526" sldId="272"/>
            <ac:spMk id="14" creationId="{96310537-8AB9-5D0D-0B2C-265FA5B0AF37}"/>
          </ac:spMkLst>
        </pc:spChg>
        <pc:spChg chg="mod">
          <ac:chgData name="Christopher Potter" userId="24ad2ef8db5e8a45" providerId="LiveId" clId="{10AB9FE2-9012-46EF-B18A-C87D5526F6EE}" dt="2026-06-08T13:39:40.346" v="588" actId="12"/>
          <ac:spMkLst>
            <pc:docMk/>
            <pc:sldMk cId="683524526" sldId="272"/>
            <ac:spMk id="15" creationId="{152CBD85-A344-D09A-A229-B63900C015B1}"/>
          </ac:spMkLst>
        </pc:spChg>
        <pc:spChg chg="mod">
          <ac:chgData name="Christopher Potter" userId="24ad2ef8db5e8a45" providerId="LiveId" clId="{10AB9FE2-9012-46EF-B18A-C87D5526F6EE}" dt="2026-06-08T13:40:06.328" v="598" actId="20577"/>
          <ac:spMkLst>
            <pc:docMk/>
            <pc:sldMk cId="683524526" sldId="272"/>
            <ac:spMk id="16" creationId="{C85B0175-CB92-880C-8155-D56A3E788841}"/>
          </ac:spMkLst>
        </pc:spChg>
        <pc:spChg chg="mod">
          <ac:chgData name="Christopher Potter" userId="24ad2ef8db5e8a45" providerId="LiveId" clId="{10AB9FE2-9012-46EF-B18A-C87D5526F6EE}" dt="2026-06-08T13:40:09.425" v="600" actId="20577"/>
          <ac:spMkLst>
            <pc:docMk/>
            <pc:sldMk cId="683524526" sldId="272"/>
            <ac:spMk id="19" creationId="{6632F2A6-F8F1-34CA-B2CC-9F8EE34B0727}"/>
          </ac:spMkLst>
        </pc:spChg>
      </pc:sldChg>
      <pc:sldChg chg="del">
        <pc:chgData name="Christopher Potter" userId="24ad2ef8db5e8a45" providerId="LiveId" clId="{10AB9FE2-9012-46EF-B18A-C87D5526F6EE}" dt="2026-06-08T13:16:59.796" v="0" actId="47"/>
        <pc:sldMkLst>
          <pc:docMk/>
          <pc:sldMk cId="2291509323" sldId="272"/>
        </pc:sldMkLst>
      </pc:sldChg>
      <pc:sldChg chg="del">
        <pc:chgData name="Christopher Potter" userId="24ad2ef8db5e8a45" providerId="LiveId" clId="{10AB9FE2-9012-46EF-B18A-C87D5526F6EE}" dt="2026-06-08T13:16:59.796" v="0" actId="47"/>
        <pc:sldMkLst>
          <pc:docMk/>
          <pc:sldMk cId="111689916" sldId="273"/>
        </pc:sldMkLst>
      </pc:sldChg>
      <pc:sldChg chg="modSp add mod">
        <pc:chgData name="Christopher Potter" userId="24ad2ef8db5e8a45" providerId="LiveId" clId="{10AB9FE2-9012-46EF-B18A-C87D5526F6EE}" dt="2026-06-08T13:43:03.857" v="629" actId="20577"/>
        <pc:sldMkLst>
          <pc:docMk/>
          <pc:sldMk cId="656842232" sldId="273"/>
        </pc:sldMkLst>
        <pc:spChg chg="mod">
          <ac:chgData name="Christopher Potter" userId="24ad2ef8db5e8a45" providerId="LiveId" clId="{10AB9FE2-9012-46EF-B18A-C87D5526F6EE}" dt="2026-06-08T13:42:35.517" v="626" actId="20577"/>
          <ac:spMkLst>
            <pc:docMk/>
            <pc:sldMk cId="656842232" sldId="273"/>
            <ac:spMk id="2" creationId="{B5C450E8-52B3-206A-42BB-EA835B8C239C}"/>
          </ac:spMkLst>
        </pc:spChg>
        <pc:spChg chg="mod">
          <ac:chgData name="Christopher Potter" userId="24ad2ef8db5e8a45" providerId="LiveId" clId="{10AB9FE2-9012-46EF-B18A-C87D5526F6EE}" dt="2026-06-08T13:42:10.508" v="614" actId="20577"/>
          <ac:spMkLst>
            <pc:docMk/>
            <pc:sldMk cId="656842232" sldId="273"/>
            <ac:spMk id="8" creationId="{0121D073-59FB-2235-B5CD-F5EE05D19E63}"/>
          </ac:spMkLst>
        </pc:spChg>
        <pc:spChg chg="mod">
          <ac:chgData name="Christopher Potter" userId="24ad2ef8db5e8a45" providerId="LiveId" clId="{10AB9FE2-9012-46EF-B18A-C87D5526F6EE}" dt="2026-06-08T13:42:13.588" v="615" actId="20577"/>
          <ac:spMkLst>
            <pc:docMk/>
            <pc:sldMk cId="656842232" sldId="273"/>
            <ac:spMk id="9" creationId="{EB7269B4-9D64-9B82-277A-CDF0406096C4}"/>
          </ac:spMkLst>
        </pc:spChg>
        <pc:spChg chg="mod">
          <ac:chgData name="Christopher Potter" userId="24ad2ef8db5e8a45" providerId="LiveId" clId="{10AB9FE2-9012-46EF-B18A-C87D5526F6EE}" dt="2026-06-08T13:42:28.581" v="621" actId="20577"/>
          <ac:spMkLst>
            <pc:docMk/>
            <pc:sldMk cId="656842232" sldId="273"/>
            <ac:spMk id="14" creationId="{0638AFF1-3765-A4F0-F19F-358583FE020A}"/>
          </ac:spMkLst>
        </pc:spChg>
        <pc:spChg chg="mod">
          <ac:chgData name="Christopher Potter" userId="24ad2ef8db5e8a45" providerId="LiveId" clId="{10AB9FE2-9012-46EF-B18A-C87D5526F6EE}" dt="2026-06-08T13:42:25.189" v="619" actId="6549"/>
          <ac:spMkLst>
            <pc:docMk/>
            <pc:sldMk cId="656842232" sldId="273"/>
            <ac:spMk id="15" creationId="{278DC5D0-7721-F7D6-BE02-D17B088D4EB5}"/>
          </ac:spMkLst>
        </pc:spChg>
        <pc:spChg chg="mod">
          <ac:chgData name="Christopher Potter" userId="24ad2ef8db5e8a45" providerId="LiveId" clId="{10AB9FE2-9012-46EF-B18A-C87D5526F6EE}" dt="2026-06-08T13:42:32.276" v="624" actId="20577"/>
          <ac:spMkLst>
            <pc:docMk/>
            <pc:sldMk cId="656842232" sldId="273"/>
            <ac:spMk id="16" creationId="{4B604B96-0C5B-ABAA-4D81-A59157973DCE}"/>
          </ac:spMkLst>
        </pc:spChg>
        <pc:spChg chg="mod">
          <ac:chgData name="Christopher Potter" userId="24ad2ef8db5e8a45" providerId="LiveId" clId="{10AB9FE2-9012-46EF-B18A-C87D5526F6EE}" dt="2026-06-08T13:43:03.857" v="629" actId="20577"/>
          <ac:spMkLst>
            <pc:docMk/>
            <pc:sldMk cId="656842232" sldId="273"/>
            <ac:spMk id="19" creationId="{4C0DF586-D93D-D272-4B08-8BF92FE3F724}"/>
          </ac:spMkLst>
        </pc:spChg>
      </pc:sldChg>
      <pc:sldChg chg="del">
        <pc:chgData name="Christopher Potter" userId="24ad2ef8db5e8a45" providerId="LiveId" clId="{10AB9FE2-9012-46EF-B18A-C87D5526F6EE}" dt="2026-06-08T13:16:59.796" v="0" actId="47"/>
        <pc:sldMkLst>
          <pc:docMk/>
          <pc:sldMk cId="688816353" sldId="274"/>
        </pc:sldMkLst>
      </pc:sldChg>
      <pc:sldChg chg="modSp add mod">
        <pc:chgData name="Christopher Potter" userId="24ad2ef8db5e8a45" providerId="LiveId" clId="{10AB9FE2-9012-46EF-B18A-C87D5526F6EE}" dt="2026-06-08T13:46:34.607" v="673" actId="20577"/>
        <pc:sldMkLst>
          <pc:docMk/>
          <pc:sldMk cId="2752549008" sldId="274"/>
        </pc:sldMkLst>
        <pc:spChg chg="mod">
          <ac:chgData name="Christopher Potter" userId="24ad2ef8db5e8a45" providerId="LiveId" clId="{10AB9FE2-9012-46EF-B18A-C87D5526F6EE}" dt="2026-06-08T13:44:41.052" v="642" actId="20577"/>
          <ac:spMkLst>
            <pc:docMk/>
            <pc:sldMk cId="2752549008" sldId="274"/>
            <ac:spMk id="2" creationId="{C3FAB7B3-FF7B-E78B-B4F0-BA89D067A3C7}"/>
          </ac:spMkLst>
        </pc:spChg>
        <pc:spChg chg="mod">
          <ac:chgData name="Christopher Potter" userId="24ad2ef8db5e8a45" providerId="LiveId" clId="{10AB9FE2-9012-46EF-B18A-C87D5526F6EE}" dt="2026-06-08T13:46:31.908" v="672" actId="6549"/>
          <ac:spMkLst>
            <pc:docMk/>
            <pc:sldMk cId="2752549008" sldId="274"/>
            <ac:spMk id="8" creationId="{64025E14-8BF2-CD79-E7D0-DE3567BE3527}"/>
          </ac:spMkLst>
        </pc:spChg>
        <pc:spChg chg="mod">
          <ac:chgData name="Christopher Potter" userId="24ad2ef8db5e8a45" providerId="LiveId" clId="{10AB9FE2-9012-46EF-B18A-C87D5526F6EE}" dt="2026-06-08T13:46:34.607" v="673" actId="20577"/>
          <ac:spMkLst>
            <pc:docMk/>
            <pc:sldMk cId="2752549008" sldId="274"/>
            <ac:spMk id="9" creationId="{DF50E47E-0B53-0CAE-E77B-D5754C50058E}"/>
          </ac:spMkLst>
        </pc:spChg>
        <pc:spChg chg="mod">
          <ac:chgData name="Christopher Potter" userId="24ad2ef8db5e8a45" providerId="LiveId" clId="{10AB9FE2-9012-46EF-B18A-C87D5526F6EE}" dt="2026-06-08T13:44:42.499" v="644" actId="20577"/>
          <ac:spMkLst>
            <pc:docMk/>
            <pc:sldMk cId="2752549008" sldId="274"/>
            <ac:spMk id="14" creationId="{4E35FE12-DBB7-F43D-6157-5ACC232E2750}"/>
          </ac:spMkLst>
        </pc:spChg>
        <pc:spChg chg="mod">
          <ac:chgData name="Christopher Potter" userId="24ad2ef8db5e8a45" providerId="LiveId" clId="{10AB9FE2-9012-46EF-B18A-C87D5526F6EE}" dt="2026-06-08T13:44:32.092" v="640" actId="20577"/>
          <ac:spMkLst>
            <pc:docMk/>
            <pc:sldMk cId="2752549008" sldId="274"/>
            <ac:spMk id="15" creationId="{E9ED9E3F-F235-3360-FAB6-223843C71C70}"/>
          </ac:spMkLst>
        </pc:spChg>
        <pc:spChg chg="mod">
          <ac:chgData name="Christopher Potter" userId="24ad2ef8db5e8a45" providerId="LiveId" clId="{10AB9FE2-9012-46EF-B18A-C87D5526F6EE}" dt="2026-06-08T13:44:49.131" v="648" actId="20577"/>
          <ac:spMkLst>
            <pc:docMk/>
            <pc:sldMk cId="2752549008" sldId="274"/>
            <ac:spMk id="16" creationId="{9FCDA6F9-9567-E498-FBE1-ACC7F7E45E52}"/>
          </ac:spMkLst>
        </pc:spChg>
        <pc:spChg chg="mod">
          <ac:chgData name="Christopher Potter" userId="24ad2ef8db5e8a45" providerId="LiveId" clId="{10AB9FE2-9012-46EF-B18A-C87D5526F6EE}" dt="2026-06-08T13:44:45.408" v="646" actId="20577"/>
          <ac:spMkLst>
            <pc:docMk/>
            <pc:sldMk cId="2752549008" sldId="274"/>
            <ac:spMk id="19" creationId="{5F28FBD4-B3FB-7BDF-1914-8A1FDF7C2419}"/>
          </ac:spMkLst>
        </pc:spChg>
      </pc:sldChg>
      <pc:sldChg chg="del">
        <pc:chgData name="Christopher Potter" userId="24ad2ef8db5e8a45" providerId="LiveId" clId="{10AB9FE2-9012-46EF-B18A-C87D5526F6EE}" dt="2026-06-08T13:16:59.796" v="0" actId="47"/>
        <pc:sldMkLst>
          <pc:docMk/>
          <pc:sldMk cId="3178723022" sldId="275"/>
        </pc:sldMkLst>
      </pc:sldChg>
      <pc:sldChg chg="addSp modSp add mod modAnim">
        <pc:chgData name="Christopher Potter" userId="24ad2ef8db5e8a45" providerId="LiveId" clId="{10AB9FE2-9012-46EF-B18A-C87D5526F6EE}" dt="2026-06-08T13:48:04.605" v="688" actId="123"/>
        <pc:sldMkLst>
          <pc:docMk/>
          <pc:sldMk cId="3816304092" sldId="275"/>
        </pc:sldMkLst>
        <pc:spChg chg="mod">
          <ac:chgData name="Christopher Potter" userId="24ad2ef8db5e8a45" providerId="LiveId" clId="{10AB9FE2-9012-46EF-B18A-C87D5526F6EE}" dt="2026-06-08T13:46:12.600" v="666" actId="20577"/>
          <ac:spMkLst>
            <pc:docMk/>
            <pc:sldMk cId="3816304092" sldId="275"/>
            <ac:spMk id="2" creationId="{B372F79F-282C-221F-FA76-B9D2CC469F64}"/>
          </ac:spMkLst>
        </pc:spChg>
        <pc:spChg chg="mod">
          <ac:chgData name="Christopher Potter" userId="24ad2ef8db5e8a45" providerId="LiveId" clId="{10AB9FE2-9012-46EF-B18A-C87D5526F6EE}" dt="2026-06-08T13:46:25.870" v="670" actId="20577"/>
          <ac:spMkLst>
            <pc:docMk/>
            <pc:sldMk cId="3816304092" sldId="275"/>
            <ac:spMk id="8" creationId="{C9FCAF4E-217C-75D9-29FC-1E3B186FDA5D}"/>
          </ac:spMkLst>
        </pc:spChg>
        <pc:spChg chg="add mod">
          <ac:chgData name="Christopher Potter" userId="24ad2ef8db5e8a45" providerId="LiveId" clId="{10AB9FE2-9012-46EF-B18A-C87D5526F6EE}" dt="2026-06-08T13:48:04.605" v="688" actId="123"/>
          <ac:spMkLst>
            <pc:docMk/>
            <pc:sldMk cId="3816304092" sldId="275"/>
            <ac:spMk id="10" creationId="{0443622A-A4A8-C7ED-2E65-E79AD1EF8FD7}"/>
          </ac:spMkLst>
        </pc:spChg>
        <pc:spChg chg="mod">
          <ac:chgData name="Christopher Potter" userId="24ad2ef8db5e8a45" providerId="LiveId" clId="{10AB9FE2-9012-46EF-B18A-C87D5526F6EE}" dt="2026-06-08T13:45:54.816" v="662" actId="20577"/>
          <ac:spMkLst>
            <pc:docMk/>
            <pc:sldMk cId="3816304092" sldId="275"/>
            <ac:spMk id="14" creationId="{301A5BC7-9A39-8088-8200-A20C4B4E722F}"/>
          </ac:spMkLst>
        </pc:spChg>
        <pc:spChg chg="mod">
          <ac:chgData name="Christopher Potter" userId="24ad2ef8db5e8a45" providerId="LiveId" clId="{10AB9FE2-9012-46EF-B18A-C87D5526F6EE}" dt="2026-06-08T13:47:17.292" v="680" actId="6549"/>
          <ac:spMkLst>
            <pc:docMk/>
            <pc:sldMk cId="3816304092" sldId="275"/>
            <ac:spMk id="15" creationId="{73929419-C7A1-5DBC-7E36-516B7930779A}"/>
          </ac:spMkLst>
        </pc:spChg>
        <pc:spChg chg="mod">
          <ac:chgData name="Christopher Potter" userId="24ad2ef8db5e8a45" providerId="LiveId" clId="{10AB9FE2-9012-46EF-B18A-C87D5526F6EE}" dt="2026-06-08T13:47:20.155" v="682" actId="6549"/>
          <ac:spMkLst>
            <pc:docMk/>
            <pc:sldMk cId="3816304092" sldId="275"/>
            <ac:spMk id="16" creationId="{CFABB700-5F7D-A6AF-0BB9-9F4BE5E87E45}"/>
          </ac:spMkLst>
        </pc:spChg>
        <pc:spChg chg="mod">
          <ac:chgData name="Christopher Potter" userId="24ad2ef8db5e8a45" providerId="LiveId" clId="{10AB9FE2-9012-46EF-B18A-C87D5526F6EE}" dt="2026-06-08T13:46:15.348" v="668" actId="20577"/>
          <ac:spMkLst>
            <pc:docMk/>
            <pc:sldMk cId="3816304092" sldId="275"/>
            <ac:spMk id="19" creationId="{4AD5262C-5C51-020E-10CC-95E8657A3C11}"/>
          </ac:spMkLst>
        </pc:spChg>
      </pc:sldChg>
      <pc:sldChg chg="modSp add mod">
        <pc:chgData name="Christopher Potter" userId="24ad2ef8db5e8a45" providerId="LiveId" clId="{10AB9FE2-9012-46EF-B18A-C87D5526F6EE}" dt="2026-06-08T13:49:58.758" v="725" actId="1036"/>
        <pc:sldMkLst>
          <pc:docMk/>
          <pc:sldMk cId="769874055" sldId="276"/>
        </pc:sldMkLst>
        <pc:spChg chg="mod">
          <ac:chgData name="Christopher Potter" userId="24ad2ef8db5e8a45" providerId="LiveId" clId="{10AB9FE2-9012-46EF-B18A-C87D5526F6EE}" dt="2026-06-08T13:49:25.300" v="712" actId="20577"/>
          <ac:spMkLst>
            <pc:docMk/>
            <pc:sldMk cId="769874055" sldId="276"/>
            <ac:spMk id="2" creationId="{71102B5E-56B1-4535-6027-C7BA21876841}"/>
          </ac:spMkLst>
        </pc:spChg>
        <pc:spChg chg="mod">
          <ac:chgData name="Christopher Potter" userId="24ad2ef8db5e8a45" providerId="LiveId" clId="{10AB9FE2-9012-46EF-B18A-C87D5526F6EE}" dt="2026-06-08T13:49:58.758" v="725" actId="1036"/>
          <ac:spMkLst>
            <pc:docMk/>
            <pc:sldMk cId="769874055" sldId="276"/>
            <ac:spMk id="8" creationId="{F7EBFEE2-4FDC-BCCC-0C18-6D3E06D84D47}"/>
          </ac:spMkLst>
        </pc:spChg>
        <pc:spChg chg="mod">
          <ac:chgData name="Christopher Potter" userId="24ad2ef8db5e8a45" providerId="LiveId" clId="{10AB9FE2-9012-46EF-B18A-C87D5526F6EE}" dt="2026-06-08T13:49:58.758" v="725" actId="1036"/>
          <ac:spMkLst>
            <pc:docMk/>
            <pc:sldMk cId="769874055" sldId="276"/>
            <ac:spMk id="9" creationId="{6DD754F6-EA27-C1C6-30CB-A1A4A3F3281C}"/>
          </ac:spMkLst>
        </pc:spChg>
        <pc:spChg chg="mod">
          <ac:chgData name="Christopher Potter" userId="24ad2ef8db5e8a45" providerId="LiveId" clId="{10AB9FE2-9012-46EF-B18A-C87D5526F6EE}" dt="2026-06-08T13:49:28.836" v="716" actId="6549"/>
          <ac:spMkLst>
            <pc:docMk/>
            <pc:sldMk cId="769874055" sldId="276"/>
            <ac:spMk id="10" creationId="{36736A7C-4075-B6A8-266A-87ED97F34F92}"/>
          </ac:spMkLst>
        </pc:spChg>
        <pc:spChg chg="mod">
          <ac:chgData name="Christopher Potter" userId="24ad2ef8db5e8a45" providerId="LiveId" clId="{10AB9FE2-9012-46EF-B18A-C87D5526F6EE}" dt="2026-06-08T13:49:04.707" v="704" actId="20577"/>
          <ac:spMkLst>
            <pc:docMk/>
            <pc:sldMk cId="769874055" sldId="276"/>
            <ac:spMk id="14" creationId="{6C9DCA81-F5A5-E87E-4A3B-147B25D51224}"/>
          </ac:spMkLst>
        </pc:spChg>
        <pc:spChg chg="mod">
          <ac:chgData name="Christopher Potter" userId="24ad2ef8db5e8a45" providerId="LiveId" clId="{10AB9FE2-9012-46EF-B18A-C87D5526F6EE}" dt="2026-06-08T13:49:48.701" v="718" actId="20577"/>
          <ac:spMkLst>
            <pc:docMk/>
            <pc:sldMk cId="769874055" sldId="276"/>
            <ac:spMk id="15" creationId="{03D263BC-5A7B-FEED-A9A8-4C1DD59ADE2E}"/>
          </ac:spMkLst>
        </pc:spChg>
        <pc:spChg chg="mod">
          <ac:chgData name="Christopher Potter" userId="24ad2ef8db5e8a45" providerId="LiveId" clId="{10AB9FE2-9012-46EF-B18A-C87D5526F6EE}" dt="2026-06-08T13:49:19.027" v="708" actId="20577"/>
          <ac:spMkLst>
            <pc:docMk/>
            <pc:sldMk cId="769874055" sldId="276"/>
            <ac:spMk id="16" creationId="{69EED8E2-A3E5-4CDB-C589-D5B34158D8AD}"/>
          </ac:spMkLst>
        </pc:spChg>
        <pc:spChg chg="mod">
          <ac:chgData name="Christopher Potter" userId="24ad2ef8db5e8a45" providerId="LiveId" clId="{10AB9FE2-9012-46EF-B18A-C87D5526F6EE}" dt="2026-06-08T13:49:22.348" v="710" actId="20577"/>
          <ac:spMkLst>
            <pc:docMk/>
            <pc:sldMk cId="769874055" sldId="276"/>
            <ac:spMk id="19" creationId="{0F130B19-2DC1-8F3E-432C-FEFC879F7623}"/>
          </ac:spMkLst>
        </pc:spChg>
        <pc:grpChg chg="mod">
          <ac:chgData name="Christopher Potter" userId="24ad2ef8db5e8a45" providerId="LiveId" clId="{10AB9FE2-9012-46EF-B18A-C87D5526F6EE}" dt="2026-06-08T13:49:58.758" v="725" actId="1036"/>
          <ac:grpSpMkLst>
            <pc:docMk/>
            <pc:sldMk cId="769874055" sldId="276"/>
            <ac:grpSpMk id="3" creationId="{B0D11741-B7D9-B96D-A2FD-FBB3130F071B}"/>
          </ac:grpSpMkLst>
        </pc:grpChg>
        <pc:grpChg chg="mod">
          <ac:chgData name="Christopher Potter" userId="24ad2ef8db5e8a45" providerId="LiveId" clId="{10AB9FE2-9012-46EF-B18A-C87D5526F6EE}" dt="2026-06-08T13:49:58.758" v="725" actId="1036"/>
          <ac:grpSpMkLst>
            <pc:docMk/>
            <pc:sldMk cId="769874055" sldId="276"/>
            <ac:grpSpMk id="20" creationId="{C93519B0-C3EA-4580-A5A9-5CE9D1B43561}"/>
          </ac:grpSpMkLst>
        </pc:grpChg>
      </pc:sldChg>
      <pc:sldChg chg="del">
        <pc:chgData name="Christopher Potter" userId="24ad2ef8db5e8a45" providerId="LiveId" clId="{10AB9FE2-9012-46EF-B18A-C87D5526F6EE}" dt="2026-06-08T13:16:59.796" v="0" actId="47"/>
        <pc:sldMkLst>
          <pc:docMk/>
          <pc:sldMk cId="2980396704" sldId="276"/>
        </pc:sldMkLst>
      </pc:sldChg>
      <pc:sldChg chg="addSp modSp add mod ord modAnim">
        <pc:chgData name="Christopher Potter" userId="24ad2ef8db5e8a45" providerId="LiveId" clId="{10AB9FE2-9012-46EF-B18A-C87D5526F6EE}" dt="2026-06-08T13:52:24.421" v="772" actId="20577"/>
        <pc:sldMkLst>
          <pc:docMk/>
          <pc:sldMk cId="3155780791" sldId="277"/>
        </pc:sldMkLst>
        <pc:spChg chg="mod">
          <ac:chgData name="Christopher Potter" userId="24ad2ef8db5e8a45" providerId="LiveId" clId="{10AB9FE2-9012-46EF-B18A-C87D5526F6EE}" dt="2026-06-08T13:52:21.521" v="769" actId="20577"/>
          <ac:spMkLst>
            <pc:docMk/>
            <pc:sldMk cId="3155780791" sldId="277"/>
            <ac:spMk id="2" creationId="{094B28AD-C3C0-DF7B-765F-75F65FFDBE3D}"/>
          </ac:spMkLst>
        </pc:spChg>
        <pc:spChg chg="mod">
          <ac:chgData name="Christopher Potter" userId="24ad2ef8db5e8a45" providerId="LiveId" clId="{10AB9FE2-9012-46EF-B18A-C87D5526F6EE}" dt="2026-06-08T13:52:02.637" v="758" actId="20577"/>
          <ac:spMkLst>
            <pc:docMk/>
            <pc:sldMk cId="3155780791" sldId="277"/>
            <ac:spMk id="8" creationId="{E125EE6A-9384-3E49-0BBB-F8EC1C5B968B}"/>
          </ac:spMkLst>
        </pc:spChg>
        <pc:spChg chg="mod">
          <ac:chgData name="Christopher Potter" userId="24ad2ef8db5e8a45" providerId="LiveId" clId="{10AB9FE2-9012-46EF-B18A-C87D5526F6EE}" dt="2026-06-08T13:52:05.593" v="759" actId="20577"/>
          <ac:spMkLst>
            <pc:docMk/>
            <pc:sldMk cId="3155780791" sldId="277"/>
            <ac:spMk id="9" creationId="{B5EE13BC-D08A-1E49-330A-53B658AA4802}"/>
          </ac:spMkLst>
        </pc:spChg>
        <pc:spChg chg="add mod">
          <ac:chgData name="Christopher Potter" userId="24ad2ef8db5e8a45" providerId="LiveId" clId="{10AB9FE2-9012-46EF-B18A-C87D5526F6EE}" dt="2026-06-08T13:52:24.421" v="772" actId="20577"/>
          <ac:spMkLst>
            <pc:docMk/>
            <pc:sldMk cId="3155780791" sldId="277"/>
            <ac:spMk id="10" creationId="{5B09F0D6-BD5F-5192-5ADC-14D932F996AD}"/>
          </ac:spMkLst>
        </pc:spChg>
        <pc:spChg chg="mod">
          <ac:chgData name="Christopher Potter" userId="24ad2ef8db5e8a45" providerId="LiveId" clId="{10AB9FE2-9012-46EF-B18A-C87D5526F6EE}" dt="2026-06-08T13:52:09.080" v="761" actId="20577"/>
          <ac:spMkLst>
            <pc:docMk/>
            <pc:sldMk cId="3155780791" sldId="277"/>
            <ac:spMk id="14" creationId="{039A459D-B33B-C9E3-29E2-557237058AB0}"/>
          </ac:spMkLst>
        </pc:spChg>
        <pc:spChg chg="mod">
          <ac:chgData name="Christopher Potter" userId="24ad2ef8db5e8a45" providerId="LiveId" clId="{10AB9FE2-9012-46EF-B18A-C87D5526F6EE}" dt="2026-06-08T13:51:51.191" v="756" actId="20577"/>
          <ac:spMkLst>
            <pc:docMk/>
            <pc:sldMk cId="3155780791" sldId="277"/>
            <ac:spMk id="15" creationId="{ED1E4DEF-389B-F526-0C71-A22DA04AE61F}"/>
          </ac:spMkLst>
        </pc:spChg>
        <pc:spChg chg="mod">
          <ac:chgData name="Christopher Potter" userId="24ad2ef8db5e8a45" providerId="LiveId" clId="{10AB9FE2-9012-46EF-B18A-C87D5526F6EE}" dt="2026-06-08T13:52:18.977" v="767" actId="20577"/>
          <ac:spMkLst>
            <pc:docMk/>
            <pc:sldMk cId="3155780791" sldId="277"/>
            <ac:spMk id="16" creationId="{E7EF73DA-A4D1-BB65-06FB-E6D90D5274C5}"/>
          </ac:spMkLst>
        </pc:spChg>
        <pc:spChg chg="mod">
          <ac:chgData name="Christopher Potter" userId="24ad2ef8db5e8a45" providerId="LiveId" clId="{10AB9FE2-9012-46EF-B18A-C87D5526F6EE}" dt="2026-06-08T13:52:13.861" v="765" actId="20577"/>
          <ac:spMkLst>
            <pc:docMk/>
            <pc:sldMk cId="3155780791" sldId="277"/>
            <ac:spMk id="19" creationId="{9E7FA878-EE6C-C8FB-F5BA-5715BD6BB14D}"/>
          </ac:spMkLst>
        </pc:spChg>
      </pc:sldChg>
      <pc:sldChg chg="del">
        <pc:chgData name="Christopher Potter" userId="24ad2ef8db5e8a45" providerId="LiveId" clId="{10AB9FE2-9012-46EF-B18A-C87D5526F6EE}" dt="2026-06-08T13:16:59.796" v="0" actId="47"/>
        <pc:sldMkLst>
          <pc:docMk/>
          <pc:sldMk cId="3718961282" sldId="277"/>
        </pc:sldMkLst>
      </pc:sldChg>
      <pc:sldChg chg="del">
        <pc:chgData name="Christopher Potter" userId="24ad2ef8db5e8a45" providerId="LiveId" clId="{10AB9FE2-9012-46EF-B18A-C87D5526F6EE}" dt="2026-06-08T13:16:59.796" v="0" actId="47"/>
        <pc:sldMkLst>
          <pc:docMk/>
          <pc:sldMk cId="1861547327" sldId="278"/>
        </pc:sldMkLst>
      </pc:sldChg>
      <pc:sldChg chg="delSp modSp add mod delAnim">
        <pc:chgData name="Christopher Potter" userId="24ad2ef8db5e8a45" providerId="LiveId" clId="{10AB9FE2-9012-46EF-B18A-C87D5526F6EE}" dt="2026-06-08T14:00:41.686" v="850" actId="20577"/>
        <pc:sldMkLst>
          <pc:docMk/>
          <pc:sldMk cId="2614195493" sldId="278"/>
        </pc:sldMkLst>
        <pc:spChg chg="mod">
          <ac:chgData name="Christopher Potter" userId="24ad2ef8db5e8a45" providerId="LiveId" clId="{10AB9FE2-9012-46EF-B18A-C87D5526F6EE}" dt="2026-06-08T14:00:24.894" v="839" actId="20577"/>
          <ac:spMkLst>
            <pc:docMk/>
            <pc:sldMk cId="2614195493" sldId="278"/>
            <ac:spMk id="2" creationId="{238EBD28-90D8-BD51-7D85-0D4D4B26AC8D}"/>
          </ac:spMkLst>
        </pc:spChg>
        <pc:spChg chg="mod">
          <ac:chgData name="Christopher Potter" userId="24ad2ef8db5e8a45" providerId="LiveId" clId="{10AB9FE2-9012-46EF-B18A-C87D5526F6EE}" dt="2026-06-08T13:57:29.098" v="791" actId="20577"/>
          <ac:spMkLst>
            <pc:docMk/>
            <pc:sldMk cId="2614195493" sldId="278"/>
            <ac:spMk id="8" creationId="{AF3B5CD2-4959-16C2-639F-8EDB649C9510}"/>
          </ac:spMkLst>
        </pc:spChg>
        <pc:spChg chg="mod">
          <ac:chgData name="Christopher Potter" userId="24ad2ef8db5e8a45" providerId="LiveId" clId="{10AB9FE2-9012-46EF-B18A-C87D5526F6EE}" dt="2026-06-08T13:57:32.359" v="793" actId="6549"/>
          <ac:spMkLst>
            <pc:docMk/>
            <pc:sldMk cId="2614195493" sldId="278"/>
            <ac:spMk id="9" creationId="{6D6F1A8F-7995-1306-1A15-2AB4941908A4}"/>
          </ac:spMkLst>
        </pc:spChg>
        <pc:spChg chg="del">
          <ac:chgData name="Christopher Potter" userId="24ad2ef8db5e8a45" providerId="LiveId" clId="{10AB9FE2-9012-46EF-B18A-C87D5526F6EE}" dt="2026-06-08T14:00:28.408" v="840" actId="478"/>
          <ac:spMkLst>
            <pc:docMk/>
            <pc:sldMk cId="2614195493" sldId="278"/>
            <ac:spMk id="10" creationId="{AA78A9CB-1DD3-2439-183D-00126CE07790}"/>
          </ac:spMkLst>
        </pc:spChg>
        <pc:spChg chg="mod">
          <ac:chgData name="Christopher Potter" userId="24ad2ef8db5e8a45" providerId="LiveId" clId="{10AB9FE2-9012-46EF-B18A-C87D5526F6EE}" dt="2026-06-08T14:00:13.327" v="835" actId="6549"/>
          <ac:spMkLst>
            <pc:docMk/>
            <pc:sldMk cId="2614195493" sldId="278"/>
            <ac:spMk id="14" creationId="{597C3640-E968-C8B8-02D1-9FD3DD06ADA0}"/>
          </ac:spMkLst>
        </pc:spChg>
        <pc:spChg chg="mod">
          <ac:chgData name="Christopher Potter" userId="24ad2ef8db5e8a45" providerId="LiveId" clId="{10AB9FE2-9012-46EF-B18A-C87D5526F6EE}" dt="2026-06-08T14:00:41.686" v="850" actId="20577"/>
          <ac:spMkLst>
            <pc:docMk/>
            <pc:sldMk cId="2614195493" sldId="278"/>
            <ac:spMk id="15" creationId="{FA3BB8A1-ECA2-CB5B-24E0-FBDD7FDCF4C3}"/>
          </ac:spMkLst>
        </pc:spChg>
        <pc:spChg chg="mod">
          <ac:chgData name="Christopher Potter" userId="24ad2ef8db5e8a45" providerId="LiveId" clId="{10AB9FE2-9012-46EF-B18A-C87D5526F6EE}" dt="2026-06-08T14:00:22.036" v="837" actId="20577"/>
          <ac:spMkLst>
            <pc:docMk/>
            <pc:sldMk cId="2614195493" sldId="278"/>
            <ac:spMk id="16" creationId="{03C3EB0B-7047-0EAF-D4B8-4D07270BE3D6}"/>
          </ac:spMkLst>
        </pc:spChg>
        <pc:spChg chg="mod">
          <ac:chgData name="Christopher Potter" userId="24ad2ef8db5e8a45" providerId="LiveId" clId="{10AB9FE2-9012-46EF-B18A-C87D5526F6EE}" dt="2026-06-08T13:58:08.111" v="797" actId="20577"/>
          <ac:spMkLst>
            <pc:docMk/>
            <pc:sldMk cId="2614195493" sldId="278"/>
            <ac:spMk id="19" creationId="{F1221A49-41DD-FB67-328B-BAD84DDB3E01}"/>
          </ac:spMkLst>
        </pc:spChg>
      </pc:sldChg>
      <pc:sldChg chg="modSp add mod">
        <pc:chgData name="Christopher Potter" userId="24ad2ef8db5e8a45" providerId="LiveId" clId="{10AB9FE2-9012-46EF-B18A-C87D5526F6EE}" dt="2026-06-08T14:18:25.616" v="896" actId="20577"/>
        <pc:sldMkLst>
          <pc:docMk/>
          <pc:sldMk cId="3866404862" sldId="279"/>
        </pc:sldMkLst>
        <pc:spChg chg="mod">
          <ac:chgData name="Christopher Potter" userId="24ad2ef8db5e8a45" providerId="LiveId" clId="{10AB9FE2-9012-46EF-B18A-C87D5526F6EE}" dt="2026-06-08T14:18:20.396" v="893" actId="20577"/>
          <ac:spMkLst>
            <pc:docMk/>
            <pc:sldMk cId="3866404862" sldId="279"/>
            <ac:spMk id="2" creationId="{90FDEECE-82DA-E2CB-C8F4-768874CF7D22}"/>
          </ac:spMkLst>
        </pc:spChg>
        <pc:spChg chg="mod">
          <ac:chgData name="Christopher Potter" userId="24ad2ef8db5e8a45" providerId="LiveId" clId="{10AB9FE2-9012-46EF-B18A-C87D5526F6EE}" dt="2026-06-08T14:18:13.440" v="889" actId="20577"/>
          <ac:spMkLst>
            <pc:docMk/>
            <pc:sldMk cId="3866404862" sldId="279"/>
            <ac:spMk id="8" creationId="{5B0F48DE-63A8-F26D-2B9F-279366B9AF8F}"/>
          </ac:spMkLst>
        </pc:spChg>
        <pc:spChg chg="mod">
          <ac:chgData name="Christopher Potter" userId="24ad2ef8db5e8a45" providerId="LiveId" clId="{10AB9FE2-9012-46EF-B18A-C87D5526F6EE}" dt="2026-06-08T14:18:16.251" v="890" actId="20577"/>
          <ac:spMkLst>
            <pc:docMk/>
            <pc:sldMk cId="3866404862" sldId="279"/>
            <ac:spMk id="9" creationId="{83E63F6A-B109-58B0-6E9E-C2938F668497}"/>
          </ac:spMkLst>
        </pc:spChg>
        <pc:spChg chg="mod">
          <ac:chgData name="Christopher Potter" userId="24ad2ef8db5e8a45" providerId="LiveId" clId="{10AB9FE2-9012-46EF-B18A-C87D5526F6EE}" dt="2026-06-08T14:18:18.714" v="891" actId="20577"/>
          <ac:spMkLst>
            <pc:docMk/>
            <pc:sldMk cId="3866404862" sldId="279"/>
            <ac:spMk id="14" creationId="{1204B0BE-3104-6970-B985-D683F3CA2FFE}"/>
          </ac:spMkLst>
        </pc:spChg>
        <pc:spChg chg="mod">
          <ac:chgData name="Christopher Potter" userId="24ad2ef8db5e8a45" providerId="LiveId" clId="{10AB9FE2-9012-46EF-B18A-C87D5526F6EE}" dt="2026-06-08T14:18:08.236" v="887" actId="6549"/>
          <ac:spMkLst>
            <pc:docMk/>
            <pc:sldMk cId="3866404862" sldId="279"/>
            <ac:spMk id="15" creationId="{9CB949DE-134B-3740-D275-8C7062EFE85D}"/>
          </ac:spMkLst>
        </pc:spChg>
        <pc:spChg chg="mod">
          <ac:chgData name="Christopher Potter" userId="24ad2ef8db5e8a45" providerId="LiveId" clId="{10AB9FE2-9012-46EF-B18A-C87D5526F6EE}" dt="2026-06-08T14:18:22.823" v="895" actId="20577"/>
          <ac:spMkLst>
            <pc:docMk/>
            <pc:sldMk cId="3866404862" sldId="279"/>
            <ac:spMk id="16" creationId="{9BCD9096-D386-AE68-5590-46256B59A686}"/>
          </ac:spMkLst>
        </pc:spChg>
        <pc:spChg chg="mod">
          <ac:chgData name="Christopher Potter" userId="24ad2ef8db5e8a45" providerId="LiveId" clId="{10AB9FE2-9012-46EF-B18A-C87D5526F6EE}" dt="2026-06-08T14:18:25.616" v="896" actId="20577"/>
          <ac:spMkLst>
            <pc:docMk/>
            <pc:sldMk cId="3866404862" sldId="279"/>
            <ac:spMk id="19" creationId="{1AF4439A-22C9-9670-8389-4A7B7AE5779A}"/>
          </ac:spMkLst>
        </pc:spChg>
      </pc:sldChg>
      <pc:sldChg chg="modSp add mod">
        <pc:chgData name="Christopher Potter" userId="24ad2ef8db5e8a45" providerId="LiveId" clId="{10AB9FE2-9012-46EF-B18A-C87D5526F6EE}" dt="2026-06-08T14:22:02.597" v="920" actId="20577"/>
        <pc:sldMkLst>
          <pc:docMk/>
          <pc:sldMk cId="2848651121" sldId="280"/>
        </pc:sldMkLst>
        <pc:spChg chg="mod">
          <ac:chgData name="Christopher Potter" userId="24ad2ef8db5e8a45" providerId="LiveId" clId="{10AB9FE2-9012-46EF-B18A-C87D5526F6EE}" dt="2026-06-08T14:21:32.487" v="917" actId="20577"/>
          <ac:spMkLst>
            <pc:docMk/>
            <pc:sldMk cId="2848651121" sldId="280"/>
            <ac:spMk id="2" creationId="{D24B6689-E9F7-D815-0F65-E108A9EABDF6}"/>
          </ac:spMkLst>
        </pc:spChg>
        <pc:spChg chg="mod">
          <ac:chgData name="Christopher Potter" userId="24ad2ef8db5e8a45" providerId="LiveId" clId="{10AB9FE2-9012-46EF-B18A-C87D5526F6EE}" dt="2026-06-08T14:21:14.018" v="912" actId="20577"/>
          <ac:spMkLst>
            <pc:docMk/>
            <pc:sldMk cId="2848651121" sldId="280"/>
            <ac:spMk id="8" creationId="{A2A11443-3A6A-C046-E1B7-7CD6FCBC0CA0}"/>
          </ac:spMkLst>
        </pc:spChg>
        <pc:spChg chg="mod">
          <ac:chgData name="Christopher Potter" userId="24ad2ef8db5e8a45" providerId="LiveId" clId="{10AB9FE2-9012-46EF-B18A-C87D5526F6EE}" dt="2026-06-08T14:21:17.516" v="913" actId="20577"/>
          <ac:spMkLst>
            <pc:docMk/>
            <pc:sldMk cId="2848651121" sldId="280"/>
            <ac:spMk id="9" creationId="{6F91A56C-F107-6786-0C0F-AD3F9331E1A7}"/>
          </ac:spMkLst>
        </pc:spChg>
        <pc:spChg chg="mod">
          <ac:chgData name="Christopher Potter" userId="24ad2ef8db5e8a45" providerId="LiveId" clId="{10AB9FE2-9012-46EF-B18A-C87D5526F6EE}" dt="2026-06-08T14:21:29.943" v="915" actId="20577"/>
          <ac:spMkLst>
            <pc:docMk/>
            <pc:sldMk cId="2848651121" sldId="280"/>
            <ac:spMk id="14" creationId="{5B050636-998E-D479-4EFC-DE8D3DE4AD45}"/>
          </ac:spMkLst>
        </pc:spChg>
        <pc:spChg chg="mod">
          <ac:chgData name="Christopher Potter" userId="24ad2ef8db5e8a45" providerId="LiveId" clId="{10AB9FE2-9012-46EF-B18A-C87D5526F6EE}" dt="2026-06-08T14:21:05.529" v="911" actId="20577"/>
          <ac:spMkLst>
            <pc:docMk/>
            <pc:sldMk cId="2848651121" sldId="280"/>
            <ac:spMk id="15" creationId="{C5CEE4C1-0992-25B5-9E1B-84E14D877538}"/>
          </ac:spMkLst>
        </pc:spChg>
        <pc:spChg chg="mod">
          <ac:chgData name="Christopher Potter" userId="24ad2ef8db5e8a45" providerId="LiveId" clId="{10AB9FE2-9012-46EF-B18A-C87D5526F6EE}" dt="2026-06-08T14:22:02.597" v="920" actId="20577"/>
          <ac:spMkLst>
            <pc:docMk/>
            <pc:sldMk cId="2848651121" sldId="280"/>
            <ac:spMk id="16" creationId="{F29D3E1A-DFFB-F650-F796-12E66D8DBF6D}"/>
          </ac:spMkLst>
        </pc:spChg>
        <pc:spChg chg="mod">
          <ac:chgData name="Christopher Potter" userId="24ad2ef8db5e8a45" providerId="LiveId" clId="{10AB9FE2-9012-46EF-B18A-C87D5526F6EE}" dt="2026-06-08T14:21:46.601" v="918" actId="20577"/>
          <ac:spMkLst>
            <pc:docMk/>
            <pc:sldMk cId="2848651121" sldId="280"/>
            <ac:spMk id="19" creationId="{E8C60584-5E30-B614-2388-0C9EBA5576C0}"/>
          </ac:spMkLst>
        </pc:spChg>
      </pc:sldChg>
      <pc:sldChg chg="modSp add mod">
        <pc:chgData name="Christopher Potter" userId="24ad2ef8db5e8a45" providerId="LiveId" clId="{10AB9FE2-9012-46EF-B18A-C87D5526F6EE}" dt="2026-06-08T14:24:47.177" v="1088" actId="20577"/>
        <pc:sldMkLst>
          <pc:docMk/>
          <pc:sldMk cId="2911417771" sldId="281"/>
        </pc:sldMkLst>
        <pc:spChg chg="mod">
          <ac:chgData name="Christopher Potter" userId="24ad2ef8db5e8a45" providerId="LiveId" clId="{10AB9FE2-9012-46EF-B18A-C87D5526F6EE}" dt="2026-06-08T14:23:44.885" v="1005" actId="20577"/>
          <ac:spMkLst>
            <pc:docMk/>
            <pc:sldMk cId="2911417771" sldId="281"/>
            <ac:spMk id="2" creationId="{C3C4F103-F839-A9A7-3117-3E102D0C0466}"/>
          </ac:spMkLst>
        </pc:spChg>
        <pc:spChg chg="mod">
          <ac:chgData name="Christopher Potter" userId="24ad2ef8db5e8a45" providerId="LiveId" clId="{10AB9FE2-9012-46EF-B18A-C87D5526F6EE}" dt="2026-06-08T14:22:49.516" v="935" actId="20577"/>
          <ac:spMkLst>
            <pc:docMk/>
            <pc:sldMk cId="2911417771" sldId="281"/>
            <ac:spMk id="8" creationId="{B0FB0CD9-78F8-4228-E556-2271D2759034}"/>
          </ac:spMkLst>
        </pc:spChg>
        <pc:spChg chg="mod">
          <ac:chgData name="Christopher Potter" userId="24ad2ef8db5e8a45" providerId="LiveId" clId="{10AB9FE2-9012-46EF-B18A-C87D5526F6EE}" dt="2026-06-08T14:22:52.906" v="936" actId="20577"/>
          <ac:spMkLst>
            <pc:docMk/>
            <pc:sldMk cId="2911417771" sldId="281"/>
            <ac:spMk id="9" creationId="{F46033BE-2F60-46AB-2F6D-08435D6E2D4C}"/>
          </ac:spMkLst>
        </pc:spChg>
        <pc:spChg chg="mod">
          <ac:chgData name="Christopher Potter" userId="24ad2ef8db5e8a45" providerId="LiveId" clId="{10AB9FE2-9012-46EF-B18A-C87D5526F6EE}" dt="2026-06-08T14:23:36.860" v="1003" actId="20577"/>
          <ac:spMkLst>
            <pc:docMk/>
            <pc:sldMk cId="2911417771" sldId="281"/>
            <ac:spMk id="14" creationId="{474EDFFE-81FE-4472-9D1D-C16E42B4DAA2}"/>
          </ac:spMkLst>
        </pc:spChg>
        <pc:spChg chg="mod">
          <ac:chgData name="Christopher Potter" userId="24ad2ef8db5e8a45" providerId="LiveId" clId="{10AB9FE2-9012-46EF-B18A-C87D5526F6EE}" dt="2026-06-08T14:24:47.177" v="1088" actId="20577"/>
          <ac:spMkLst>
            <pc:docMk/>
            <pc:sldMk cId="2911417771" sldId="281"/>
            <ac:spMk id="15" creationId="{59CF16FD-4217-1B15-9AED-1C478C7996EA}"/>
          </ac:spMkLst>
        </pc:spChg>
        <pc:spChg chg="mod">
          <ac:chgData name="Christopher Potter" userId="24ad2ef8db5e8a45" providerId="LiveId" clId="{10AB9FE2-9012-46EF-B18A-C87D5526F6EE}" dt="2026-06-08T14:24:06.553" v="1009" actId="20577"/>
          <ac:spMkLst>
            <pc:docMk/>
            <pc:sldMk cId="2911417771" sldId="281"/>
            <ac:spMk id="16" creationId="{34D516EE-1087-3934-20F9-F3DF4183DD09}"/>
          </ac:spMkLst>
        </pc:spChg>
        <pc:spChg chg="mod">
          <ac:chgData name="Christopher Potter" userId="24ad2ef8db5e8a45" providerId="LiveId" clId="{10AB9FE2-9012-46EF-B18A-C87D5526F6EE}" dt="2026-06-08T14:23:55.997" v="1007" actId="20577"/>
          <ac:spMkLst>
            <pc:docMk/>
            <pc:sldMk cId="2911417771" sldId="281"/>
            <ac:spMk id="19" creationId="{24463071-8CC3-A47F-7FFD-047DEBD48F73}"/>
          </ac:spMkLst>
        </pc:spChg>
      </pc:sldChg>
      <pc:sldChg chg="addSp delSp modSp add mod delAnim modAnim">
        <pc:chgData name="Christopher Potter" userId="24ad2ef8db5e8a45" providerId="LiveId" clId="{10AB9FE2-9012-46EF-B18A-C87D5526F6EE}" dt="2026-06-08T14:32:05.660" v="1194" actId="113"/>
        <pc:sldMkLst>
          <pc:docMk/>
          <pc:sldMk cId="686301408" sldId="282"/>
        </pc:sldMkLst>
        <pc:spChg chg="mod">
          <ac:chgData name="Christopher Potter" userId="24ad2ef8db5e8a45" providerId="LiveId" clId="{10AB9FE2-9012-46EF-B18A-C87D5526F6EE}" dt="2026-06-08T14:29:06.011" v="1145" actId="14100"/>
          <ac:spMkLst>
            <pc:docMk/>
            <pc:sldMk cId="686301408" sldId="282"/>
            <ac:spMk id="5" creationId="{F7BC7383-0831-9BC3-D885-37473B6CF3F9}"/>
          </ac:spMkLst>
        </pc:spChg>
        <pc:spChg chg="mod">
          <ac:chgData name="Christopher Potter" userId="24ad2ef8db5e8a45" providerId="LiveId" clId="{10AB9FE2-9012-46EF-B18A-C87D5526F6EE}" dt="2026-06-08T14:29:10.276" v="1174" actId="1037"/>
          <ac:spMkLst>
            <pc:docMk/>
            <pc:sldMk cId="686301408" sldId="282"/>
            <ac:spMk id="6" creationId="{71B79FE7-B082-4869-BEE2-8F8F79FE9BDE}"/>
          </ac:spMkLst>
        </pc:spChg>
        <pc:spChg chg="mod">
          <ac:chgData name="Christopher Potter" userId="24ad2ef8db5e8a45" providerId="LiveId" clId="{10AB9FE2-9012-46EF-B18A-C87D5526F6EE}" dt="2026-06-08T14:29:29.958" v="1178" actId="1076"/>
          <ac:spMkLst>
            <pc:docMk/>
            <pc:sldMk cId="686301408" sldId="282"/>
            <ac:spMk id="8" creationId="{01225424-B814-A585-0FCD-E318490C78AF}"/>
          </ac:spMkLst>
        </pc:spChg>
        <pc:spChg chg="mod">
          <ac:chgData name="Christopher Potter" userId="24ad2ef8db5e8a45" providerId="LiveId" clId="{10AB9FE2-9012-46EF-B18A-C87D5526F6EE}" dt="2026-06-08T14:29:55.226" v="1180" actId="1076"/>
          <ac:spMkLst>
            <pc:docMk/>
            <pc:sldMk cId="686301408" sldId="282"/>
            <ac:spMk id="9" creationId="{47E382FD-D1B9-CAB7-4E6D-F64FBAB9311A}"/>
          </ac:spMkLst>
        </pc:spChg>
        <pc:spChg chg="add mod">
          <ac:chgData name="Christopher Potter" userId="24ad2ef8db5e8a45" providerId="LiveId" clId="{10AB9FE2-9012-46EF-B18A-C87D5526F6EE}" dt="2026-06-08T14:30:17.836" v="1187" actId="6549"/>
          <ac:spMkLst>
            <pc:docMk/>
            <pc:sldMk cId="686301408" sldId="282"/>
            <ac:spMk id="10" creationId="{EF1012F0-59BF-F1F9-6D0E-C5AA58AB1185}"/>
          </ac:spMkLst>
        </pc:spChg>
        <pc:spChg chg="mod">
          <ac:chgData name="Christopher Potter" userId="24ad2ef8db5e8a45" providerId="LiveId" clId="{10AB9FE2-9012-46EF-B18A-C87D5526F6EE}" dt="2026-06-08T14:32:05.660" v="1194" actId="113"/>
          <ac:spMkLst>
            <pc:docMk/>
            <pc:sldMk cId="686301408" sldId="282"/>
            <ac:spMk id="15" creationId="{9A981604-50DF-96CF-FAA7-88AD33C4102F}"/>
          </ac:spMkLst>
        </pc:spChg>
        <pc:spChg chg="mod">
          <ac:chgData name="Christopher Potter" userId="24ad2ef8db5e8a45" providerId="LiveId" clId="{10AB9FE2-9012-46EF-B18A-C87D5526F6EE}" dt="2026-06-08T14:29:50.266" v="1179" actId="12788"/>
          <ac:spMkLst>
            <pc:docMk/>
            <pc:sldMk cId="686301408" sldId="282"/>
            <ac:spMk id="17" creationId="{9C752725-E748-2E56-607D-507A85E2B226}"/>
          </ac:spMkLst>
        </pc:spChg>
        <pc:grpChg chg="mod">
          <ac:chgData name="Christopher Potter" userId="24ad2ef8db5e8a45" providerId="LiveId" clId="{10AB9FE2-9012-46EF-B18A-C87D5526F6EE}" dt="2026-06-08T14:29:50.266" v="1179" actId="12788"/>
          <ac:grpSpMkLst>
            <pc:docMk/>
            <pc:sldMk cId="686301408" sldId="282"/>
            <ac:grpSpMk id="3" creationId="{9ABF1131-5C40-16F5-48F2-F7DEE719E210}"/>
          </ac:grpSpMkLst>
        </pc:grpChg>
        <pc:grpChg chg="del">
          <ac:chgData name="Christopher Potter" userId="24ad2ef8db5e8a45" providerId="LiveId" clId="{10AB9FE2-9012-46EF-B18A-C87D5526F6EE}" dt="2026-06-08T14:28:59.727" v="1144" actId="478"/>
          <ac:grpSpMkLst>
            <pc:docMk/>
            <pc:sldMk cId="686301408" sldId="282"/>
            <ac:grpSpMk id="20" creationId="{0F97C7D2-AED8-5569-2F78-B6AD98990C76}"/>
          </ac:grpSpMkLst>
        </pc:grpChg>
      </pc:sldChg>
      <pc:sldChg chg="addSp delSp modSp add mod">
        <pc:chgData name="Christopher Potter" userId="24ad2ef8db5e8a45" providerId="LiveId" clId="{10AB9FE2-9012-46EF-B18A-C87D5526F6EE}" dt="2026-06-08T14:35:31.201" v="1245" actId="113"/>
        <pc:sldMkLst>
          <pc:docMk/>
          <pc:sldMk cId="3904534900" sldId="283"/>
        </pc:sldMkLst>
        <pc:spChg chg="mod">
          <ac:chgData name="Christopher Potter" userId="24ad2ef8db5e8a45" providerId="LiveId" clId="{10AB9FE2-9012-46EF-B18A-C87D5526F6EE}" dt="2026-06-08T14:32:49.766" v="1209" actId="14100"/>
          <ac:spMkLst>
            <pc:docMk/>
            <pc:sldMk cId="3904534900" sldId="283"/>
            <ac:spMk id="6" creationId="{337919A0-35B0-A558-66DA-F21B4304A567}"/>
          </ac:spMkLst>
        </pc:spChg>
        <pc:spChg chg="mod">
          <ac:chgData name="Christopher Potter" userId="24ad2ef8db5e8a45" providerId="LiveId" clId="{10AB9FE2-9012-46EF-B18A-C87D5526F6EE}" dt="2026-06-08T14:32:56.587" v="1211" actId="1076"/>
          <ac:spMkLst>
            <pc:docMk/>
            <pc:sldMk cId="3904534900" sldId="283"/>
            <ac:spMk id="7" creationId="{A905672D-D47B-9F1D-D0D0-41B0C25620B7}"/>
          </ac:spMkLst>
        </pc:spChg>
        <pc:spChg chg="mod">
          <ac:chgData name="Christopher Potter" userId="24ad2ef8db5e8a45" providerId="LiveId" clId="{10AB9FE2-9012-46EF-B18A-C87D5526F6EE}" dt="2026-06-08T14:33:00.421" v="1212" actId="1076"/>
          <ac:spMkLst>
            <pc:docMk/>
            <pc:sldMk cId="3904534900" sldId="283"/>
            <ac:spMk id="9" creationId="{1DC3380B-1B01-F78D-8693-17E9653F5061}"/>
          </ac:spMkLst>
        </pc:spChg>
        <pc:spChg chg="mod">
          <ac:chgData name="Christopher Potter" userId="24ad2ef8db5e8a45" providerId="LiveId" clId="{10AB9FE2-9012-46EF-B18A-C87D5526F6EE}" dt="2026-06-08T14:35:25.301" v="1244" actId="20577"/>
          <ac:spMkLst>
            <pc:docMk/>
            <pc:sldMk cId="3904534900" sldId="283"/>
            <ac:spMk id="10" creationId="{D1B8A619-8C27-DDC3-E70F-8A1C0F82B974}"/>
          </ac:spMkLst>
        </pc:spChg>
        <pc:spChg chg="mod">
          <ac:chgData name="Christopher Potter" userId="24ad2ef8db5e8a45" providerId="LiveId" clId="{10AB9FE2-9012-46EF-B18A-C87D5526F6EE}" dt="2026-06-08T14:35:31.201" v="1245" actId="113"/>
          <ac:spMkLst>
            <pc:docMk/>
            <pc:sldMk cId="3904534900" sldId="283"/>
            <ac:spMk id="15" creationId="{EE756F17-5699-5FEF-C4D5-2C601B5688B5}"/>
          </ac:spMkLst>
        </pc:spChg>
        <pc:picChg chg="add del">
          <ac:chgData name="Christopher Potter" userId="24ad2ef8db5e8a45" providerId="LiveId" clId="{10AB9FE2-9012-46EF-B18A-C87D5526F6EE}" dt="2026-06-08T14:33:23.246" v="1214" actId="21"/>
          <ac:picMkLst>
            <pc:docMk/>
            <pc:sldMk cId="3904534900" sldId="283"/>
            <ac:picMk id="11" creationId="{77F027B4-FB27-67D2-EDA5-5C6F25C9AAD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08/06/2026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fld id="{E450F854-082B-4869-8CA7-1EA4A6102445}" type="datetime4">
              <a:rPr lang="en-GB" smtClean="0"/>
              <a:t>12 March 2026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4ADC57-7D4C-8F76-E11C-163C14B3FE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FCFC7F-C54E-E5A4-878F-EE3CDE8FFFD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0991BE-8F6B-33E4-1F90-45DC063B1A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7546A2-BA53-DF35-5132-015589465CFE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Venn Diagrams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08 June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ADFCC-E9ED-A665-EA22-2E7F7FD3D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152CBD85-A344-D09A-A229-B63900C015B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A café surveyed 160 customers.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25% of them like orange juice.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84 like apple juice.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22 like both juices. </a:t>
            </a:r>
          </a:p>
          <a:p>
            <a:r>
              <a:rPr lang="en-GB" sz="3200" dirty="0"/>
              <a:t>Draw a Venn diagram.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9220DE-8F88-60DE-7282-7D20C7E0A080}"/>
              </a:ext>
            </a:extLst>
          </p:cNvPr>
          <p:cNvGrpSpPr/>
          <p:nvPr/>
        </p:nvGrpSpPr>
        <p:grpSpPr>
          <a:xfrm>
            <a:off x="4395537" y="2560227"/>
            <a:ext cx="5432173" cy="3376818"/>
            <a:chOff x="984738" y="958361"/>
            <a:chExt cx="807133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CA06CEE-44D0-1B04-7867-5C6CA8AF6B06}"/>
                </a:ext>
              </a:extLst>
            </p:cNvPr>
            <p:cNvGrpSpPr/>
            <p:nvPr/>
          </p:nvGrpSpPr>
          <p:grpSpPr>
            <a:xfrm>
              <a:off x="1688123" y="1529861"/>
              <a:ext cx="6550270" cy="3499339"/>
              <a:chOff x="1406769" y="1310053"/>
              <a:chExt cx="6550270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8B10493-28FE-A935-ABB7-B6F588932C81}"/>
                  </a:ext>
                </a:extLst>
              </p:cNvPr>
              <p:cNvSpPr/>
              <p:nvPr/>
            </p:nvSpPr>
            <p:spPr>
              <a:xfrm>
                <a:off x="1406769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5850868-E393-8AE4-8E73-F94901D67DC1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1E1C492-A4D7-E71A-F1EA-E6371885FF10}"/>
                </a:ext>
              </a:extLst>
            </p:cNvPr>
            <p:cNvSpPr/>
            <p:nvPr/>
          </p:nvSpPr>
          <p:spPr>
            <a:xfrm>
              <a:off x="984738" y="958361"/>
              <a:ext cx="807133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07AA337-E9FE-7BE7-2393-5A16BA033EAC}"/>
              </a:ext>
            </a:extLst>
          </p:cNvPr>
          <p:cNvSpPr txBox="1"/>
          <p:nvPr/>
        </p:nvSpPr>
        <p:spPr>
          <a:xfrm>
            <a:off x="4742891" y="2821837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A864B4-8708-597B-C172-B0B49D482B3D}"/>
              </a:ext>
            </a:extLst>
          </p:cNvPr>
          <p:cNvSpPr txBox="1"/>
          <p:nvPr/>
        </p:nvSpPr>
        <p:spPr>
          <a:xfrm>
            <a:off x="9013806" y="2821837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A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2004B371-A873-8F90-EC42-3E5A1C96757D}"/>
              </a:ext>
            </a:extLst>
          </p:cNvPr>
          <p:cNvSpPr txBox="1">
            <a:spLocks/>
          </p:cNvSpPr>
          <p:nvPr/>
        </p:nvSpPr>
        <p:spPr>
          <a:xfrm>
            <a:off x="390524" y="301116"/>
            <a:ext cx="9517063" cy="5805997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2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C421E15-97C8-FFE1-B9E9-B7A3230A2A2A}"/>
              </a:ext>
            </a:extLst>
          </p:cNvPr>
          <p:cNvGrpSpPr/>
          <p:nvPr/>
        </p:nvGrpSpPr>
        <p:grpSpPr>
          <a:xfrm>
            <a:off x="5367569" y="3714460"/>
            <a:ext cx="4187999" cy="2208535"/>
            <a:chOff x="5367569" y="3714460"/>
            <a:chExt cx="4187999" cy="220853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310537-8AB9-5D0D-0B2C-265FA5B0AF37}"/>
                </a:ext>
              </a:extLst>
            </p:cNvPr>
            <p:cNvSpPr txBox="1"/>
            <p:nvPr/>
          </p:nvSpPr>
          <p:spPr>
            <a:xfrm>
              <a:off x="6759604" y="3714460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22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4370AC7-CD4F-1BFC-CDC2-FCEA017BE8B2}"/>
                </a:ext>
              </a:extLst>
            </p:cNvPr>
            <p:cNvSpPr txBox="1"/>
            <p:nvPr/>
          </p:nvSpPr>
          <p:spPr>
            <a:xfrm>
              <a:off x="5367569" y="3721485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18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5B0175-CB92-880C-8155-D56A3E788841}"/>
                </a:ext>
              </a:extLst>
            </p:cNvPr>
            <p:cNvSpPr txBox="1"/>
            <p:nvPr/>
          </p:nvSpPr>
          <p:spPr>
            <a:xfrm>
              <a:off x="8191615" y="3714460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62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32F2A6-F8F1-34CA-B2CC-9F8EE34B0727}"/>
                </a:ext>
              </a:extLst>
            </p:cNvPr>
            <p:cNvSpPr txBox="1"/>
            <p:nvPr/>
          </p:nvSpPr>
          <p:spPr>
            <a:xfrm>
              <a:off x="8851529" y="5215109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58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352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DA6CA-5C0D-2153-E76E-96DA41DD9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278DC5D0-7721-F7D6-BE02-D17B088D4EB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A library surveyed 250 visitors.</a:t>
            </a:r>
          </a:p>
          <a:p>
            <a:r>
              <a:rPr lang="en-GB" sz="3200" dirty="0"/>
              <a:t>10% of them read poetry.</a:t>
            </a:r>
          </a:p>
          <a:p>
            <a:r>
              <a:rPr lang="en-GB" sz="3200" dirty="0"/>
              <a:t>120 read novels.</a:t>
            </a:r>
          </a:p>
          <a:p>
            <a:r>
              <a:rPr lang="en-GB" sz="3200" dirty="0"/>
              <a:t>14 read both.</a:t>
            </a:r>
          </a:p>
          <a:p>
            <a:r>
              <a:rPr lang="en-GB" sz="3200" dirty="0"/>
              <a:t>Draw a Venn diagram.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A155F-D377-7631-DD16-021815913036}"/>
              </a:ext>
            </a:extLst>
          </p:cNvPr>
          <p:cNvGrpSpPr/>
          <p:nvPr/>
        </p:nvGrpSpPr>
        <p:grpSpPr>
          <a:xfrm>
            <a:off x="4395537" y="2560227"/>
            <a:ext cx="5432173" cy="3376818"/>
            <a:chOff x="984738" y="958361"/>
            <a:chExt cx="807133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2EF01CC-6425-0065-6D86-54386D63636E}"/>
                </a:ext>
              </a:extLst>
            </p:cNvPr>
            <p:cNvGrpSpPr/>
            <p:nvPr/>
          </p:nvGrpSpPr>
          <p:grpSpPr>
            <a:xfrm>
              <a:off x="1688123" y="1529861"/>
              <a:ext cx="6550270" cy="3499339"/>
              <a:chOff x="1406769" y="1310053"/>
              <a:chExt cx="6550270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3763C5C-B9FA-5630-8586-166D2E0F12B2}"/>
                  </a:ext>
                </a:extLst>
              </p:cNvPr>
              <p:cNvSpPr/>
              <p:nvPr/>
            </p:nvSpPr>
            <p:spPr>
              <a:xfrm>
                <a:off x="1406769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23BC68F-2E6B-775D-8070-A9E9137DE9A6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5B89D8F-8B1B-00B8-6526-A525212A05C8}"/>
                </a:ext>
              </a:extLst>
            </p:cNvPr>
            <p:cNvSpPr/>
            <p:nvPr/>
          </p:nvSpPr>
          <p:spPr>
            <a:xfrm>
              <a:off x="984738" y="958361"/>
              <a:ext cx="807133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121D073-59FB-2235-B5CD-F5EE05D19E63}"/>
              </a:ext>
            </a:extLst>
          </p:cNvPr>
          <p:cNvSpPr txBox="1"/>
          <p:nvPr/>
        </p:nvSpPr>
        <p:spPr>
          <a:xfrm>
            <a:off x="4794187" y="2821837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7269B4-9D64-9B82-277A-CDF0406096C4}"/>
              </a:ext>
            </a:extLst>
          </p:cNvPr>
          <p:cNvSpPr txBox="1"/>
          <p:nvPr/>
        </p:nvSpPr>
        <p:spPr>
          <a:xfrm>
            <a:off x="8994570" y="2821837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N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861D3076-33A2-9F3D-331D-45B5FCB103FA}"/>
              </a:ext>
            </a:extLst>
          </p:cNvPr>
          <p:cNvSpPr txBox="1">
            <a:spLocks/>
          </p:cNvSpPr>
          <p:nvPr/>
        </p:nvSpPr>
        <p:spPr>
          <a:xfrm>
            <a:off x="390524" y="301116"/>
            <a:ext cx="9517063" cy="5805997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2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B8A9753-5F85-D2BF-3E0B-1071A8EB7D1E}"/>
              </a:ext>
            </a:extLst>
          </p:cNvPr>
          <p:cNvGrpSpPr/>
          <p:nvPr/>
        </p:nvGrpSpPr>
        <p:grpSpPr>
          <a:xfrm>
            <a:off x="5367569" y="3714460"/>
            <a:ext cx="4317843" cy="2208535"/>
            <a:chOff x="5367569" y="3714460"/>
            <a:chExt cx="4317843" cy="220853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638AFF1-3765-A4F0-F19F-358583FE020A}"/>
                </a:ext>
              </a:extLst>
            </p:cNvPr>
            <p:cNvSpPr txBox="1"/>
            <p:nvPr/>
          </p:nvSpPr>
          <p:spPr>
            <a:xfrm>
              <a:off x="6759604" y="3714460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14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5C450E8-52B3-206A-42BB-EA835B8C239C}"/>
                </a:ext>
              </a:extLst>
            </p:cNvPr>
            <p:cNvSpPr txBox="1"/>
            <p:nvPr/>
          </p:nvSpPr>
          <p:spPr>
            <a:xfrm>
              <a:off x="5367569" y="3721485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11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B604B96-0C5B-ABAA-4D81-A59157973DCE}"/>
                </a:ext>
              </a:extLst>
            </p:cNvPr>
            <p:cNvSpPr txBox="1"/>
            <p:nvPr/>
          </p:nvSpPr>
          <p:spPr>
            <a:xfrm>
              <a:off x="8061772" y="3714460"/>
              <a:ext cx="96372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106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C0DF586-D93D-D272-4B08-8BF92FE3F724}"/>
                </a:ext>
              </a:extLst>
            </p:cNvPr>
            <p:cNvSpPr txBox="1"/>
            <p:nvPr/>
          </p:nvSpPr>
          <p:spPr>
            <a:xfrm>
              <a:off x="8721686" y="5215109"/>
              <a:ext cx="96372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119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684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4A43A-28DF-E0E9-A1FB-5F67CB071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E9ED9E3F-F235-3360-FAB6-223843C71C7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In a survey, 48 pupils play football. </a:t>
            </a:r>
            <a:br>
              <a:rPr lang="en-GB" sz="3200" dirty="0"/>
            </a:br>
            <a:r>
              <a:rPr lang="en-GB" sz="3200" dirty="0"/>
              <a:t>36 play basketball. </a:t>
            </a:r>
            <a:br>
              <a:rPr lang="en-GB" sz="3200" dirty="0"/>
            </a:br>
            <a:r>
              <a:rPr lang="en-GB" sz="3200" dirty="0"/>
              <a:t>20 play both sports. </a:t>
            </a:r>
            <a:br>
              <a:rPr lang="en-GB" sz="3200" dirty="0"/>
            </a:br>
            <a:r>
              <a:rPr lang="en-GB" sz="3200" dirty="0"/>
              <a:t>The number who play neither is the same as the number who play both. </a:t>
            </a:r>
          </a:p>
          <a:p>
            <a:r>
              <a:rPr lang="en-GB" sz="3200" dirty="0"/>
              <a:t>Draw a Venn diagram.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068DB77-F711-B502-05E1-D81DF0A6092E}"/>
              </a:ext>
            </a:extLst>
          </p:cNvPr>
          <p:cNvGrpSpPr/>
          <p:nvPr/>
        </p:nvGrpSpPr>
        <p:grpSpPr>
          <a:xfrm>
            <a:off x="4395537" y="2560227"/>
            <a:ext cx="5432173" cy="3376818"/>
            <a:chOff x="984738" y="958361"/>
            <a:chExt cx="807133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FE4FB49-D95A-147E-3E0D-7F2CC60CD67D}"/>
                </a:ext>
              </a:extLst>
            </p:cNvPr>
            <p:cNvGrpSpPr/>
            <p:nvPr/>
          </p:nvGrpSpPr>
          <p:grpSpPr>
            <a:xfrm>
              <a:off x="1688123" y="1529861"/>
              <a:ext cx="6550270" cy="3499339"/>
              <a:chOff x="1406769" y="1310053"/>
              <a:chExt cx="6550270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2757F7B-3C07-8FAB-2D63-43529932E15F}"/>
                  </a:ext>
                </a:extLst>
              </p:cNvPr>
              <p:cNvSpPr/>
              <p:nvPr/>
            </p:nvSpPr>
            <p:spPr>
              <a:xfrm>
                <a:off x="1406769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4975956-5CF9-1EF6-55E9-9C7305CA6CBF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B498283-055F-255E-3722-0300830CD83E}"/>
                </a:ext>
              </a:extLst>
            </p:cNvPr>
            <p:cNvSpPr/>
            <p:nvPr/>
          </p:nvSpPr>
          <p:spPr>
            <a:xfrm>
              <a:off x="984738" y="958361"/>
              <a:ext cx="807133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4025E14-8BF2-CD79-E7D0-DE3567BE3527}"/>
              </a:ext>
            </a:extLst>
          </p:cNvPr>
          <p:cNvSpPr txBox="1"/>
          <p:nvPr/>
        </p:nvSpPr>
        <p:spPr>
          <a:xfrm>
            <a:off x="4819835" y="2821837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50E47E-0B53-0CAE-E77B-D5754C50058E}"/>
              </a:ext>
            </a:extLst>
          </p:cNvPr>
          <p:cNvSpPr txBox="1"/>
          <p:nvPr/>
        </p:nvSpPr>
        <p:spPr>
          <a:xfrm>
            <a:off x="9029836" y="2821837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B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2E6B7640-6C87-245C-5CDF-11D347FE3BFE}"/>
              </a:ext>
            </a:extLst>
          </p:cNvPr>
          <p:cNvSpPr txBox="1">
            <a:spLocks/>
          </p:cNvSpPr>
          <p:nvPr/>
        </p:nvSpPr>
        <p:spPr>
          <a:xfrm>
            <a:off x="390524" y="301116"/>
            <a:ext cx="9517063" cy="5805997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2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F3E255E-9413-7609-87B9-91F435BFD5F6}"/>
              </a:ext>
            </a:extLst>
          </p:cNvPr>
          <p:cNvGrpSpPr/>
          <p:nvPr/>
        </p:nvGrpSpPr>
        <p:grpSpPr>
          <a:xfrm>
            <a:off x="5367569" y="3714460"/>
            <a:ext cx="4188000" cy="2208535"/>
            <a:chOff x="5367569" y="3714460"/>
            <a:chExt cx="4188000" cy="220853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E35FE12-DBB7-F43D-6157-5ACC232E2750}"/>
                </a:ext>
              </a:extLst>
            </p:cNvPr>
            <p:cNvSpPr txBox="1"/>
            <p:nvPr/>
          </p:nvSpPr>
          <p:spPr>
            <a:xfrm>
              <a:off x="6759604" y="3714460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20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3FAB7B3-FF7B-E78B-B4F0-BA89D067A3C7}"/>
                </a:ext>
              </a:extLst>
            </p:cNvPr>
            <p:cNvSpPr txBox="1"/>
            <p:nvPr/>
          </p:nvSpPr>
          <p:spPr>
            <a:xfrm>
              <a:off x="5367569" y="3721485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28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FCDA6F9-9567-E498-FBE1-ACC7F7E45E52}"/>
                </a:ext>
              </a:extLst>
            </p:cNvPr>
            <p:cNvSpPr txBox="1"/>
            <p:nvPr/>
          </p:nvSpPr>
          <p:spPr>
            <a:xfrm>
              <a:off x="8191616" y="3714460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16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F28FBD4-B3FB-7BDF-1914-8A1FDF7C2419}"/>
                </a:ext>
              </a:extLst>
            </p:cNvPr>
            <p:cNvSpPr txBox="1"/>
            <p:nvPr/>
          </p:nvSpPr>
          <p:spPr>
            <a:xfrm>
              <a:off x="8851530" y="5215109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254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F237B-2C1E-38AB-389B-8B6AE6499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73929419-C7A1-5DBC-7E36-516B7930779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A group of pupils were asked about reading.</a:t>
            </a:r>
            <a:br>
              <a:rPr lang="en-GB" sz="3600" dirty="0"/>
            </a:br>
            <a:r>
              <a:rPr lang="en-GB" sz="3600" dirty="0"/>
              <a:t>72 read fiction. 47 read non‑fiction. </a:t>
            </a:r>
            <a:br>
              <a:rPr lang="en-GB" sz="3600" dirty="0"/>
            </a:br>
            <a:r>
              <a:rPr lang="en-GB" sz="3600" dirty="0"/>
              <a:t>18 read both. The number who read neither is half the number who read fiction only.</a:t>
            </a:r>
          </a:p>
          <a:p>
            <a:r>
              <a:rPr lang="en-GB" sz="3200" dirty="0"/>
              <a:t>Draw a Venn diagram </a:t>
            </a:r>
          </a:p>
          <a:p>
            <a:r>
              <a:rPr lang="en-GB" sz="3200" dirty="0"/>
              <a:t>	and find the total </a:t>
            </a:r>
          </a:p>
          <a:p>
            <a:r>
              <a:rPr lang="en-GB" sz="3200" dirty="0"/>
              <a:t>	number of pupils.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E0F94B-E1E0-EB52-AD88-C42A15885CA5}"/>
              </a:ext>
            </a:extLst>
          </p:cNvPr>
          <p:cNvGrpSpPr/>
          <p:nvPr/>
        </p:nvGrpSpPr>
        <p:grpSpPr>
          <a:xfrm>
            <a:off x="4395537" y="2560227"/>
            <a:ext cx="5432173" cy="3376818"/>
            <a:chOff x="984738" y="958361"/>
            <a:chExt cx="807133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7D86CA8-85D0-4327-248B-EDF25C0C8414}"/>
                </a:ext>
              </a:extLst>
            </p:cNvPr>
            <p:cNvGrpSpPr/>
            <p:nvPr/>
          </p:nvGrpSpPr>
          <p:grpSpPr>
            <a:xfrm>
              <a:off x="1688123" y="1529861"/>
              <a:ext cx="6550270" cy="3499339"/>
              <a:chOff x="1406769" y="1310053"/>
              <a:chExt cx="6550270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090C052-10FA-A950-5211-5C7EF29C1A9D}"/>
                  </a:ext>
                </a:extLst>
              </p:cNvPr>
              <p:cNvSpPr/>
              <p:nvPr/>
            </p:nvSpPr>
            <p:spPr>
              <a:xfrm>
                <a:off x="1406769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68E42317-3533-81D7-6A85-EF8592E6E094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C72D009-5ECC-00EE-FC07-80BCC3BB42A9}"/>
                </a:ext>
              </a:extLst>
            </p:cNvPr>
            <p:cNvSpPr/>
            <p:nvPr/>
          </p:nvSpPr>
          <p:spPr>
            <a:xfrm>
              <a:off x="984738" y="958361"/>
              <a:ext cx="807133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9FCAF4E-217C-75D9-29FC-1E3B186FDA5D}"/>
              </a:ext>
            </a:extLst>
          </p:cNvPr>
          <p:cNvSpPr txBox="1"/>
          <p:nvPr/>
        </p:nvSpPr>
        <p:spPr>
          <a:xfrm>
            <a:off x="4819835" y="2821837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806C34-AE88-A0AD-8C0A-F55C5D939A03}"/>
              </a:ext>
            </a:extLst>
          </p:cNvPr>
          <p:cNvSpPr txBox="1"/>
          <p:nvPr/>
        </p:nvSpPr>
        <p:spPr>
          <a:xfrm>
            <a:off x="8994570" y="2821837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N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AD55AB7F-763F-F938-434B-67AEEACC3684}"/>
              </a:ext>
            </a:extLst>
          </p:cNvPr>
          <p:cNvSpPr txBox="1">
            <a:spLocks/>
          </p:cNvSpPr>
          <p:nvPr/>
        </p:nvSpPr>
        <p:spPr>
          <a:xfrm>
            <a:off x="390524" y="301116"/>
            <a:ext cx="9517063" cy="5805997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2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57E1437-7A72-BC5A-6C25-71B02E33EDB6}"/>
              </a:ext>
            </a:extLst>
          </p:cNvPr>
          <p:cNvGrpSpPr/>
          <p:nvPr/>
        </p:nvGrpSpPr>
        <p:grpSpPr>
          <a:xfrm>
            <a:off x="5367569" y="3714460"/>
            <a:ext cx="4188000" cy="2208535"/>
            <a:chOff x="5367569" y="3714460"/>
            <a:chExt cx="4188000" cy="220853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01A5BC7-9A39-8088-8200-A20C4B4E722F}"/>
                </a:ext>
              </a:extLst>
            </p:cNvPr>
            <p:cNvSpPr txBox="1"/>
            <p:nvPr/>
          </p:nvSpPr>
          <p:spPr>
            <a:xfrm>
              <a:off x="6759604" y="3714460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18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372F79F-282C-221F-FA76-B9D2CC469F64}"/>
                </a:ext>
              </a:extLst>
            </p:cNvPr>
            <p:cNvSpPr txBox="1"/>
            <p:nvPr/>
          </p:nvSpPr>
          <p:spPr>
            <a:xfrm>
              <a:off x="5367569" y="3721485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54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FABB700-5F7D-A6AF-0BB9-9F4BE5E87E45}"/>
                </a:ext>
              </a:extLst>
            </p:cNvPr>
            <p:cNvSpPr txBox="1"/>
            <p:nvPr/>
          </p:nvSpPr>
          <p:spPr>
            <a:xfrm>
              <a:off x="8191616" y="3714460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29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AD5262C-5C51-020E-10CC-95E8657A3C11}"/>
                </a:ext>
              </a:extLst>
            </p:cNvPr>
            <p:cNvSpPr txBox="1"/>
            <p:nvPr/>
          </p:nvSpPr>
          <p:spPr>
            <a:xfrm>
              <a:off x="8851530" y="5215109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27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ounded Rectangle 5">
                <a:extLst>
                  <a:ext uri="{FF2B5EF4-FFF2-40B4-BE49-F238E27FC236}">
                    <a16:creationId xmlns:a16="http://schemas.microsoft.com/office/drawing/2014/main" id="{0443622A-A4A8-C7ED-2E65-E79AD1EF8FD7}"/>
                  </a:ext>
                </a:extLst>
              </p:cNvPr>
              <p:cNvSpPr/>
              <p:nvPr/>
            </p:nvSpPr>
            <p:spPr>
              <a:xfrm>
                <a:off x="950775" y="4787987"/>
                <a:ext cx="2486143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128</m:t>
                      </m:r>
                    </m:oMath>
                  </m:oMathPara>
                </a14:m>
                <a:endParaRPr lang="en-GB" sz="13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Rounded Rectangle 5">
                <a:extLst>
                  <a:ext uri="{FF2B5EF4-FFF2-40B4-BE49-F238E27FC236}">
                    <a16:creationId xmlns:a16="http://schemas.microsoft.com/office/drawing/2014/main" id="{0443622A-A4A8-C7ED-2E65-E79AD1EF8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75" y="4787987"/>
                <a:ext cx="2486143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630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16EF7-1AE5-653D-0B55-3EE484701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03D263BC-5A7B-FEED-A9A8-4C1DD59ADE2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A survey asked pupils whether they like rock or pop.</a:t>
            </a:r>
            <a:br>
              <a:rPr lang="en-GB" sz="3200" dirty="0"/>
            </a:br>
            <a:r>
              <a:rPr lang="en-GB" sz="3200" dirty="0"/>
              <a:t>60 like rock. 55 like pop. 25 like both. </a:t>
            </a:r>
            <a:br>
              <a:rPr lang="en-GB" sz="3200" dirty="0"/>
            </a:br>
            <a:r>
              <a:rPr lang="en-GB" sz="3200" dirty="0"/>
              <a:t>The number who like neither is 10 fewer than the number who like pop only. </a:t>
            </a:r>
          </a:p>
          <a:p>
            <a:r>
              <a:rPr lang="en-GB" sz="3200" dirty="0"/>
              <a:t>Draw a Venn diagram and find the total number surveyed.</a:t>
            </a: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D11741-B7D9-B96D-A2FD-FBB3130F071B}"/>
              </a:ext>
            </a:extLst>
          </p:cNvPr>
          <p:cNvGrpSpPr/>
          <p:nvPr/>
        </p:nvGrpSpPr>
        <p:grpSpPr>
          <a:xfrm>
            <a:off x="4395537" y="2672521"/>
            <a:ext cx="5432173" cy="3376818"/>
            <a:chOff x="984738" y="958361"/>
            <a:chExt cx="807133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9ED177C-F966-AE23-B2D6-46DDC4149E0D}"/>
                </a:ext>
              </a:extLst>
            </p:cNvPr>
            <p:cNvGrpSpPr/>
            <p:nvPr/>
          </p:nvGrpSpPr>
          <p:grpSpPr>
            <a:xfrm>
              <a:off x="1688123" y="1529861"/>
              <a:ext cx="6550270" cy="3499339"/>
              <a:chOff x="1406769" y="1310053"/>
              <a:chExt cx="6550270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ED4711D-7520-648A-AEDD-62AC785214C8}"/>
                  </a:ext>
                </a:extLst>
              </p:cNvPr>
              <p:cNvSpPr/>
              <p:nvPr/>
            </p:nvSpPr>
            <p:spPr>
              <a:xfrm>
                <a:off x="1406769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C21254D-01FA-6607-B252-39DA537391A6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68D0513-9D13-82E0-D94E-18AA09B6284F}"/>
                </a:ext>
              </a:extLst>
            </p:cNvPr>
            <p:cNvSpPr/>
            <p:nvPr/>
          </p:nvSpPr>
          <p:spPr>
            <a:xfrm>
              <a:off x="984738" y="958361"/>
              <a:ext cx="807133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7EBFEE2-4FDC-BCCC-0C18-6D3E06D84D47}"/>
              </a:ext>
            </a:extLst>
          </p:cNvPr>
          <p:cNvSpPr txBox="1"/>
          <p:nvPr/>
        </p:nvSpPr>
        <p:spPr>
          <a:xfrm>
            <a:off x="4782967" y="2934131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D754F6-EA27-C1C6-30CB-A1A4A3F3281C}"/>
              </a:ext>
            </a:extLst>
          </p:cNvPr>
          <p:cNvSpPr txBox="1"/>
          <p:nvPr/>
        </p:nvSpPr>
        <p:spPr>
          <a:xfrm>
            <a:off x="9041057" y="2934131"/>
            <a:ext cx="375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P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5F1BB037-E92C-94E2-6A2A-FFF50685CBC4}"/>
              </a:ext>
            </a:extLst>
          </p:cNvPr>
          <p:cNvSpPr txBox="1">
            <a:spLocks/>
          </p:cNvSpPr>
          <p:nvPr/>
        </p:nvSpPr>
        <p:spPr>
          <a:xfrm>
            <a:off x="390524" y="301116"/>
            <a:ext cx="9517063" cy="5805997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2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93519B0-C3EA-4580-A5A9-5CE9D1B43561}"/>
              </a:ext>
            </a:extLst>
          </p:cNvPr>
          <p:cNvGrpSpPr/>
          <p:nvPr/>
        </p:nvGrpSpPr>
        <p:grpSpPr>
          <a:xfrm>
            <a:off x="5367569" y="3826754"/>
            <a:ext cx="4188000" cy="2208535"/>
            <a:chOff x="5367569" y="3714460"/>
            <a:chExt cx="4188000" cy="220853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9DCA81-F5A5-E87E-4A3B-147B25D51224}"/>
                </a:ext>
              </a:extLst>
            </p:cNvPr>
            <p:cNvSpPr txBox="1"/>
            <p:nvPr/>
          </p:nvSpPr>
          <p:spPr>
            <a:xfrm>
              <a:off x="6759604" y="3714460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25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1102B5E-56B1-4535-6027-C7BA21876841}"/>
                </a:ext>
              </a:extLst>
            </p:cNvPr>
            <p:cNvSpPr txBox="1"/>
            <p:nvPr/>
          </p:nvSpPr>
          <p:spPr>
            <a:xfrm>
              <a:off x="5367569" y="3721485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35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9EED8E2-A3E5-4CDB-C589-D5B34158D8AD}"/>
                </a:ext>
              </a:extLst>
            </p:cNvPr>
            <p:cNvSpPr txBox="1"/>
            <p:nvPr/>
          </p:nvSpPr>
          <p:spPr>
            <a:xfrm>
              <a:off x="8191616" y="3714460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30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F130B19-2DC1-8F3E-432C-FEFC879F7623}"/>
                </a:ext>
              </a:extLst>
            </p:cNvPr>
            <p:cNvSpPr txBox="1"/>
            <p:nvPr/>
          </p:nvSpPr>
          <p:spPr>
            <a:xfrm>
              <a:off x="8851530" y="5215109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20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ounded Rectangle 5">
                <a:extLst>
                  <a:ext uri="{FF2B5EF4-FFF2-40B4-BE49-F238E27FC236}">
                    <a16:creationId xmlns:a16="http://schemas.microsoft.com/office/drawing/2014/main" id="{36736A7C-4075-B6A8-266A-87ED97F34F92}"/>
                  </a:ext>
                </a:extLst>
              </p:cNvPr>
              <p:cNvSpPr/>
              <p:nvPr/>
            </p:nvSpPr>
            <p:spPr>
              <a:xfrm>
                <a:off x="950775" y="4787987"/>
                <a:ext cx="2486143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110</m:t>
                      </m:r>
                    </m:oMath>
                  </m:oMathPara>
                </a14:m>
                <a:endParaRPr lang="en-GB" sz="13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Rounded Rectangle 5">
                <a:extLst>
                  <a:ext uri="{FF2B5EF4-FFF2-40B4-BE49-F238E27FC236}">
                    <a16:creationId xmlns:a16="http://schemas.microsoft.com/office/drawing/2014/main" id="{36736A7C-4075-B6A8-266A-87ED97F34F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75" y="4787987"/>
                <a:ext cx="2486143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987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566EC-36E7-5E86-01FE-8AC4AE0DF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ED1E4DEF-389B-F526-0C71-A22DA04AE61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A survey asked people whether they use tablets or laptops. </a:t>
            </a:r>
            <a:br>
              <a:rPr lang="en-GB" sz="3200" dirty="0"/>
            </a:br>
            <a:r>
              <a:rPr lang="en-GB" sz="3200" dirty="0"/>
              <a:t>84 use tablets. 65 use laptops. 28 use both.</a:t>
            </a:r>
            <a:br>
              <a:rPr lang="en-GB" sz="3200" dirty="0"/>
            </a:br>
            <a:r>
              <a:rPr lang="en-GB" sz="3200" dirty="0"/>
              <a:t>The number who use neither is one quarter of the number who use tablets only.</a:t>
            </a:r>
          </a:p>
          <a:p>
            <a:r>
              <a:rPr lang="en-GB" sz="3200" dirty="0"/>
              <a:t>Draw a Venn diagram </a:t>
            </a:r>
            <a:br>
              <a:rPr lang="en-GB" sz="3200" dirty="0"/>
            </a:br>
            <a:r>
              <a:rPr lang="en-GB" sz="3200" dirty="0"/>
              <a:t>and find the total </a:t>
            </a:r>
            <a:br>
              <a:rPr lang="en-GB" sz="3200" dirty="0"/>
            </a:br>
            <a:r>
              <a:rPr lang="en-GB" sz="3200" dirty="0"/>
              <a:t>number of people </a:t>
            </a:r>
            <a:br>
              <a:rPr lang="en-GB" sz="3200" dirty="0"/>
            </a:br>
            <a:r>
              <a:rPr lang="en-GB" sz="3200" dirty="0"/>
              <a:t>surveyed.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8178959-CC4C-D757-1D1E-DE824D2E8B5F}"/>
              </a:ext>
            </a:extLst>
          </p:cNvPr>
          <p:cNvGrpSpPr/>
          <p:nvPr/>
        </p:nvGrpSpPr>
        <p:grpSpPr>
          <a:xfrm>
            <a:off x="4395537" y="2560227"/>
            <a:ext cx="5432173" cy="3376818"/>
            <a:chOff x="984738" y="958361"/>
            <a:chExt cx="807133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272A5A2-383A-98C4-920E-AE101560D2AD}"/>
                </a:ext>
              </a:extLst>
            </p:cNvPr>
            <p:cNvGrpSpPr/>
            <p:nvPr/>
          </p:nvGrpSpPr>
          <p:grpSpPr>
            <a:xfrm>
              <a:off x="1688123" y="1529861"/>
              <a:ext cx="6550270" cy="3499339"/>
              <a:chOff x="1406769" y="1310053"/>
              <a:chExt cx="6550270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52469C3-3F47-EC5B-02A3-58E11B2141EF}"/>
                  </a:ext>
                </a:extLst>
              </p:cNvPr>
              <p:cNvSpPr/>
              <p:nvPr/>
            </p:nvSpPr>
            <p:spPr>
              <a:xfrm>
                <a:off x="1406769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104FB1B-3635-F6D2-9DEA-204805E3E347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3B638E6-44CC-D398-F898-EAA897E85063}"/>
                </a:ext>
              </a:extLst>
            </p:cNvPr>
            <p:cNvSpPr/>
            <p:nvPr/>
          </p:nvSpPr>
          <p:spPr>
            <a:xfrm>
              <a:off x="984738" y="958361"/>
              <a:ext cx="807133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125EE6A-9384-3E49-0BBB-F8EC1C5B968B}"/>
              </a:ext>
            </a:extLst>
          </p:cNvPr>
          <p:cNvSpPr txBox="1"/>
          <p:nvPr/>
        </p:nvSpPr>
        <p:spPr>
          <a:xfrm>
            <a:off x="4819835" y="2821837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EE13BC-D08A-1E49-330A-53B658AA4802}"/>
              </a:ext>
            </a:extLst>
          </p:cNvPr>
          <p:cNvSpPr txBox="1"/>
          <p:nvPr/>
        </p:nvSpPr>
        <p:spPr>
          <a:xfrm>
            <a:off x="9053881" y="2821837"/>
            <a:ext cx="362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T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6B4A29BE-1B91-047D-61CC-62746786D875}"/>
              </a:ext>
            </a:extLst>
          </p:cNvPr>
          <p:cNvSpPr txBox="1">
            <a:spLocks/>
          </p:cNvSpPr>
          <p:nvPr/>
        </p:nvSpPr>
        <p:spPr>
          <a:xfrm>
            <a:off x="390524" y="301116"/>
            <a:ext cx="9517063" cy="5805997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2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30B0C8D-48B3-FBB5-298C-74FB5F2ED2D3}"/>
              </a:ext>
            </a:extLst>
          </p:cNvPr>
          <p:cNvGrpSpPr/>
          <p:nvPr/>
        </p:nvGrpSpPr>
        <p:grpSpPr>
          <a:xfrm>
            <a:off x="5367569" y="3714460"/>
            <a:ext cx="4188000" cy="2208535"/>
            <a:chOff x="5367569" y="3714460"/>
            <a:chExt cx="4188000" cy="220853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39A459D-B33B-C9E3-29E2-557237058AB0}"/>
                </a:ext>
              </a:extLst>
            </p:cNvPr>
            <p:cNvSpPr txBox="1"/>
            <p:nvPr/>
          </p:nvSpPr>
          <p:spPr>
            <a:xfrm>
              <a:off x="6759604" y="3714460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28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94B28AD-C3C0-DF7B-765F-75F65FFDBE3D}"/>
                </a:ext>
              </a:extLst>
            </p:cNvPr>
            <p:cNvSpPr txBox="1"/>
            <p:nvPr/>
          </p:nvSpPr>
          <p:spPr>
            <a:xfrm>
              <a:off x="5367569" y="3721485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37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7EF73DA-A4D1-BB65-06FB-E6D90D5274C5}"/>
                </a:ext>
              </a:extLst>
            </p:cNvPr>
            <p:cNvSpPr txBox="1"/>
            <p:nvPr/>
          </p:nvSpPr>
          <p:spPr>
            <a:xfrm>
              <a:off x="8191616" y="3714460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56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7FA878-EE6C-C8FB-F5BA-5715BD6BB14D}"/>
                </a:ext>
              </a:extLst>
            </p:cNvPr>
            <p:cNvSpPr txBox="1"/>
            <p:nvPr/>
          </p:nvSpPr>
          <p:spPr>
            <a:xfrm>
              <a:off x="8851530" y="5215109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14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ounded Rectangle 5">
                <a:extLst>
                  <a:ext uri="{FF2B5EF4-FFF2-40B4-BE49-F238E27FC236}">
                    <a16:creationId xmlns:a16="http://schemas.microsoft.com/office/drawing/2014/main" id="{5B09F0D6-BD5F-5192-5ADC-14D932F996AD}"/>
                  </a:ext>
                </a:extLst>
              </p:cNvPr>
              <p:cNvSpPr/>
              <p:nvPr/>
            </p:nvSpPr>
            <p:spPr>
              <a:xfrm>
                <a:off x="950775" y="4787987"/>
                <a:ext cx="2486143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135</m:t>
                      </m:r>
                    </m:oMath>
                  </m:oMathPara>
                </a14:m>
                <a:endParaRPr lang="en-GB" sz="13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Rounded Rectangle 5">
                <a:extLst>
                  <a:ext uri="{FF2B5EF4-FFF2-40B4-BE49-F238E27FC236}">
                    <a16:creationId xmlns:a16="http://schemas.microsoft.com/office/drawing/2014/main" id="{5B09F0D6-BD5F-5192-5ADC-14D932F996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75" y="4787987"/>
                <a:ext cx="2486143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578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4B4AEE-256B-70E2-E4F3-70DB81ADC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FA3BB8A1-ECA2-CB5B-24E0-FBDD7FDCF4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A library surveyed 196 readers.</a:t>
            </a:r>
          </a:p>
          <a:p>
            <a:r>
              <a:rPr lang="en-GB" sz="3200" dirty="0"/>
              <a:t>The number who read only fiction and the number who read only non‑fiction are in the ratio 3 : 2.</a:t>
            </a:r>
          </a:p>
          <a:p>
            <a:r>
              <a:rPr lang="en-GB" sz="3200" dirty="0"/>
              <a:t>31 visitors read both fiction and non‑fiction.</a:t>
            </a:r>
          </a:p>
          <a:p>
            <a:r>
              <a:rPr lang="en-GB" sz="3200" dirty="0"/>
              <a:t>Draw a Venn diagram.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4F2AF2-D332-AB7C-A85E-F3A69CA660AA}"/>
              </a:ext>
            </a:extLst>
          </p:cNvPr>
          <p:cNvGrpSpPr/>
          <p:nvPr/>
        </p:nvGrpSpPr>
        <p:grpSpPr>
          <a:xfrm>
            <a:off x="4395537" y="2560227"/>
            <a:ext cx="5432173" cy="3376818"/>
            <a:chOff x="984738" y="958361"/>
            <a:chExt cx="807133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FE39ECD-405A-BD28-CEDB-F65E5128045F}"/>
                </a:ext>
              </a:extLst>
            </p:cNvPr>
            <p:cNvGrpSpPr/>
            <p:nvPr/>
          </p:nvGrpSpPr>
          <p:grpSpPr>
            <a:xfrm>
              <a:off x="1688123" y="1529861"/>
              <a:ext cx="6550270" cy="3499339"/>
              <a:chOff x="1406769" y="1310053"/>
              <a:chExt cx="6550270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DE38A50-540B-D058-C133-8EA0B088FB61}"/>
                  </a:ext>
                </a:extLst>
              </p:cNvPr>
              <p:cNvSpPr/>
              <p:nvPr/>
            </p:nvSpPr>
            <p:spPr>
              <a:xfrm>
                <a:off x="1406769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3A771B1-6264-F834-3A03-2F33AAEF0655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102036D-A095-5CFF-1CC1-D2BD0B54D1DE}"/>
                </a:ext>
              </a:extLst>
            </p:cNvPr>
            <p:cNvSpPr/>
            <p:nvPr/>
          </p:nvSpPr>
          <p:spPr>
            <a:xfrm>
              <a:off x="984738" y="958361"/>
              <a:ext cx="807133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F3B5CD2-4959-16C2-639F-8EDB649C9510}"/>
              </a:ext>
            </a:extLst>
          </p:cNvPr>
          <p:cNvSpPr txBox="1"/>
          <p:nvPr/>
        </p:nvSpPr>
        <p:spPr>
          <a:xfrm>
            <a:off x="4819835" y="2821837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6F1A8F-7995-1306-1A15-2AB4941908A4}"/>
              </a:ext>
            </a:extLst>
          </p:cNvPr>
          <p:cNvSpPr txBox="1"/>
          <p:nvPr/>
        </p:nvSpPr>
        <p:spPr>
          <a:xfrm>
            <a:off x="8994570" y="2821837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N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B94D20A2-B834-92AD-B842-5C4F608F3166}"/>
              </a:ext>
            </a:extLst>
          </p:cNvPr>
          <p:cNvSpPr txBox="1">
            <a:spLocks/>
          </p:cNvSpPr>
          <p:nvPr/>
        </p:nvSpPr>
        <p:spPr>
          <a:xfrm>
            <a:off x="390524" y="301116"/>
            <a:ext cx="9517063" cy="5805997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2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7F6553-6333-0785-849E-FE282A317749}"/>
              </a:ext>
            </a:extLst>
          </p:cNvPr>
          <p:cNvGrpSpPr/>
          <p:nvPr/>
        </p:nvGrpSpPr>
        <p:grpSpPr>
          <a:xfrm>
            <a:off x="5367570" y="3714460"/>
            <a:ext cx="4058155" cy="2208535"/>
            <a:chOff x="5367570" y="3714460"/>
            <a:chExt cx="4058155" cy="220853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97C3640-E968-C8B8-02D1-9FD3DD06ADA0}"/>
                </a:ext>
              </a:extLst>
            </p:cNvPr>
            <p:cNvSpPr txBox="1"/>
            <p:nvPr/>
          </p:nvSpPr>
          <p:spPr>
            <a:xfrm>
              <a:off x="6759604" y="3714460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31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38EBD28-90D8-BD51-7D85-0D4D4B26AC8D}"/>
                </a:ext>
              </a:extLst>
            </p:cNvPr>
            <p:cNvSpPr txBox="1"/>
            <p:nvPr/>
          </p:nvSpPr>
          <p:spPr>
            <a:xfrm>
              <a:off x="5367570" y="3721485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99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3C3EB0B-7047-0EAF-D4B8-4D07270BE3D6}"/>
                </a:ext>
              </a:extLst>
            </p:cNvPr>
            <p:cNvSpPr txBox="1"/>
            <p:nvPr/>
          </p:nvSpPr>
          <p:spPr>
            <a:xfrm>
              <a:off x="8191616" y="3714460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66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1221A49-41DD-FB67-328B-BAD84DDB3E01}"/>
                </a:ext>
              </a:extLst>
            </p:cNvPr>
            <p:cNvSpPr txBox="1"/>
            <p:nvPr/>
          </p:nvSpPr>
          <p:spPr>
            <a:xfrm>
              <a:off x="8981373" y="5215109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419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8B44C-5175-942B-671F-0F5CBD23B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9CB949DE-134B-3740-D275-8C7062EFE85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3200" dirty="0"/>
              <a:t>A survey of 52 customers found that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3200" dirty="0"/>
              <a:t>28 like pizza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3200" dirty="0"/>
              <a:t>21 like lasagne</a:t>
            </a:r>
          </a:p>
          <a:p>
            <a:pPr>
              <a:spcBef>
                <a:spcPts val="0"/>
              </a:spcBef>
            </a:pPr>
            <a:r>
              <a:rPr lang="en-GB" sz="3200" dirty="0"/>
              <a:t>The number of customers who like neither is twice the number who like both. </a:t>
            </a:r>
          </a:p>
          <a:p>
            <a:r>
              <a:rPr lang="en-GB" sz="3200" dirty="0"/>
              <a:t>Draw a Venn diagram</a:t>
            </a:r>
            <a:br>
              <a:rPr lang="en-GB" sz="3200" dirty="0"/>
            </a:br>
            <a:r>
              <a:rPr lang="en-GB" sz="3200" dirty="0"/>
              <a:t>to represent this</a:t>
            </a:r>
            <a:br>
              <a:rPr lang="en-GB" sz="3200" dirty="0"/>
            </a:br>
            <a:r>
              <a:rPr lang="en-GB" sz="3200" dirty="0"/>
              <a:t>information.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9AD0B2-463D-DD68-41BF-F7A34E818ABB}"/>
              </a:ext>
            </a:extLst>
          </p:cNvPr>
          <p:cNvGrpSpPr/>
          <p:nvPr/>
        </p:nvGrpSpPr>
        <p:grpSpPr>
          <a:xfrm>
            <a:off x="4395537" y="2560227"/>
            <a:ext cx="5432173" cy="3376818"/>
            <a:chOff x="984738" y="958361"/>
            <a:chExt cx="807133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8867278-1184-7731-6459-7CC7C3C69408}"/>
                </a:ext>
              </a:extLst>
            </p:cNvPr>
            <p:cNvGrpSpPr/>
            <p:nvPr/>
          </p:nvGrpSpPr>
          <p:grpSpPr>
            <a:xfrm>
              <a:off x="1688123" y="1529861"/>
              <a:ext cx="6550270" cy="3499339"/>
              <a:chOff x="1406769" y="1310053"/>
              <a:chExt cx="6550270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04F6E85-AD57-7BB3-9E9A-E5DCA5496355}"/>
                  </a:ext>
                </a:extLst>
              </p:cNvPr>
              <p:cNvSpPr/>
              <p:nvPr/>
            </p:nvSpPr>
            <p:spPr>
              <a:xfrm>
                <a:off x="1406769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C10B18D-3989-4DA6-5BE5-4E9DD21311D2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E08DB9C-6BE1-9FE2-4BC2-EC642D595303}"/>
                </a:ext>
              </a:extLst>
            </p:cNvPr>
            <p:cNvSpPr/>
            <p:nvPr/>
          </p:nvSpPr>
          <p:spPr>
            <a:xfrm>
              <a:off x="984738" y="958361"/>
              <a:ext cx="807133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B0F48DE-63A8-F26D-2B9F-279366B9AF8F}"/>
              </a:ext>
            </a:extLst>
          </p:cNvPr>
          <p:cNvSpPr txBox="1"/>
          <p:nvPr/>
        </p:nvSpPr>
        <p:spPr>
          <a:xfrm>
            <a:off x="4794187" y="2821837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E63F6A-B109-58B0-6E9E-C2938F668497}"/>
              </a:ext>
            </a:extLst>
          </p:cNvPr>
          <p:cNvSpPr txBox="1"/>
          <p:nvPr/>
        </p:nvSpPr>
        <p:spPr>
          <a:xfrm>
            <a:off x="9079529" y="2821837"/>
            <a:ext cx="336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L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2DF1BF9B-1F34-8EB0-3B2F-2266666AC8F9}"/>
              </a:ext>
            </a:extLst>
          </p:cNvPr>
          <p:cNvSpPr txBox="1">
            <a:spLocks/>
          </p:cNvSpPr>
          <p:nvPr/>
        </p:nvSpPr>
        <p:spPr>
          <a:xfrm>
            <a:off x="390524" y="301116"/>
            <a:ext cx="9517063" cy="5805997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2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81E2A8-9DEF-F1F8-5241-853AAB0D05F8}"/>
              </a:ext>
            </a:extLst>
          </p:cNvPr>
          <p:cNvGrpSpPr/>
          <p:nvPr/>
        </p:nvGrpSpPr>
        <p:grpSpPr>
          <a:xfrm>
            <a:off x="5367570" y="3714460"/>
            <a:ext cx="4058155" cy="2208535"/>
            <a:chOff x="5367570" y="3714460"/>
            <a:chExt cx="4058155" cy="220853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204B0BE-3104-6970-B985-D683F3CA2FFE}"/>
                </a:ext>
              </a:extLst>
            </p:cNvPr>
            <p:cNvSpPr txBox="1"/>
            <p:nvPr/>
          </p:nvSpPr>
          <p:spPr>
            <a:xfrm>
              <a:off x="6889447" y="3714460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0FDEECE-82DA-E2CB-C8F4-768874CF7D22}"/>
                </a:ext>
              </a:extLst>
            </p:cNvPr>
            <p:cNvSpPr txBox="1"/>
            <p:nvPr/>
          </p:nvSpPr>
          <p:spPr>
            <a:xfrm>
              <a:off x="5367570" y="3721485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25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BCD9096-D386-AE68-5590-46256B59A686}"/>
                </a:ext>
              </a:extLst>
            </p:cNvPr>
            <p:cNvSpPr txBox="1"/>
            <p:nvPr/>
          </p:nvSpPr>
          <p:spPr>
            <a:xfrm>
              <a:off x="8191616" y="3714460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18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AF4439A-22C9-9670-8389-4A7B7AE5779A}"/>
                </a:ext>
              </a:extLst>
            </p:cNvPr>
            <p:cNvSpPr txBox="1"/>
            <p:nvPr/>
          </p:nvSpPr>
          <p:spPr>
            <a:xfrm>
              <a:off x="8981373" y="5215109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640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C6C90-1EF1-555C-C62F-4A05CDDB8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C5CEE4C1-0992-25B5-9E1B-84E14D87753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3200" dirty="0"/>
              <a:t>A library has 200 books on a display table.</a:t>
            </a:r>
          </a:p>
          <a:p>
            <a:pPr>
              <a:spcBef>
                <a:spcPts val="0"/>
              </a:spcBef>
            </a:pPr>
            <a:r>
              <a:rPr lang="en-GB" sz="3200" dirty="0"/>
              <a:t>25% of the books are mystery novels.</a:t>
            </a:r>
          </a:p>
          <a:p>
            <a:pPr>
              <a:spcBef>
                <a:spcPts val="0"/>
              </a:spcBef>
            </a:pPr>
            <a:r>
              <a:rPr lang="en-GB" sz="3200" dirty="0"/>
              <a:t>Of the mystery novels, 15 are hardbacks.</a:t>
            </a:r>
          </a:p>
          <a:p>
            <a:pPr>
              <a:spcBef>
                <a:spcPts val="0"/>
              </a:spcBef>
            </a:pPr>
            <a:r>
              <a:rPr lang="en-GB" sz="3200" dirty="0"/>
              <a:t>There are four times as many books that are neither hardback nor mystery as there are hardback mysteries. </a:t>
            </a:r>
          </a:p>
          <a:p>
            <a:pPr>
              <a:spcBef>
                <a:spcPts val="0"/>
              </a:spcBef>
            </a:pPr>
            <a:r>
              <a:rPr lang="en-GB" sz="3200" dirty="0"/>
              <a:t>Draw a Venn diagram</a:t>
            </a:r>
            <a:br>
              <a:rPr lang="en-GB" sz="3200" dirty="0"/>
            </a:br>
            <a:r>
              <a:rPr lang="en-GB" sz="3200" dirty="0"/>
              <a:t>to represent this</a:t>
            </a:r>
            <a:br>
              <a:rPr lang="en-GB" sz="3200" dirty="0"/>
            </a:br>
            <a:r>
              <a:rPr lang="en-GB" sz="3200" dirty="0"/>
              <a:t>information.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9E3CED6-51E7-AD80-A030-2E1DDB8D7A0C}"/>
              </a:ext>
            </a:extLst>
          </p:cNvPr>
          <p:cNvGrpSpPr/>
          <p:nvPr/>
        </p:nvGrpSpPr>
        <p:grpSpPr>
          <a:xfrm>
            <a:off x="4395537" y="2560227"/>
            <a:ext cx="5432173" cy="3376818"/>
            <a:chOff x="984738" y="958361"/>
            <a:chExt cx="807133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11BB03E-1481-A478-3E24-DA856C22135D}"/>
                </a:ext>
              </a:extLst>
            </p:cNvPr>
            <p:cNvGrpSpPr/>
            <p:nvPr/>
          </p:nvGrpSpPr>
          <p:grpSpPr>
            <a:xfrm>
              <a:off x="1688123" y="1529861"/>
              <a:ext cx="6550270" cy="3499339"/>
              <a:chOff x="1406769" y="1310053"/>
              <a:chExt cx="6550270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D2B9A19-828D-F07E-6E0E-A5406830ACDF}"/>
                  </a:ext>
                </a:extLst>
              </p:cNvPr>
              <p:cNvSpPr/>
              <p:nvPr/>
            </p:nvSpPr>
            <p:spPr>
              <a:xfrm>
                <a:off x="1406769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2074B87-28F9-681A-0EC9-7F915593A407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E47C42-780A-99F8-62D1-66A6CCB82E30}"/>
                </a:ext>
              </a:extLst>
            </p:cNvPr>
            <p:cNvSpPr/>
            <p:nvPr/>
          </p:nvSpPr>
          <p:spPr>
            <a:xfrm>
              <a:off x="984738" y="958361"/>
              <a:ext cx="807133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2A11443-3A6A-C046-E1B7-7CD6FCBC0CA0}"/>
              </a:ext>
            </a:extLst>
          </p:cNvPr>
          <p:cNvSpPr txBox="1"/>
          <p:nvPr/>
        </p:nvSpPr>
        <p:spPr>
          <a:xfrm>
            <a:off x="4670755" y="2821837"/>
            <a:ext cx="498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91A56C-F107-6786-0C0F-AD3F9331E1A7}"/>
              </a:ext>
            </a:extLst>
          </p:cNvPr>
          <p:cNvSpPr txBox="1"/>
          <p:nvPr/>
        </p:nvSpPr>
        <p:spPr>
          <a:xfrm>
            <a:off x="9005790" y="2821837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H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2BF30611-F421-1239-6879-7C1FC995A91A}"/>
              </a:ext>
            </a:extLst>
          </p:cNvPr>
          <p:cNvSpPr txBox="1">
            <a:spLocks/>
          </p:cNvSpPr>
          <p:nvPr/>
        </p:nvSpPr>
        <p:spPr>
          <a:xfrm>
            <a:off x="390524" y="301116"/>
            <a:ext cx="9517063" cy="5805997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2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2D03D1F-6170-68A8-E887-DAC3928B15EF}"/>
              </a:ext>
            </a:extLst>
          </p:cNvPr>
          <p:cNvGrpSpPr/>
          <p:nvPr/>
        </p:nvGrpSpPr>
        <p:grpSpPr>
          <a:xfrm>
            <a:off x="5367570" y="3714460"/>
            <a:ext cx="4187999" cy="2208535"/>
            <a:chOff x="5367570" y="3714460"/>
            <a:chExt cx="4187999" cy="220853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B050636-998E-D479-4EFC-DE8D3DE4AD45}"/>
                </a:ext>
              </a:extLst>
            </p:cNvPr>
            <p:cNvSpPr txBox="1"/>
            <p:nvPr/>
          </p:nvSpPr>
          <p:spPr>
            <a:xfrm>
              <a:off x="6759604" y="3714460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15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24B6689-E9F7-D815-0F65-E108A9EABDF6}"/>
                </a:ext>
              </a:extLst>
            </p:cNvPr>
            <p:cNvSpPr txBox="1"/>
            <p:nvPr/>
          </p:nvSpPr>
          <p:spPr>
            <a:xfrm>
              <a:off x="5367570" y="3721485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35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29D3E1A-DFFB-F650-F796-12E66D8DBF6D}"/>
                </a:ext>
              </a:extLst>
            </p:cNvPr>
            <p:cNvSpPr txBox="1"/>
            <p:nvPr/>
          </p:nvSpPr>
          <p:spPr>
            <a:xfrm>
              <a:off x="8191616" y="3714460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90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C60584-5E30-B614-2388-0C9EBA5576C0}"/>
                </a:ext>
              </a:extLst>
            </p:cNvPr>
            <p:cNvSpPr txBox="1"/>
            <p:nvPr/>
          </p:nvSpPr>
          <p:spPr>
            <a:xfrm>
              <a:off x="8851530" y="5215109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60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865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6B894-7CBA-2AB0-69D0-100348F46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59CF16FD-4217-1B15-9AED-1C478C7996E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3200" dirty="0"/>
              <a:t>A warehouse stores 150 phones.</a:t>
            </a:r>
            <a:br>
              <a:rPr lang="en-GB" sz="3200" dirty="0"/>
            </a:br>
            <a:r>
              <a:rPr lang="en-GB" sz="3200" dirty="0"/>
              <a:t>18 of the phones are blue Android models and 60% of all the phones are Android models.</a:t>
            </a:r>
            <a:br>
              <a:rPr lang="en-GB" sz="3200" dirty="0"/>
            </a:br>
            <a:r>
              <a:rPr lang="en-GB" sz="3200" dirty="0"/>
              <a:t>There are six more blue non-Android models than blue Android models. </a:t>
            </a:r>
          </a:p>
          <a:p>
            <a:pPr>
              <a:spcBef>
                <a:spcPts val="0"/>
              </a:spcBef>
            </a:pPr>
            <a:r>
              <a:rPr lang="en-GB" sz="3200" dirty="0"/>
              <a:t>Draw a Venn diagram </a:t>
            </a:r>
            <a:br>
              <a:rPr lang="en-GB" sz="3200" dirty="0"/>
            </a:br>
            <a:r>
              <a:rPr lang="en-GB" sz="3200" dirty="0"/>
              <a:t>to represent this</a:t>
            </a:r>
            <a:br>
              <a:rPr lang="en-GB" sz="3200" dirty="0"/>
            </a:br>
            <a:r>
              <a:rPr lang="en-GB" sz="3200" dirty="0"/>
              <a:t>information.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2A3998B-01F2-182A-9EF7-2520A7B6A2F0}"/>
              </a:ext>
            </a:extLst>
          </p:cNvPr>
          <p:cNvGrpSpPr/>
          <p:nvPr/>
        </p:nvGrpSpPr>
        <p:grpSpPr>
          <a:xfrm>
            <a:off x="4395537" y="2560227"/>
            <a:ext cx="5432173" cy="3376818"/>
            <a:chOff x="984738" y="958361"/>
            <a:chExt cx="807133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DDC2D96-2FF9-28FA-A448-DE149AAA6F73}"/>
                </a:ext>
              </a:extLst>
            </p:cNvPr>
            <p:cNvGrpSpPr/>
            <p:nvPr/>
          </p:nvGrpSpPr>
          <p:grpSpPr>
            <a:xfrm>
              <a:off x="1688123" y="1529861"/>
              <a:ext cx="6550270" cy="3499339"/>
              <a:chOff x="1406769" y="1310053"/>
              <a:chExt cx="6550270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3D12605-0067-B8BA-1A75-51F5244C2192}"/>
                  </a:ext>
                </a:extLst>
              </p:cNvPr>
              <p:cNvSpPr/>
              <p:nvPr/>
            </p:nvSpPr>
            <p:spPr>
              <a:xfrm>
                <a:off x="1406769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8BAA433-EAC2-62F6-A2D2-D29021A91A88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1DCEAF0-93F7-6934-9985-CD48DD4E83EB}"/>
                </a:ext>
              </a:extLst>
            </p:cNvPr>
            <p:cNvSpPr/>
            <p:nvPr/>
          </p:nvSpPr>
          <p:spPr>
            <a:xfrm>
              <a:off x="984738" y="958361"/>
              <a:ext cx="807133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0FB0CD9-78F8-4228-E556-2271D2759034}"/>
              </a:ext>
            </a:extLst>
          </p:cNvPr>
          <p:cNvSpPr txBox="1"/>
          <p:nvPr/>
        </p:nvSpPr>
        <p:spPr>
          <a:xfrm>
            <a:off x="4766937" y="2821837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6033BE-2F60-46AB-2F6D-08435D6E2D4C}"/>
              </a:ext>
            </a:extLst>
          </p:cNvPr>
          <p:cNvSpPr txBox="1"/>
          <p:nvPr/>
        </p:nvSpPr>
        <p:spPr>
          <a:xfrm>
            <a:off x="9029836" y="2821837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B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3A1344D5-6ECB-F260-60FA-8E8DD06B5C6C}"/>
              </a:ext>
            </a:extLst>
          </p:cNvPr>
          <p:cNvSpPr txBox="1">
            <a:spLocks/>
          </p:cNvSpPr>
          <p:nvPr/>
        </p:nvSpPr>
        <p:spPr>
          <a:xfrm>
            <a:off x="390524" y="301116"/>
            <a:ext cx="9517063" cy="5805997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2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E397228-81AE-2E01-E134-F73F9950BE07}"/>
              </a:ext>
            </a:extLst>
          </p:cNvPr>
          <p:cNvGrpSpPr/>
          <p:nvPr/>
        </p:nvGrpSpPr>
        <p:grpSpPr>
          <a:xfrm>
            <a:off x="5367570" y="3714460"/>
            <a:ext cx="4187999" cy="2208535"/>
            <a:chOff x="5367570" y="3714460"/>
            <a:chExt cx="4187999" cy="220853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74EDFFE-81FE-4472-9D1D-C16E42B4DAA2}"/>
                </a:ext>
              </a:extLst>
            </p:cNvPr>
            <p:cNvSpPr txBox="1"/>
            <p:nvPr/>
          </p:nvSpPr>
          <p:spPr>
            <a:xfrm>
              <a:off x="6759604" y="3714460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18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3C4F103-F839-A9A7-3117-3E102D0C0466}"/>
                </a:ext>
              </a:extLst>
            </p:cNvPr>
            <p:cNvSpPr txBox="1"/>
            <p:nvPr/>
          </p:nvSpPr>
          <p:spPr>
            <a:xfrm>
              <a:off x="5367570" y="3721485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72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4D516EE-1087-3934-20F9-F3DF4183DD09}"/>
                </a:ext>
              </a:extLst>
            </p:cNvPr>
            <p:cNvSpPr txBox="1"/>
            <p:nvPr/>
          </p:nvSpPr>
          <p:spPr>
            <a:xfrm>
              <a:off x="8191616" y="3714460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24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4463071-8CC3-A47F-7FFD-047DEBD48F73}"/>
                </a:ext>
              </a:extLst>
            </p:cNvPr>
            <p:cNvSpPr txBox="1"/>
            <p:nvPr/>
          </p:nvSpPr>
          <p:spPr>
            <a:xfrm>
              <a:off x="8851530" y="5215109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36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141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972C4-0A35-C156-1BC4-078C24952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7E555CCB-A800-50ED-FCA6-3DC2D02362F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Out of 80 pupils:</a:t>
            </a:r>
          </a:p>
          <a:p>
            <a:r>
              <a:rPr lang="en-GB" sz="3200" dirty="0"/>
              <a:t>22 play both football and basketball.</a:t>
            </a:r>
          </a:p>
          <a:p>
            <a:r>
              <a:rPr lang="en-GB" sz="3200" dirty="0"/>
              <a:t>55 play football.</a:t>
            </a:r>
          </a:p>
          <a:p>
            <a:r>
              <a:rPr lang="en-GB" sz="3200" dirty="0"/>
              <a:t>34 play basketball.</a:t>
            </a:r>
          </a:p>
          <a:p>
            <a:r>
              <a:rPr lang="en-GB" sz="3200" dirty="0"/>
              <a:t>Draw a Venn diagram.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99D9366-8CD4-91C6-9939-69EFFE6C4382}"/>
              </a:ext>
            </a:extLst>
          </p:cNvPr>
          <p:cNvGrpSpPr/>
          <p:nvPr/>
        </p:nvGrpSpPr>
        <p:grpSpPr>
          <a:xfrm>
            <a:off x="4395537" y="2213811"/>
            <a:ext cx="5432173" cy="3723234"/>
            <a:chOff x="984738" y="958361"/>
            <a:chExt cx="807133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712B5C6-A18B-60E7-0863-F37314DEEDFE}"/>
                </a:ext>
              </a:extLst>
            </p:cNvPr>
            <p:cNvGrpSpPr/>
            <p:nvPr/>
          </p:nvGrpSpPr>
          <p:grpSpPr>
            <a:xfrm>
              <a:off x="1688123" y="1529861"/>
              <a:ext cx="6550270" cy="3499339"/>
              <a:chOff x="1406769" y="1310053"/>
              <a:chExt cx="6550270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24D5CD2-0A61-A48E-BB57-58A39DD7E234}"/>
                  </a:ext>
                </a:extLst>
              </p:cNvPr>
              <p:cNvSpPr/>
              <p:nvPr/>
            </p:nvSpPr>
            <p:spPr>
              <a:xfrm>
                <a:off x="1406769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92B4B9D-BE83-3CC9-C0DA-1E1E1B7261FB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0038CC3-8A1D-B96A-4AAF-8DAE138E7261}"/>
                </a:ext>
              </a:extLst>
            </p:cNvPr>
            <p:cNvSpPr/>
            <p:nvPr/>
          </p:nvSpPr>
          <p:spPr>
            <a:xfrm>
              <a:off x="984738" y="958361"/>
              <a:ext cx="807133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5494614-6778-9E3A-6E7D-04BC1A8327B2}"/>
              </a:ext>
            </a:extLst>
          </p:cNvPr>
          <p:cNvSpPr txBox="1"/>
          <p:nvPr/>
        </p:nvSpPr>
        <p:spPr>
          <a:xfrm>
            <a:off x="4868928" y="2560227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0BC8B7-E599-7424-B0E2-36ADB9BA4D99}"/>
              </a:ext>
            </a:extLst>
          </p:cNvPr>
          <p:cNvSpPr txBox="1"/>
          <p:nvPr/>
        </p:nvSpPr>
        <p:spPr>
          <a:xfrm>
            <a:off x="9030394" y="2560227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B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42CEBE16-1CD9-A3E2-F87F-EE82C26B3709}"/>
              </a:ext>
            </a:extLst>
          </p:cNvPr>
          <p:cNvSpPr txBox="1">
            <a:spLocks/>
          </p:cNvSpPr>
          <p:nvPr/>
        </p:nvSpPr>
        <p:spPr>
          <a:xfrm>
            <a:off x="390524" y="301116"/>
            <a:ext cx="9517063" cy="5805997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2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4057D51-B476-B70A-24B6-2C8806883DB9}"/>
              </a:ext>
            </a:extLst>
          </p:cNvPr>
          <p:cNvGrpSpPr/>
          <p:nvPr/>
        </p:nvGrpSpPr>
        <p:grpSpPr>
          <a:xfrm>
            <a:off x="5367569" y="3714460"/>
            <a:ext cx="4187999" cy="2208535"/>
            <a:chOff x="5367569" y="3714460"/>
            <a:chExt cx="4187999" cy="220853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2E49812-6312-BDC2-54D3-94DF47CC9B00}"/>
                </a:ext>
              </a:extLst>
            </p:cNvPr>
            <p:cNvSpPr txBox="1"/>
            <p:nvPr/>
          </p:nvSpPr>
          <p:spPr>
            <a:xfrm>
              <a:off x="6759604" y="3714460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22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31EC22B-CE95-012D-759D-B662D97D7CF8}"/>
                </a:ext>
              </a:extLst>
            </p:cNvPr>
            <p:cNvSpPr txBox="1"/>
            <p:nvPr/>
          </p:nvSpPr>
          <p:spPr>
            <a:xfrm>
              <a:off x="5367569" y="3721485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33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9C9081A-CF05-D662-E8AC-CD4404191B0D}"/>
                </a:ext>
              </a:extLst>
            </p:cNvPr>
            <p:cNvSpPr txBox="1"/>
            <p:nvPr/>
          </p:nvSpPr>
          <p:spPr>
            <a:xfrm>
              <a:off x="8191615" y="3714460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12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E2FA797-16DA-5F12-8149-CD5A1A019A1E}"/>
                </a:ext>
              </a:extLst>
            </p:cNvPr>
            <p:cNvSpPr txBox="1"/>
            <p:nvPr/>
          </p:nvSpPr>
          <p:spPr>
            <a:xfrm>
              <a:off x="8851529" y="5215109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049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E8D08-B78E-42B9-969D-40DB1A4A3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9A981604-50DF-96CF-FAA7-88AD33C4102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3200" b="1" dirty="0"/>
              <a:t>True or false:</a:t>
            </a:r>
          </a:p>
          <a:p>
            <a:pPr>
              <a:spcBef>
                <a:spcPts val="0"/>
              </a:spcBef>
            </a:pPr>
            <a:r>
              <a:rPr lang="en-GB" sz="3200" i="1" dirty="0"/>
              <a:t>“Venn diagrams should always overlap”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BF1131-5C40-16F5-48F2-F7DEE719E210}"/>
              </a:ext>
            </a:extLst>
          </p:cNvPr>
          <p:cNvGrpSpPr/>
          <p:nvPr/>
        </p:nvGrpSpPr>
        <p:grpSpPr>
          <a:xfrm>
            <a:off x="1310021" y="1661869"/>
            <a:ext cx="7678068" cy="3376818"/>
            <a:chOff x="-2352300" y="958361"/>
            <a:chExt cx="1140837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4102AC4-A203-F09D-9926-E7B33F2ACFCC}"/>
                </a:ext>
              </a:extLst>
            </p:cNvPr>
            <p:cNvGrpSpPr/>
            <p:nvPr/>
          </p:nvGrpSpPr>
          <p:grpSpPr>
            <a:xfrm>
              <a:off x="-1196036" y="1529861"/>
              <a:ext cx="9434429" cy="3499339"/>
              <a:chOff x="-1477390" y="1310053"/>
              <a:chExt cx="9434429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1B79FE7-B082-4869-BEE2-8F8F79FE9BDE}"/>
                  </a:ext>
                </a:extLst>
              </p:cNvPr>
              <p:cNvSpPr/>
              <p:nvPr/>
            </p:nvSpPr>
            <p:spPr>
              <a:xfrm>
                <a:off x="-1477390" y="1310053"/>
                <a:ext cx="4422532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82AD7A8-4244-36E1-CA3C-F86319D40E60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7BC7383-0831-9BC3-D885-37473B6CF3F9}"/>
                </a:ext>
              </a:extLst>
            </p:cNvPr>
            <p:cNvSpPr/>
            <p:nvPr/>
          </p:nvSpPr>
          <p:spPr>
            <a:xfrm>
              <a:off x="-2352300" y="958361"/>
              <a:ext cx="1140837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1225424-B814-A585-0FCD-E318490C78AF}"/>
              </a:ext>
            </a:extLst>
          </p:cNvPr>
          <p:cNvSpPr txBox="1"/>
          <p:nvPr/>
        </p:nvSpPr>
        <p:spPr>
          <a:xfrm>
            <a:off x="1938513" y="1923479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E382FD-D1B9-CAB7-4E6D-F64FBAB9311A}"/>
              </a:ext>
            </a:extLst>
          </p:cNvPr>
          <p:cNvSpPr txBox="1"/>
          <p:nvPr/>
        </p:nvSpPr>
        <p:spPr>
          <a:xfrm>
            <a:off x="8114919" y="1923479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B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9C752725-E748-2E56-607D-507A85E2B226}"/>
              </a:ext>
            </a:extLst>
          </p:cNvPr>
          <p:cNvSpPr txBox="1">
            <a:spLocks/>
          </p:cNvSpPr>
          <p:nvPr/>
        </p:nvSpPr>
        <p:spPr>
          <a:xfrm>
            <a:off x="390524" y="301116"/>
            <a:ext cx="9517063" cy="5805997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200" dirty="0"/>
          </a:p>
        </p:txBody>
      </p:sp>
      <p:sp>
        <p:nvSpPr>
          <p:cNvPr id="10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EF1012F0-59BF-F1F9-6D0E-C5AA58AB1185}"/>
              </a:ext>
            </a:extLst>
          </p:cNvPr>
          <p:cNvSpPr/>
          <p:nvPr/>
        </p:nvSpPr>
        <p:spPr>
          <a:xfrm>
            <a:off x="2040878" y="5566611"/>
            <a:ext cx="5845216" cy="112930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False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630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AEEF7-90D2-DDBF-DE14-E13A6648C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EE756F17-5699-5FEF-C4D5-2C601B5688B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3200" b="1" dirty="0"/>
              <a:t>True or false:</a:t>
            </a:r>
          </a:p>
          <a:p>
            <a:pPr>
              <a:spcBef>
                <a:spcPts val="0"/>
              </a:spcBef>
            </a:pPr>
            <a:r>
              <a:rPr lang="en-GB" sz="3200" i="1" dirty="0"/>
              <a:t>Some Venn diagrams can be drawn like: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424278-A819-EDA3-386E-B7FA78D47685}"/>
              </a:ext>
            </a:extLst>
          </p:cNvPr>
          <p:cNvGrpSpPr/>
          <p:nvPr/>
        </p:nvGrpSpPr>
        <p:grpSpPr>
          <a:xfrm>
            <a:off x="1310021" y="1661869"/>
            <a:ext cx="7678068" cy="3376818"/>
            <a:chOff x="-2352300" y="958361"/>
            <a:chExt cx="1140837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665BBBC-AC74-6C5C-DB40-18317C2DB14B}"/>
                </a:ext>
              </a:extLst>
            </p:cNvPr>
            <p:cNvGrpSpPr/>
            <p:nvPr/>
          </p:nvGrpSpPr>
          <p:grpSpPr>
            <a:xfrm>
              <a:off x="-1196036" y="1529861"/>
              <a:ext cx="6544045" cy="3499339"/>
              <a:chOff x="-1477390" y="1310053"/>
              <a:chExt cx="6544045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37919A0-35B0-A558-66DA-F21B4304A567}"/>
                  </a:ext>
                </a:extLst>
              </p:cNvPr>
              <p:cNvSpPr/>
              <p:nvPr/>
            </p:nvSpPr>
            <p:spPr>
              <a:xfrm>
                <a:off x="-1477390" y="1310053"/>
                <a:ext cx="6544045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905672D-D47B-9F1D-D0D0-41B0C25620B7}"/>
                  </a:ext>
                </a:extLst>
              </p:cNvPr>
              <p:cNvSpPr/>
              <p:nvPr/>
            </p:nvSpPr>
            <p:spPr>
              <a:xfrm>
                <a:off x="2199694" y="2725289"/>
                <a:ext cx="2277850" cy="163224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37742C3-1BA6-2493-03AC-9256350B57B3}"/>
                </a:ext>
              </a:extLst>
            </p:cNvPr>
            <p:cNvSpPr/>
            <p:nvPr/>
          </p:nvSpPr>
          <p:spPr>
            <a:xfrm>
              <a:off x="-2352300" y="958361"/>
              <a:ext cx="1140837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B8344BE-DD25-E003-5684-4EFFC6CD69FB}"/>
              </a:ext>
            </a:extLst>
          </p:cNvPr>
          <p:cNvSpPr txBox="1"/>
          <p:nvPr/>
        </p:nvSpPr>
        <p:spPr>
          <a:xfrm>
            <a:off x="1938513" y="1923479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C3380B-1B01-F78D-8693-17E9653F5061}"/>
              </a:ext>
            </a:extLst>
          </p:cNvPr>
          <p:cNvSpPr txBox="1"/>
          <p:nvPr/>
        </p:nvSpPr>
        <p:spPr>
          <a:xfrm>
            <a:off x="4176318" y="3151977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B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4201CCC0-A5F6-04A6-C4E9-47137D03F291}"/>
              </a:ext>
            </a:extLst>
          </p:cNvPr>
          <p:cNvSpPr txBox="1">
            <a:spLocks/>
          </p:cNvSpPr>
          <p:nvPr/>
        </p:nvSpPr>
        <p:spPr>
          <a:xfrm>
            <a:off x="390524" y="301116"/>
            <a:ext cx="9517063" cy="5805997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200" dirty="0"/>
          </a:p>
        </p:txBody>
      </p:sp>
      <p:sp>
        <p:nvSpPr>
          <p:cNvPr id="10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D1B8A619-8C27-DDC3-E70F-8A1C0F82B974}"/>
              </a:ext>
            </a:extLst>
          </p:cNvPr>
          <p:cNvSpPr/>
          <p:nvPr/>
        </p:nvSpPr>
        <p:spPr>
          <a:xfrm>
            <a:off x="2040878" y="5566611"/>
            <a:ext cx="5845216" cy="112930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True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453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4762F-3FA6-EF55-1C55-87E964568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0678A9C5-193F-338C-ED0A-96B72A2638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A survey asked 120 people which streaming services they use. </a:t>
            </a:r>
          </a:p>
          <a:p>
            <a:r>
              <a:rPr lang="en-GB" sz="3200" dirty="0"/>
              <a:t>58 use </a:t>
            </a:r>
            <a:r>
              <a:rPr lang="en-GB" sz="3200" dirty="0" err="1"/>
              <a:t>StreamFlix</a:t>
            </a:r>
            <a:r>
              <a:rPr lang="en-GB" sz="3200" dirty="0"/>
              <a:t>.</a:t>
            </a:r>
          </a:p>
          <a:p>
            <a:r>
              <a:rPr lang="en-GB" sz="3200" dirty="0"/>
              <a:t>54 use </a:t>
            </a:r>
            <a:r>
              <a:rPr lang="en-GB" sz="3200" dirty="0" err="1"/>
              <a:t>MegaView</a:t>
            </a:r>
            <a:r>
              <a:rPr lang="en-GB" sz="3200" dirty="0"/>
              <a:t>. </a:t>
            </a:r>
          </a:p>
          <a:p>
            <a:r>
              <a:rPr lang="en-GB" sz="3200" dirty="0"/>
              <a:t>29 use neither service.</a:t>
            </a:r>
          </a:p>
          <a:p>
            <a:r>
              <a:rPr lang="en-GB" sz="3200" dirty="0"/>
              <a:t>Draw a Venn diagram.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8C9DF07-9EFE-BC07-D5CA-123C1F42E191}"/>
              </a:ext>
            </a:extLst>
          </p:cNvPr>
          <p:cNvGrpSpPr/>
          <p:nvPr/>
        </p:nvGrpSpPr>
        <p:grpSpPr>
          <a:xfrm>
            <a:off x="4395537" y="2213811"/>
            <a:ext cx="5432173" cy="3723234"/>
            <a:chOff x="984738" y="958361"/>
            <a:chExt cx="807133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0E3139F-7866-4766-95A3-D59004E9996B}"/>
                </a:ext>
              </a:extLst>
            </p:cNvPr>
            <p:cNvGrpSpPr/>
            <p:nvPr/>
          </p:nvGrpSpPr>
          <p:grpSpPr>
            <a:xfrm>
              <a:off x="1688123" y="1529861"/>
              <a:ext cx="6550270" cy="3499339"/>
              <a:chOff x="1406769" y="1310053"/>
              <a:chExt cx="6550270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D8B1B0C-AAB7-660E-44EE-D0ADF7EA937D}"/>
                  </a:ext>
                </a:extLst>
              </p:cNvPr>
              <p:cNvSpPr/>
              <p:nvPr/>
            </p:nvSpPr>
            <p:spPr>
              <a:xfrm>
                <a:off x="1406769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DCE3E09-1F80-7A4F-49D4-7389F4C1B1E8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7645FEA-3C16-8313-A2B1-DC4E7D93DDB1}"/>
                </a:ext>
              </a:extLst>
            </p:cNvPr>
            <p:cNvSpPr/>
            <p:nvPr/>
          </p:nvSpPr>
          <p:spPr>
            <a:xfrm>
              <a:off x="984738" y="958361"/>
              <a:ext cx="807133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1FE4822-F434-1390-C97E-2FB90A024907}"/>
              </a:ext>
            </a:extLst>
          </p:cNvPr>
          <p:cNvSpPr txBox="1"/>
          <p:nvPr/>
        </p:nvSpPr>
        <p:spPr>
          <a:xfrm>
            <a:off x="4864120" y="2560227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563D53-E82F-DF42-1B2F-2CFFF908FA20}"/>
              </a:ext>
            </a:extLst>
          </p:cNvPr>
          <p:cNvSpPr txBox="1"/>
          <p:nvPr/>
        </p:nvSpPr>
        <p:spPr>
          <a:xfrm>
            <a:off x="8918183" y="2560227"/>
            <a:ext cx="498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M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A3BCF731-AF65-480D-92E9-871ED5DA6EC0}"/>
              </a:ext>
            </a:extLst>
          </p:cNvPr>
          <p:cNvSpPr txBox="1">
            <a:spLocks/>
          </p:cNvSpPr>
          <p:nvPr/>
        </p:nvSpPr>
        <p:spPr>
          <a:xfrm>
            <a:off x="390524" y="301116"/>
            <a:ext cx="9517063" cy="5805997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2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B0EDA05-356B-A07D-8E80-1EA059F6F2FA}"/>
              </a:ext>
            </a:extLst>
          </p:cNvPr>
          <p:cNvGrpSpPr/>
          <p:nvPr/>
        </p:nvGrpSpPr>
        <p:grpSpPr>
          <a:xfrm>
            <a:off x="5367569" y="3714460"/>
            <a:ext cx="4187999" cy="2208535"/>
            <a:chOff x="5367569" y="3714460"/>
            <a:chExt cx="4187999" cy="220853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32EC455-8249-6BDF-D83D-178FCB1C36E8}"/>
                </a:ext>
              </a:extLst>
            </p:cNvPr>
            <p:cNvSpPr txBox="1"/>
            <p:nvPr/>
          </p:nvSpPr>
          <p:spPr>
            <a:xfrm>
              <a:off x="6759604" y="3714460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21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F3C8440-5EFB-B06B-DCC5-0860A9266BF9}"/>
                </a:ext>
              </a:extLst>
            </p:cNvPr>
            <p:cNvSpPr txBox="1"/>
            <p:nvPr/>
          </p:nvSpPr>
          <p:spPr>
            <a:xfrm>
              <a:off x="5367569" y="3721485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37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C80EC9-9DC7-76F2-F44E-F211870A0FD9}"/>
                </a:ext>
              </a:extLst>
            </p:cNvPr>
            <p:cNvSpPr txBox="1"/>
            <p:nvPr/>
          </p:nvSpPr>
          <p:spPr>
            <a:xfrm>
              <a:off x="8191615" y="3714460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33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97D2E94-E7BA-A78C-B00E-654BBF5D028C}"/>
                </a:ext>
              </a:extLst>
            </p:cNvPr>
            <p:cNvSpPr txBox="1"/>
            <p:nvPr/>
          </p:nvSpPr>
          <p:spPr>
            <a:xfrm>
              <a:off x="8851529" y="5215109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29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309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855F4-D8E4-5B79-2D60-DCB1DE7EB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35536B9B-D34F-73D2-569F-AB95C132BA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In a year group of 95 students, 63 study Spanish.</a:t>
            </a:r>
          </a:p>
          <a:p>
            <a:r>
              <a:rPr lang="en-GB" sz="3200" dirty="0"/>
              <a:t>	Some of them study French. </a:t>
            </a:r>
          </a:p>
          <a:p>
            <a:r>
              <a:rPr lang="en-GB" sz="3200" dirty="0"/>
              <a:t>	20 study both languages.</a:t>
            </a:r>
          </a:p>
          <a:p>
            <a:r>
              <a:rPr lang="en-GB" sz="3200" dirty="0"/>
              <a:t>	14 study neither language.</a:t>
            </a:r>
          </a:p>
          <a:p>
            <a:r>
              <a:rPr lang="en-GB" sz="3200" dirty="0"/>
              <a:t>Draw a Venn diagram.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25CA6B-65D3-D87F-68E0-461A8E7BA254}"/>
              </a:ext>
            </a:extLst>
          </p:cNvPr>
          <p:cNvGrpSpPr/>
          <p:nvPr/>
        </p:nvGrpSpPr>
        <p:grpSpPr>
          <a:xfrm>
            <a:off x="4395537" y="2560227"/>
            <a:ext cx="5432173" cy="3376818"/>
            <a:chOff x="984738" y="958361"/>
            <a:chExt cx="807133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D27AE6A-0BFD-6828-ED25-3A719B9B95F5}"/>
                </a:ext>
              </a:extLst>
            </p:cNvPr>
            <p:cNvGrpSpPr/>
            <p:nvPr/>
          </p:nvGrpSpPr>
          <p:grpSpPr>
            <a:xfrm>
              <a:off x="1688123" y="1529861"/>
              <a:ext cx="6550270" cy="3499339"/>
              <a:chOff x="1406769" y="1310053"/>
              <a:chExt cx="6550270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7D0D2E3-A846-8600-3A2A-C140566D179B}"/>
                  </a:ext>
                </a:extLst>
              </p:cNvPr>
              <p:cNvSpPr/>
              <p:nvPr/>
            </p:nvSpPr>
            <p:spPr>
              <a:xfrm>
                <a:off x="1406769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D73CEBB-CCAA-506B-3E77-52880BFA8F52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D58FE9-3016-B9CF-E7BE-5A9CD89A31DC}"/>
                </a:ext>
              </a:extLst>
            </p:cNvPr>
            <p:cNvSpPr/>
            <p:nvPr/>
          </p:nvSpPr>
          <p:spPr>
            <a:xfrm>
              <a:off x="984738" y="958361"/>
              <a:ext cx="807133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909DA19-BC10-2972-4F3B-B6F71652F125}"/>
              </a:ext>
            </a:extLst>
          </p:cNvPr>
          <p:cNvSpPr txBox="1"/>
          <p:nvPr/>
        </p:nvSpPr>
        <p:spPr>
          <a:xfrm>
            <a:off x="4815027" y="2821837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B830BF-78E0-9B53-D83D-3EC66EB42F9F}"/>
              </a:ext>
            </a:extLst>
          </p:cNvPr>
          <p:cNvSpPr txBox="1"/>
          <p:nvPr/>
        </p:nvSpPr>
        <p:spPr>
          <a:xfrm>
            <a:off x="9066704" y="2821837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F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DFCC7EF2-9123-8C40-BEFE-366F7C0CE05D}"/>
              </a:ext>
            </a:extLst>
          </p:cNvPr>
          <p:cNvSpPr txBox="1">
            <a:spLocks/>
          </p:cNvSpPr>
          <p:nvPr/>
        </p:nvSpPr>
        <p:spPr>
          <a:xfrm>
            <a:off x="390524" y="301116"/>
            <a:ext cx="9517063" cy="5805997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2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E74F072-EFC0-A735-16E4-167A0C10C772}"/>
              </a:ext>
            </a:extLst>
          </p:cNvPr>
          <p:cNvGrpSpPr/>
          <p:nvPr/>
        </p:nvGrpSpPr>
        <p:grpSpPr>
          <a:xfrm>
            <a:off x="5367569" y="3714460"/>
            <a:ext cx="4187999" cy="2208535"/>
            <a:chOff x="5367569" y="3714460"/>
            <a:chExt cx="4187999" cy="220853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85470C-9A14-52B1-1AAF-59D57D398E20}"/>
                </a:ext>
              </a:extLst>
            </p:cNvPr>
            <p:cNvSpPr txBox="1"/>
            <p:nvPr/>
          </p:nvSpPr>
          <p:spPr>
            <a:xfrm>
              <a:off x="6759604" y="3714460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20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5BA6398-35DD-3462-43AE-79097920EA1C}"/>
                </a:ext>
              </a:extLst>
            </p:cNvPr>
            <p:cNvSpPr txBox="1"/>
            <p:nvPr/>
          </p:nvSpPr>
          <p:spPr>
            <a:xfrm>
              <a:off x="5367569" y="3721485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43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A881F5-92B4-EB1F-D857-DEE15C6F9EF8}"/>
                </a:ext>
              </a:extLst>
            </p:cNvPr>
            <p:cNvSpPr txBox="1"/>
            <p:nvPr/>
          </p:nvSpPr>
          <p:spPr>
            <a:xfrm>
              <a:off x="8191615" y="3714460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18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855BA28-C3C1-D865-07B4-7C4F21B72E7A}"/>
                </a:ext>
              </a:extLst>
            </p:cNvPr>
            <p:cNvSpPr txBox="1"/>
            <p:nvPr/>
          </p:nvSpPr>
          <p:spPr>
            <a:xfrm>
              <a:off x="8851529" y="5215109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720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532AB-192F-A7FC-201E-3A782ACAC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B6CE33EE-DAA9-BD0A-EAE7-01A3F1E9BD6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A cinema surveyed 90 customers.</a:t>
            </a:r>
          </a:p>
          <a:p>
            <a:r>
              <a:rPr lang="en-GB" sz="3200" dirty="0"/>
              <a:t>54 customers bought popcorn.</a:t>
            </a:r>
          </a:p>
          <a:p>
            <a:r>
              <a:rPr lang="en-GB" sz="3200" dirty="0"/>
              <a:t>A total of 38 people bought a drink.</a:t>
            </a:r>
          </a:p>
          <a:p>
            <a:r>
              <a:rPr lang="en-GB" sz="3200" dirty="0"/>
              <a:t>Half the people who bought popcorn, also bought a drink.</a:t>
            </a:r>
          </a:p>
          <a:p>
            <a:r>
              <a:rPr lang="en-GB" sz="3200" dirty="0"/>
              <a:t>Draw a Venn diagram.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8E82351-C85C-B86C-E627-718C083ED5B2}"/>
              </a:ext>
            </a:extLst>
          </p:cNvPr>
          <p:cNvGrpSpPr/>
          <p:nvPr/>
        </p:nvGrpSpPr>
        <p:grpSpPr>
          <a:xfrm>
            <a:off x="4395537" y="2560227"/>
            <a:ext cx="5432173" cy="3376818"/>
            <a:chOff x="984738" y="958361"/>
            <a:chExt cx="807133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EEAD2F3-BBC8-174D-688F-CE42B13DED87}"/>
                </a:ext>
              </a:extLst>
            </p:cNvPr>
            <p:cNvGrpSpPr/>
            <p:nvPr/>
          </p:nvGrpSpPr>
          <p:grpSpPr>
            <a:xfrm>
              <a:off x="1688123" y="1529861"/>
              <a:ext cx="6550270" cy="3499339"/>
              <a:chOff x="1406769" y="1310053"/>
              <a:chExt cx="6550270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8C3C8A9-AD83-DF11-716E-9B9894E3CBAA}"/>
                  </a:ext>
                </a:extLst>
              </p:cNvPr>
              <p:cNvSpPr/>
              <p:nvPr/>
            </p:nvSpPr>
            <p:spPr>
              <a:xfrm>
                <a:off x="1406769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6576AAD-AECD-BCA5-D374-24B247E9CAE1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B07BAFB-3075-A7AC-E748-04A3FB5C30B0}"/>
                </a:ext>
              </a:extLst>
            </p:cNvPr>
            <p:cNvSpPr/>
            <p:nvPr/>
          </p:nvSpPr>
          <p:spPr>
            <a:xfrm>
              <a:off x="984738" y="958361"/>
              <a:ext cx="807133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C7FD34B-27C4-ABC8-4CA7-48B947ECD25C}"/>
              </a:ext>
            </a:extLst>
          </p:cNvPr>
          <p:cNvSpPr txBox="1"/>
          <p:nvPr/>
        </p:nvSpPr>
        <p:spPr>
          <a:xfrm>
            <a:off x="4794188" y="2821837"/>
            <a:ext cx="375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C896F6-979B-6805-502A-0B1675385729}"/>
              </a:ext>
            </a:extLst>
          </p:cNvPr>
          <p:cNvSpPr txBox="1"/>
          <p:nvPr/>
        </p:nvSpPr>
        <p:spPr>
          <a:xfrm>
            <a:off x="9005790" y="2821837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D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1F49F768-308C-D408-0F90-28ABE90BA288}"/>
              </a:ext>
            </a:extLst>
          </p:cNvPr>
          <p:cNvSpPr txBox="1">
            <a:spLocks/>
          </p:cNvSpPr>
          <p:nvPr/>
        </p:nvSpPr>
        <p:spPr>
          <a:xfrm>
            <a:off x="390524" y="301116"/>
            <a:ext cx="9517063" cy="5805997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2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A72EFA0-1929-27E7-3142-FA992479C3CF}"/>
              </a:ext>
            </a:extLst>
          </p:cNvPr>
          <p:cNvGrpSpPr/>
          <p:nvPr/>
        </p:nvGrpSpPr>
        <p:grpSpPr>
          <a:xfrm>
            <a:off x="5367569" y="3714460"/>
            <a:ext cx="4187999" cy="2208535"/>
            <a:chOff x="5367569" y="3714460"/>
            <a:chExt cx="4187999" cy="220853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71D262-39D0-302E-F77A-F417F58C3072}"/>
                </a:ext>
              </a:extLst>
            </p:cNvPr>
            <p:cNvSpPr txBox="1"/>
            <p:nvPr/>
          </p:nvSpPr>
          <p:spPr>
            <a:xfrm>
              <a:off x="6759604" y="3714460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27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1A783AF-C4E9-1FFA-E2C3-B547761DD686}"/>
                </a:ext>
              </a:extLst>
            </p:cNvPr>
            <p:cNvSpPr txBox="1"/>
            <p:nvPr/>
          </p:nvSpPr>
          <p:spPr>
            <a:xfrm>
              <a:off x="5367569" y="3721485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27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C9D36C2-599A-6496-0CA6-734F838FC2E2}"/>
                </a:ext>
              </a:extLst>
            </p:cNvPr>
            <p:cNvSpPr txBox="1"/>
            <p:nvPr/>
          </p:nvSpPr>
          <p:spPr>
            <a:xfrm>
              <a:off x="8191615" y="3714460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11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5184567-C12F-90F2-22DA-4CA2D947D5B6}"/>
                </a:ext>
              </a:extLst>
            </p:cNvPr>
            <p:cNvSpPr txBox="1"/>
            <p:nvPr/>
          </p:nvSpPr>
          <p:spPr>
            <a:xfrm>
              <a:off x="8851529" y="5215109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021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0CA80-CA9E-7425-9677-D28F13FA2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847CD1D6-1D20-684E-E147-20AA7565E2B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A café surveyed 200 customers. 130 like tea. 35 fewer people liked coffee than tea. 57 like both tea and coffee equally.</a:t>
            </a:r>
          </a:p>
          <a:p>
            <a:r>
              <a:rPr lang="en-GB" sz="3200" dirty="0"/>
              <a:t>Draw a Venn diagram and find how many like neither.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7ED2F9E-454D-2500-4601-B2AA43E9A66E}"/>
              </a:ext>
            </a:extLst>
          </p:cNvPr>
          <p:cNvGrpSpPr/>
          <p:nvPr/>
        </p:nvGrpSpPr>
        <p:grpSpPr>
          <a:xfrm>
            <a:off x="4395537" y="2560227"/>
            <a:ext cx="5432173" cy="3376818"/>
            <a:chOff x="984738" y="958361"/>
            <a:chExt cx="807133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16F463D-34B2-2EEA-A7F5-825EDF5D7AEF}"/>
                </a:ext>
              </a:extLst>
            </p:cNvPr>
            <p:cNvGrpSpPr/>
            <p:nvPr/>
          </p:nvGrpSpPr>
          <p:grpSpPr>
            <a:xfrm>
              <a:off x="1688123" y="1529861"/>
              <a:ext cx="6550270" cy="3499339"/>
              <a:chOff x="1406769" y="1310053"/>
              <a:chExt cx="6550270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1E1F409-4ED7-D87E-DC16-8033815ECC31}"/>
                  </a:ext>
                </a:extLst>
              </p:cNvPr>
              <p:cNvSpPr/>
              <p:nvPr/>
            </p:nvSpPr>
            <p:spPr>
              <a:xfrm>
                <a:off x="1406769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D82E41A-E3F4-DDE2-9BF2-3DFCB9B305BF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D0D36EB-85C9-DDA7-D673-62E81956377B}"/>
                </a:ext>
              </a:extLst>
            </p:cNvPr>
            <p:cNvSpPr/>
            <p:nvPr/>
          </p:nvSpPr>
          <p:spPr>
            <a:xfrm>
              <a:off x="984738" y="958361"/>
              <a:ext cx="807133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236DEAF-426A-F8DB-8488-D1B87AC41913}"/>
              </a:ext>
            </a:extLst>
          </p:cNvPr>
          <p:cNvSpPr txBox="1"/>
          <p:nvPr/>
        </p:nvSpPr>
        <p:spPr>
          <a:xfrm>
            <a:off x="4807011" y="2821837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52EC2B-709D-6ED5-8BF9-AAC714A9C91D}"/>
              </a:ext>
            </a:extLst>
          </p:cNvPr>
          <p:cNvSpPr txBox="1"/>
          <p:nvPr/>
        </p:nvSpPr>
        <p:spPr>
          <a:xfrm>
            <a:off x="9041056" y="2821837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C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24BA1B95-8D79-36E5-C31F-DC6A6302AFC2}"/>
              </a:ext>
            </a:extLst>
          </p:cNvPr>
          <p:cNvSpPr txBox="1">
            <a:spLocks/>
          </p:cNvSpPr>
          <p:nvPr/>
        </p:nvSpPr>
        <p:spPr>
          <a:xfrm>
            <a:off x="390524" y="301116"/>
            <a:ext cx="9517063" cy="5805997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2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5BF5C7-A65B-1E98-73D5-9CAE9FFBEB4E}"/>
              </a:ext>
            </a:extLst>
          </p:cNvPr>
          <p:cNvGrpSpPr/>
          <p:nvPr/>
        </p:nvGrpSpPr>
        <p:grpSpPr>
          <a:xfrm>
            <a:off x="5367569" y="3714460"/>
            <a:ext cx="4187999" cy="2208535"/>
            <a:chOff x="5367569" y="3714460"/>
            <a:chExt cx="4187999" cy="220853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7685A55-DB23-71C8-BCEC-6F96B6F00EEF}"/>
                </a:ext>
              </a:extLst>
            </p:cNvPr>
            <p:cNvSpPr txBox="1"/>
            <p:nvPr/>
          </p:nvSpPr>
          <p:spPr>
            <a:xfrm>
              <a:off x="6759604" y="3714460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57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EAEBF1A-1CA2-0BFD-C9A7-3B044384E2BE}"/>
                </a:ext>
              </a:extLst>
            </p:cNvPr>
            <p:cNvSpPr txBox="1"/>
            <p:nvPr/>
          </p:nvSpPr>
          <p:spPr>
            <a:xfrm>
              <a:off x="5367569" y="3721485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73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2F45725-2A17-75F3-4AA8-0017F31B59E6}"/>
                </a:ext>
              </a:extLst>
            </p:cNvPr>
            <p:cNvSpPr txBox="1"/>
            <p:nvPr/>
          </p:nvSpPr>
          <p:spPr>
            <a:xfrm>
              <a:off x="8191615" y="3714460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38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F206C06-892D-B15D-5DDA-558030C0466B}"/>
                </a:ext>
              </a:extLst>
            </p:cNvPr>
            <p:cNvSpPr txBox="1"/>
            <p:nvPr/>
          </p:nvSpPr>
          <p:spPr>
            <a:xfrm>
              <a:off x="8851529" y="5215109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32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ounded Rectangle 5">
                <a:extLst>
                  <a:ext uri="{FF2B5EF4-FFF2-40B4-BE49-F238E27FC236}">
                    <a16:creationId xmlns:a16="http://schemas.microsoft.com/office/drawing/2014/main" id="{01924946-0F19-2D2B-6839-F277F85008D4}"/>
                  </a:ext>
                </a:extLst>
              </p:cNvPr>
              <p:cNvSpPr/>
              <p:nvPr/>
            </p:nvSpPr>
            <p:spPr>
              <a:xfrm>
                <a:off x="950775" y="4787987"/>
                <a:ext cx="2486143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lang="en-GB" sz="13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Rounded Rectangle 5">
                <a:extLst>
                  <a:ext uri="{FF2B5EF4-FFF2-40B4-BE49-F238E27FC236}">
                    <a16:creationId xmlns:a16="http://schemas.microsoft.com/office/drawing/2014/main" id="{01924946-0F19-2D2B-6839-F277F85008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75" y="4787987"/>
                <a:ext cx="2486143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450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D26C1-405F-FCF5-D0A1-44728C203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E4315235-42F2-C21B-97B5-8BA227DACC9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A school surveyed 250 pupils about reading.</a:t>
            </a:r>
          </a:p>
          <a:p>
            <a:r>
              <a:rPr lang="en-GB" sz="3200" dirty="0"/>
              <a:t>180 read fiction. some read non‑fiction. A third of readers liked both. 40 read neither.</a:t>
            </a:r>
          </a:p>
          <a:p>
            <a:r>
              <a:rPr lang="en-GB" sz="3200" dirty="0"/>
              <a:t>Draw a Venn diagram and find the number who like non-fiction.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B4F7B0D-773B-7C2F-B362-D8550278B81D}"/>
              </a:ext>
            </a:extLst>
          </p:cNvPr>
          <p:cNvGrpSpPr/>
          <p:nvPr/>
        </p:nvGrpSpPr>
        <p:grpSpPr>
          <a:xfrm>
            <a:off x="4395537" y="2560227"/>
            <a:ext cx="5432173" cy="3376818"/>
            <a:chOff x="984738" y="958361"/>
            <a:chExt cx="807133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8B73AD1-0B78-1663-8FF6-2528994C4D9B}"/>
                </a:ext>
              </a:extLst>
            </p:cNvPr>
            <p:cNvGrpSpPr/>
            <p:nvPr/>
          </p:nvGrpSpPr>
          <p:grpSpPr>
            <a:xfrm>
              <a:off x="1688123" y="1529861"/>
              <a:ext cx="6550270" cy="3499339"/>
              <a:chOff x="1406769" y="1310053"/>
              <a:chExt cx="6550270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961888B-3535-1556-5111-21DD4708B493}"/>
                  </a:ext>
                </a:extLst>
              </p:cNvPr>
              <p:cNvSpPr/>
              <p:nvPr/>
            </p:nvSpPr>
            <p:spPr>
              <a:xfrm>
                <a:off x="1406769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101D41A-BDBD-8EAD-D977-59857867B30B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42D6779-C2ED-C777-1BC8-0BCAEEF4B604}"/>
                </a:ext>
              </a:extLst>
            </p:cNvPr>
            <p:cNvSpPr/>
            <p:nvPr/>
          </p:nvSpPr>
          <p:spPr>
            <a:xfrm>
              <a:off x="984738" y="958361"/>
              <a:ext cx="807133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A2DDA8F-D642-9A0E-68D8-DB948A452DD3}"/>
              </a:ext>
            </a:extLst>
          </p:cNvPr>
          <p:cNvSpPr txBox="1"/>
          <p:nvPr/>
        </p:nvSpPr>
        <p:spPr>
          <a:xfrm>
            <a:off x="4819835" y="2821837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BFED0F-104A-BC89-F5E0-F153F4D1305A}"/>
              </a:ext>
            </a:extLst>
          </p:cNvPr>
          <p:cNvSpPr txBox="1"/>
          <p:nvPr/>
        </p:nvSpPr>
        <p:spPr>
          <a:xfrm>
            <a:off x="8994570" y="2821837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N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1C9E0252-6136-F040-F9B8-8F591EE33B85}"/>
              </a:ext>
            </a:extLst>
          </p:cNvPr>
          <p:cNvSpPr txBox="1">
            <a:spLocks/>
          </p:cNvSpPr>
          <p:nvPr/>
        </p:nvSpPr>
        <p:spPr>
          <a:xfrm>
            <a:off x="390524" y="301116"/>
            <a:ext cx="9517063" cy="5805997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2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5126A5B-B3DB-8248-4E41-61BF6E25B151}"/>
              </a:ext>
            </a:extLst>
          </p:cNvPr>
          <p:cNvGrpSpPr/>
          <p:nvPr/>
        </p:nvGrpSpPr>
        <p:grpSpPr>
          <a:xfrm>
            <a:off x="5237726" y="3714460"/>
            <a:ext cx="4317842" cy="2208535"/>
            <a:chOff x="5237726" y="3714460"/>
            <a:chExt cx="4317842" cy="220853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917B90-BA9F-C54D-7FB1-C87C0713127B}"/>
                </a:ext>
              </a:extLst>
            </p:cNvPr>
            <p:cNvSpPr txBox="1"/>
            <p:nvPr/>
          </p:nvSpPr>
          <p:spPr>
            <a:xfrm>
              <a:off x="6759604" y="3714460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70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0C87C45-BB39-D155-1264-C58E7C6A7FC3}"/>
                </a:ext>
              </a:extLst>
            </p:cNvPr>
            <p:cNvSpPr txBox="1"/>
            <p:nvPr/>
          </p:nvSpPr>
          <p:spPr>
            <a:xfrm>
              <a:off x="5237726" y="3721485"/>
              <a:ext cx="96372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110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F8E21A-3C08-EFB7-CFF6-2DFE91285FCC}"/>
                </a:ext>
              </a:extLst>
            </p:cNvPr>
            <p:cNvSpPr txBox="1"/>
            <p:nvPr/>
          </p:nvSpPr>
          <p:spPr>
            <a:xfrm>
              <a:off x="8191615" y="3714460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30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E561621-4C21-28D9-DFB7-74F505697508}"/>
                </a:ext>
              </a:extLst>
            </p:cNvPr>
            <p:cNvSpPr txBox="1"/>
            <p:nvPr/>
          </p:nvSpPr>
          <p:spPr>
            <a:xfrm>
              <a:off x="8851529" y="5215109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40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ounded Rectangle 5">
                <a:extLst>
                  <a:ext uri="{FF2B5EF4-FFF2-40B4-BE49-F238E27FC236}">
                    <a16:creationId xmlns:a16="http://schemas.microsoft.com/office/drawing/2014/main" id="{CB27F96D-79C8-5FA1-2DB8-25B28DA27C9E}"/>
                  </a:ext>
                </a:extLst>
              </p:cNvPr>
              <p:cNvSpPr/>
              <p:nvPr/>
            </p:nvSpPr>
            <p:spPr>
              <a:xfrm>
                <a:off x="950775" y="4787987"/>
                <a:ext cx="2486143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GB" sz="13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Rounded Rectangle 5">
                <a:extLst>
                  <a:ext uri="{FF2B5EF4-FFF2-40B4-BE49-F238E27FC236}">
                    <a16:creationId xmlns:a16="http://schemas.microsoft.com/office/drawing/2014/main" id="{CB27F96D-79C8-5FA1-2DB8-25B28DA27C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75" y="4787987"/>
                <a:ext cx="2486143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243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02743-3518-6F08-2CCB-5A5AFFEAF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E473C6F8-D45B-7C75-FCA6-0C2338FAAC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A deli surveyed 140 customers. 24 more customers liked chicken than tuna sandwiches. 64 liked tuna sandwiches than chicken. 33 liked both fillings.</a:t>
            </a:r>
          </a:p>
          <a:p>
            <a:r>
              <a:rPr lang="en-GB" sz="3200" dirty="0"/>
              <a:t>Draw a Venn diagram and find how many like neither.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836189-DBD4-530E-9488-89C5605872F3}"/>
              </a:ext>
            </a:extLst>
          </p:cNvPr>
          <p:cNvGrpSpPr/>
          <p:nvPr/>
        </p:nvGrpSpPr>
        <p:grpSpPr>
          <a:xfrm>
            <a:off x="4395537" y="2560227"/>
            <a:ext cx="5432173" cy="3376818"/>
            <a:chOff x="984738" y="958361"/>
            <a:chExt cx="807133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DDD6EAB-1C16-9646-C2BD-886A54D9306D}"/>
                </a:ext>
              </a:extLst>
            </p:cNvPr>
            <p:cNvGrpSpPr/>
            <p:nvPr/>
          </p:nvGrpSpPr>
          <p:grpSpPr>
            <a:xfrm>
              <a:off x="1688123" y="1529861"/>
              <a:ext cx="6550270" cy="3499339"/>
              <a:chOff x="1406769" y="1310053"/>
              <a:chExt cx="6550270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A9D2076-1EA7-8BA0-823D-6941A85E468C}"/>
                  </a:ext>
                </a:extLst>
              </p:cNvPr>
              <p:cNvSpPr/>
              <p:nvPr/>
            </p:nvSpPr>
            <p:spPr>
              <a:xfrm>
                <a:off x="1406769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35F7AE6-5870-FBA1-373F-090390E72FB0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9D59258-9FEC-E94C-5713-F5316645BE49}"/>
                </a:ext>
              </a:extLst>
            </p:cNvPr>
            <p:cNvSpPr/>
            <p:nvPr/>
          </p:nvSpPr>
          <p:spPr>
            <a:xfrm>
              <a:off x="984738" y="958361"/>
              <a:ext cx="807133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8451546-AA15-E867-4488-65226C98D5F2}"/>
              </a:ext>
            </a:extLst>
          </p:cNvPr>
          <p:cNvSpPr txBox="1"/>
          <p:nvPr/>
        </p:nvSpPr>
        <p:spPr>
          <a:xfrm>
            <a:off x="4794187" y="2821837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4A675F-7109-EAEF-5218-D221B491D17E}"/>
              </a:ext>
            </a:extLst>
          </p:cNvPr>
          <p:cNvSpPr txBox="1"/>
          <p:nvPr/>
        </p:nvSpPr>
        <p:spPr>
          <a:xfrm>
            <a:off x="9053881" y="2821837"/>
            <a:ext cx="362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T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883A315C-D18A-59A7-9641-E986226D8198}"/>
              </a:ext>
            </a:extLst>
          </p:cNvPr>
          <p:cNvSpPr txBox="1">
            <a:spLocks/>
          </p:cNvSpPr>
          <p:nvPr/>
        </p:nvSpPr>
        <p:spPr>
          <a:xfrm>
            <a:off x="390524" y="301116"/>
            <a:ext cx="9517063" cy="5805997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2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D3C15BA-DD63-65C0-2A48-D7D1AB694C7C}"/>
              </a:ext>
            </a:extLst>
          </p:cNvPr>
          <p:cNvGrpSpPr/>
          <p:nvPr/>
        </p:nvGrpSpPr>
        <p:grpSpPr>
          <a:xfrm>
            <a:off x="5367569" y="3714460"/>
            <a:ext cx="4187999" cy="2208535"/>
            <a:chOff x="5367569" y="3714460"/>
            <a:chExt cx="4187999" cy="220853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BF71DF3-E9ED-508F-0D25-F8359A71A7C2}"/>
                </a:ext>
              </a:extLst>
            </p:cNvPr>
            <p:cNvSpPr txBox="1"/>
            <p:nvPr/>
          </p:nvSpPr>
          <p:spPr>
            <a:xfrm>
              <a:off x="6759604" y="3714460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33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C6D8638-8C47-F4B5-EA51-9F14FD4245AD}"/>
                </a:ext>
              </a:extLst>
            </p:cNvPr>
            <p:cNvSpPr txBox="1"/>
            <p:nvPr/>
          </p:nvSpPr>
          <p:spPr>
            <a:xfrm>
              <a:off x="5367569" y="3721485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55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7D1C41A-51EF-4554-586F-F30E7549701C}"/>
                </a:ext>
              </a:extLst>
            </p:cNvPr>
            <p:cNvSpPr txBox="1"/>
            <p:nvPr/>
          </p:nvSpPr>
          <p:spPr>
            <a:xfrm>
              <a:off x="8191615" y="3714460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31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339F0AE-53A3-8493-A4CF-DC41C7D9FE36}"/>
                </a:ext>
              </a:extLst>
            </p:cNvPr>
            <p:cNvSpPr txBox="1"/>
            <p:nvPr/>
          </p:nvSpPr>
          <p:spPr>
            <a:xfrm>
              <a:off x="8851529" y="5215109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21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ounded Rectangle 5">
                <a:extLst>
                  <a:ext uri="{FF2B5EF4-FFF2-40B4-BE49-F238E27FC236}">
                    <a16:creationId xmlns:a16="http://schemas.microsoft.com/office/drawing/2014/main" id="{B4F6B889-0CF8-0835-37ED-87EC008D13A4}"/>
                  </a:ext>
                </a:extLst>
              </p:cNvPr>
              <p:cNvSpPr/>
              <p:nvPr/>
            </p:nvSpPr>
            <p:spPr>
              <a:xfrm>
                <a:off x="950775" y="4787987"/>
                <a:ext cx="2486143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21</m:t>
                      </m:r>
                    </m:oMath>
                  </m:oMathPara>
                </a14:m>
                <a:endParaRPr lang="en-GB" sz="13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Rounded Rectangle 5">
                <a:extLst>
                  <a:ext uri="{FF2B5EF4-FFF2-40B4-BE49-F238E27FC236}">
                    <a16:creationId xmlns:a16="http://schemas.microsoft.com/office/drawing/2014/main" id="{B4F6B889-0CF8-0835-37ED-87EC008D1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75" y="4787987"/>
                <a:ext cx="2486143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398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7D307-793B-0F4C-BCAF-ADF284EF2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B54DB699-4E82-D6D2-05DB-34A6FA9FE7A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A school surveyed 240 pupils. Half of them play football. 84 play basketball. 29 play both sports. </a:t>
            </a:r>
          </a:p>
          <a:p>
            <a:r>
              <a:rPr lang="en-GB" sz="3200" dirty="0"/>
              <a:t>Draw a Venn diagram and find how many play neither.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64C000B-5E4A-E695-1310-77D4CBA72744}"/>
              </a:ext>
            </a:extLst>
          </p:cNvPr>
          <p:cNvGrpSpPr/>
          <p:nvPr/>
        </p:nvGrpSpPr>
        <p:grpSpPr>
          <a:xfrm>
            <a:off x="4395537" y="2560227"/>
            <a:ext cx="5432173" cy="3376818"/>
            <a:chOff x="984738" y="958361"/>
            <a:chExt cx="807133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F89A03A-54C3-F585-3FDF-FB0CF161EA77}"/>
                </a:ext>
              </a:extLst>
            </p:cNvPr>
            <p:cNvGrpSpPr/>
            <p:nvPr/>
          </p:nvGrpSpPr>
          <p:grpSpPr>
            <a:xfrm>
              <a:off x="1688123" y="1529861"/>
              <a:ext cx="6550270" cy="3499339"/>
              <a:chOff x="1406769" y="1310053"/>
              <a:chExt cx="6550270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92ED1EB-3C53-CF6E-2CD9-982CE509E489}"/>
                  </a:ext>
                </a:extLst>
              </p:cNvPr>
              <p:cNvSpPr/>
              <p:nvPr/>
            </p:nvSpPr>
            <p:spPr>
              <a:xfrm>
                <a:off x="1406769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6839B10A-5FAE-4E72-B978-79BB666A8F4B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1AAFB9B-3865-743C-2B33-1C34DBFC09E7}"/>
                </a:ext>
              </a:extLst>
            </p:cNvPr>
            <p:cNvSpPr/>
            <p:nvPr/>
          </p:nvSpPr>
          <p:spPr>
            <a:xfrm>
              <a:off x="984738" y="958361"/>
              <a:ext cx="807133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6F3B8D1-AE8A-AB05-061F-0638D653DF75}"/>
              </a:ext>
            </a:extLst>
          </p:cNvPr>
          <p:cNvSpPr txBox="1"/>
          <p:nvPr/>
        </p:nvSpPr>
        <p:spPr>
          <a:xfrm>
            <a:off x="4819835" y="2821837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86B028-15B2-F2AE-AF5B-3E1E6EB53EB5}"/>
              </a:ext>
            </a:extLst>
          </p:cNvPr>
          <p:cNvSpPr txBox="1"/>
          <p:nvPr/>
        </p:nvSpPr>
        <p:spPr>
          <a:xfrm>
            <a:off x="9029836" y="2821837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B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EB25DFD4-B3E9-3919-BEAA-99BCEBE1D674}"/>
              </a:ext>
            </a:extLst>
          </p:cNvPr>
          <p:cNvSpPr txBox="1">
            <a:spLocks/>
          </p:cNvSpPr>
          <p:nvPr/>
        </p:nvSpPr>
        <p:spPr>
          <a:xfrm>
            <a:off x="390524" y="301116"/>
            <a:ext cx="9517063" cy="5805997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2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04114A1-84A4-EA87-1D98-059E2BDECA08}"/>
              </a:ext>
            </a:extLst>
          </p:cNvPr>
          <p:cNvGrpSpPr/>
          <p:nvPr/>
        </p:nvGrpSpPr>
        <p:grpSpPr>
          <a:xfrm>
            <a:off x="5367569" y="3714460"/>
            <a:ext cx="4187999" cy="2208535"/>
            <a:chOff x="5367569" y="3714460"/>
            <a:chExt cx="4187999" cy="220853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B5457DD-C1C2-5578-C2C4-0FF163E3EB24}"/>
                </a:ext>
              </a:extLst>
            </p:cNvPr>
            <p:cNvSpPr txBox="1"/>
            <p:nvPr/>
          </p:nvSpPr>
          <p:spPr>
            <a:xfrm>
              <a:off x="6759604" y="3714460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29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1021EE8-68A8-3914-F69D-447B528FED2E}"/>
                </a:ext>
              </a:extLst>
            </p:cNvPr>
            <p:cNvSpPr txBox="1"/>
            <p:nvPr/>
          </p:nvSpPr>
          <p:spPr>
            <a:xfrm>
              <a:off x="5367569" y="3721485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91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D141DE0-9DF0-7871-C96C-B47AACB4762D}"/>
                </a:ext>
              </a:extLst>
            </p:cNvPr>
            <p:cNvSpPr txBox="1"/>
            <p:nvPr/>
          </p:nvSpPr>
          <p:spPr>
            <a:xfrm>
              <a:off x="8191615" y="3714460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55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1E46ABA-B767-B341-0A20-C581741A11EA}"/>
                </a:ext>
              </a:extLst>
            </p:cNvPr>
            <p:cNvSpPr txBox="1"/>
            <p:nvPr/>
          </p:nvSpPr>
          <p:spPr>
            <a:xfrm>
              <a:off x="8851529" y="5215109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0000"/>
                  </a:solidFill>
                </a:rPr>
                <a:t>65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ounded Rectangle 5">
                <a:extLst>
                  <a:ext uri="{FF2B5EF4-FFF2-40B4-BE49-F238E27FC236}">
                    <a16:creationId xmlns:a16="http://schemas.microsoft.com/office/drawing/2014/main" id="{D18C2A6A-6C56-5762-F0B4-EB8765456A5B}"/>
                  </a:ext>
                </a:extLst>
              </p:cNvPr>
              <p:cNvSpPr/>
              <p:nvPr/>
            </p:nvSpPr>
            <p:spPr>
              <a:xfrm>
                <a:off x="950775" y="4787987"/>
                <a:ext cx="2486143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65</m:t>
                      </m:r>
                    </m:oMath>
                  </m:oMathPara>
                </a14:m>
                <a:endParaRPr lang="en-GB" sz="13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Rounded Rectangle 5">
                <a:extLst>
                  <a:ext uri="{FF2B5EF4-FFF2-40B4-BE49-F238E27FC236}">
                    <a16:creationId xmlns:a16="http://schemas.microsoft.com/office/drawing/2014/main" id="{D18C2A6A-6C56-5762-F0B4-EB8765456A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75" y="4787987"/>
                <a:ext cx="2486143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392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 MASTER" id="{888CD16D-33FE-406C-86A9-0E15D4EA783D}" vid="{8361A4B2-06DB-47D9-984A-70FCED4801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New PowerPoint</Template>
  <TotalTime>137</TotalTime>
  <Words>871</Words>
  <Application>Microsoft Office PowerPoint</Application>
  <PresentationFormat>Widescreen</PresentationFormat>
  <Paragraphs>192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Venn Diagrams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3</cp:revision>
  <dcterms:created xsi:type="dcterms:W3CDTF">2026-03-25T13:13:24Z</dcterms:created>
  <dcterms:modified xsi:type="dcterms:W3CDTF">2026-06-08T14:35:42Z</dcterms:modified>
</cp:coreProperties>
</file>