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addSld delSld modSld">
      <pc:chgData name="Christopher Potter" userId="24ad2ef8db5e8a45" providerId="LiveId" clId="{10AB9FE2-9012-46EF-B18A-C87D5526F6EE}" dt="2026-06-11T12:54:56.726" v="283" actId="6549"/>
      <pc:docMkLst>
        <pc:docMk/>
      </pc:docMkLst>
      <pc:sldChg chg="del">
        <pc:chgData name="Christopher Potter" userId="24ad2ef8db5e8a45" providerId="LiveId" clId="{10AB9FE2-9012-46EF-B18A-C87D5526F6EE}" dt="2026-06-11T12:21:30.115" v="0" actId="47"/>
        <pc:sldMkLst>
          <pc:docMk/>
          <pc:sldMk cId="2091781012" sldId="263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1002847124" sldId="264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2177232846" sldId="265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3073119070" sldId="266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4261435932" sldId="267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3666868508" sldId="268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2136168761" sldId="269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1550167542" sldId="270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1660780839" sldId="271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2648451011" sldId="272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3915845489" sldId="273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926289837" sldId="274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1398619541" sldId="275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1298166387" sldId="276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2193449842" sldId="277"/>
        </pc:sldMkLst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3051231917" sldId="278"/>
        </pc:sldMkLst>
      </pc:sldChg>
      <pc:sldChg chg="modSp">
        <pc:chgData name="Christopher Potter" userId="24ad2ef8db5e8a45" providerId="LiveId" clId="{10AB9FE2-9012-46EF-B18A-C87D5526F6EE}" dt="2026-06-11T12:22:19.817" v="12" actId="20577"/>
        <pc:sldMkLst>
          <pc:docMk/>
          <pc:sldMk cId="924992273" sldId="283"/>
        </pc:sldMkLst>
        <pc:spChg chg="mod">
          <ac:chgData name="Christopher Potter" userId="24ad2ef8db5e8a45" providerId="LiveId" clId="{10AB9FE2-9012-46EF-B18A-C87D5526F6EE}" dt="2026-06-11T12:22:19.817" v="12" actId="20577"/>
          <ac:spMkLst>
            <pc:docMk/>
            <pc:sldMk cId="924992273" sldId="283"/>
            <ac:spMk id="3" creationId="{35C2A4D8-5162-5250-61F9-8AE7CCB67805}"/>
          </ac:spMkLst>
        </pc:spChg>
        <pc:spChg chg="mod">
          <ac:chgData name="Christopher Potter" userId="24ad2ef8db5e8a45" providerId="LiveId" clId="{10AB9FE2-9012-46EF-B18A-C87D5526F6EE}" dt="2026-06-11T12:22:16.974" v="10" actId="20577"/>
          <ac:spMkLst>
            <pc:docMk/>
            <pc:sldMk cId="924992273" sldId="283"/>
            <ac:spMk id="6" creationId="{B41CDC8F-4C51-401D-181E-39816AAB6226}"/>
          </ac:spMkLst>
        </pc:spChg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1531102185" sldId="284"/>
        </pc:sldMkLst>
      </pc:sldChg>
      <pc:sldChg chg="modSp add">
        <pc:chgData name="Christopher Potter" userId="24ad2ef8db5e8a45" providerId="LiveId" clId="{10AB9FE2-9012-46EF-B18A-C87D5526F6EE}" dt="2026-06-11T12:23:46.205" v="26" actId="20577"/>
        <pc:sldMkLst>
          <pc:docMk/>
          <pc:sldMk cId="2466764371" sldId="284"/>
        </pc:sldMkLst>
        <pc:spChg chg="mod">
          <ac:chgData name="Christopher Potter" userId="24ad2ef8db5e8a45" providerId="LiveId" clId="{10AB9FE2-9012-46EF-B18A-C87D5526F6EE}" dt="2026-06-11T12:23:46.205" v="26" actId="20577"/>
          <ac:spMkLst>
            <pc:docMk/>
            <pc:sldMk cId="2466764371" sldId="284"/>
            <ac:spMk id="3" creationId="{004A2001-B7A6-B854-F4AB-A4E6A8C2B1CC}"/>
          </ac:spMkLst>
        </pc:spChg>
        <pc:spChg chg="mod">
          <ac:chgData name="Christopher Potter" userId="24ad2ef8db5e8a45" providerId="LiveId" clId="{10AB9FE2-9012-46EF-B18A-C87D5526F6EE}" dt="2026-06-11T12:23:43.666" v="24" actId="6549"/>
          <ac:spMkLst>
            <pc:docMk/>
            <pc:sldMk cId="2466764371" sldId="284"/>
            <ac:spMk id="6" creationId="{4455EBF2-F55A-B9A0-9E93-BCA5DC0F6E2E}"/>
          </ac:spMkLst>
        </pc:spChg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787046591" sldId="285"/>
        </pc:sldMkLst>
      </pc:sldChg>
      <pc:sldChg chg="modSp add">
        <pc:chgData name="Christopher Potter" userId="24ad2ef8db5e8a45" providerId="LiveId" clId="{10AB9FE2-9012-46EF-B18A-C87D5526F6EE}" dt="2026-06-11T12:24:06.868" v="36" actId="20577"/>
        <pc:sldMkLst>
          <pc:docMk/>
          <pc:sldMk cId="1601728123" sldId="285"/>
        </pc:sldMkLst>
        <pc:spChg chg="mod">
          <ac:chgData name="Christopher Potter" userId="24ad2ef8db5e8a45" providerId="LiveId" clId="{10AB9FE2-9012-46EF-B18A-C87D5526F6EE}" dt="2026-06-11T12:24:06.868" v="36" actId="20577"/>
          <ac:spMkLst>
            <pc:docMk/>
            <pc:sldMk cId="1601728123" sldId="285"/>
            <ac:spMk id="3" creationId="{9B56B902-37A3-75D6-466C-9084B79CA957}"/>
          </ac:spMkLst>
        </pc:spChg>
        <pc:spChg chg="mod">
          <ac:chgData name="Christopher Potter" userId="24ad2ef8db5e8a45" providerId="LiveId" clId="{10AB9FE2-9012-46EF-B18A-C87D5526F6EE}" dt="2026-06-11T12:24:03.926" v="34" actId="6549"/>
          <ac:spMkLst>
            <pc:docMk/>
            <pc:sldMk cId="1601728123" sldId="285"/>
            <ac:spMk id="6" creationId="{3E1AF72E-A4FE-12CA-93C9-8A62A4A60346}"/>
          </ac:spMkLst>
        </pc:spChg>
      </pc:sldChg>
      <pc:sldChg chg="del">
        <pc:chgData name="Christopher Potter" userId="24ad2ef8db5e8a45" providerId="LiveId" clId="{10AB9FE2-9012-46EF-B18A-C87D5526F6EE}" dt="2026-06-11T12:21:35.693" v="1" actId="47"/>
        <pc:sldMkLst>
          <pc:docMk/>
          <pc:sldMk cId="465741428" sldId="286"/>
        </pc:sldMkLst>
      </pc:sldChg>
      <pc:sldChg chg="modSp add">
        <pc:chgData name="Christopher Potter" userId="24ad2ef8db5e8a45" providerId="LiveId" clId="{10AB9FE2-9012-46EF-B18A-C87D5526F6EE}" dt="2026-06-11T12:25:07.814" v="64" actId="6549"/>
        <pc:sldMkLst>
          <pc:docMk/>
          <pc:sldMk cId="3048332139" sldId="286"/>
        </pc:sldMkLst>
        <pc:spChg chg="mod">
          <ac:chgData name="Christopher Potter" userId="24ad2ef8db5e8a45" providerId="LiveId" clId="{10AB9FE2-9012-46EF-B18A-C87D5526F6EE}" dt="2026-06-11T12:25:07.814" v="64" actId="6549"/>
          <ac:spMkLst>
            <pc:docMk/>
            <pc:sldMk cId="3048332139" sldId="286"/>
            <ac:spMk id="3" creationId="{CC6B8A7B-8C33-3281-C0BB-F5CBCDEA52E6}"/>
          </ac:spMkLst>
        </pc:spChg>
        <pc:spChg chg="mod">
          <ac:chgData name="Christopher Potter" userId="24ad2ef8db5e8a45" providerId="LiveId" clId="{10AB9FE2-9012-46EF-B18A-C87D5526F6EE}" dt="2026-06-11T12:24:59.024" v="60" actId="6549"/>
          <ac:spMkLst>
            <pc:docMk/>
            <pc:sldMk cId="3048332139" sldId="286"/>
            <ac:spMk id="6" creationId="{E0CE41E0-5F7F-6BED-872D-34D7818ACA48}"/>
          </ac:spMkLst>
        </pc:spChg>
      </pc:sldChg>
      <pc:sldChg chg="modSp add">
        <pc:chgData name="Christopher Potter" userId="24ad2ef8db5e8a45" providerId="LiveId" clId="{10AB9FE2-9012-46EF-B18A-C87D5526F6EE}" dt="2026-06-11T12:25:40.076" v="85" actId="6549"/>
        <pc:sldMkLst>
          <pc:docMk/>
          <pc:sldMk cId="3230064471" sldId="287"/>
        </pc:sldMkLst>
        <pc:spChg chg="mod">
          <ac:chgData name="Christopher Potter" userId="24ad2ef8db5e8a45" providerId="LiveId" clId="{10AB9FE2-9012-46EF-B18A-C87D5526F6EE}" dt="2026-06-11T12:25:40.076" v="85" actId="6549"/>
          <ac:spMkLst>
            <pc:docMk/>
            <pc:sldMk cId="3230064471" sldId="287"/>
            <ac:spMk id="3" creationId="{1B6A8D6F-F48F-72D4-E8D9-54A76DD92475}"/>
          </ac:spMkLst>
        </pc:spChg>
        <pc:spChg chg="mod">
          <ac:chgData name="Christopher Potter" userId="24ad2ef8db5e8a45" providerId="LiveId" clId="{10AB9FE2-9012-46EF-B18A-C87D5526F6EE}" dt="2026-06-11T12:25:33.038" v="76" actId="6549"/>
          <ac:spMkLst>
            <pc:docMk/>
            <pc:sldMk cId="3230064471" sldId="287"/>
            <ac:spMk id="6" creationId="{1B36D04B-83C0-51F0-5776-9DA0D77077F7}"/>
          </ac:spMkLst>
        </pc:spChg>
      </pc:sldChg>
      <pc:sldChg chg="modSp add">
        <pc:chgData name="Christopher Potter" userId="24ad2ef8db5e8a45" providerId="LiveId" clId="{10AB9FE2-9012-46EF-B18A-C87D5526F6EE}" dt="2026-06-11T12:25:56.425" v="95" actId="6549"/>
        <pc:sldMkLst>
          <pc:docMk/>
          <pc:sldMk cId="2427295644" sldId="288"/>
        </pc:sldMkLst>
        <pc:spChg chg="mod">
          <ac:chgData name="Christopher Potter" userId="24ad2ef8db5e8a45" providerId="LiveId" clId="{10AB9FE2-9012-46EF-B18A-C87D5526F6EE}" dt="2026-06-11T12:25:56.425" v="95" actId="6549"/>
          <ac:spMkLst>
            <pc:docMk/>
            <pc:sldMk cId="2427295644" sldId="288"/>
            <ac:spMk id="3" creationId="{0DDA649F-D53E-7876-5352-497579308E99}"/>
          </ac:spMkLst>
        </pc:spChg>
        <pc:spChg chg="mod">
          <ac:chgData name="Christopher Potter" userId="24ad2ef8db5e8a45" providerId="LiveId" clId="{10AB9FE2-9012-46EF-B18A-C87D5526F6EE}" dt="2026-06-11T12:25:49.385" v="91" actId="6549"/>
          <ac:spMkLst>
            <pc:docMk/>
            <pc:sldMk cId="2427295644" sldId="288"/>
            <ac:spMk id="6" creationId="{559A5D7D-E3E1-5EB5-078D-C27402EEF719}"/>
          </ac:spMkLst>
        </pc:spChg>
      </pc:sldChg>
      <pc:sldChg chg="modSp add">
        <pc:chgData name="Christopher Potter" userId="24ad2ef8db5e8a45" providerId="LiveId" clId="{10AB9FE2-9012-46EF-B18A-C87D5526F6EE}" dt="2026-06-11T12:26:16.568" v="107" actId="20577"/>
        <pc:sldMkLst>
          <pc:docMk/>
          <pc:sldMk cId="1235076742" sldId="289"/>
        </pc:sldMkLst>
        <pc:spChg chg="mod">
          <ac:chgData name="Christopher Potter" userId="24ad2ef8db5e8a45" providerId="LiveId" clId="{10AB9FE2-9012-46EF-B18A-C87D5526F6EE}" dt="2026-06-11T12:26:16.568" v="107" actId="20577"/>
          <ac:spMkLst>
            <pc:docMk/>
            <pc:sldMk cId="1235076742" sldId="289"/>
            <ac:spMk id="3" creationId="{B498F23B-4E98-DDE4-908E-CAC4E6425A89}"/>
          </ac:spMkLst>
        </pc:spChg>
        <pc:spChg chg="mod">
          <ac:chgData name="Christopher Potter" userId="24ad2ef8db5e8a45" providerId="LiveId" clId="{10AB9FE2-9012-46EF-B18A-C87D5526F6EE}" dt="2026-06-11T12:26:11.187" v="105" actId="6549"/>
          <ac:spMkLst>
            <pc:docMk/>
            <pc:sldMk cId="1235076742" sldId="289"/>
            <ac:spMk id="6" creationId="{C9FC2BC3-2A98-3C2C-E414-8E96DBB892ED}"/>
          </ac:spMkLst>
        </pc:spChg>
      </pc:sldChg>
      <pc:sldChg chg="modSp add">
        <pc:chgData name="Christopher Potter" userId="24ad2ef8db5e8a45" providerId="LiveId" clId="{10AB9FE2-9012-46EF-B18A-C87D5526F6EE}" dt="2026-06-11T12:26:37.145" v="114" actId="20577"/>
        <pc:sldMkLst>
          <pc:docMk/>
          <pc:sldMk cId="1458799164" sldId="290"/>
        </pc:sldMkLst>
        <pc:spChg chg="mod">
          <ac:chgData name="Christopher Potter" userId="24ad2ef8db5e8a45" providerId="LiveId" clId="{10AB9FE2-9012-46EF-B18A-C87D5526F6EE}" dt="2026-06-11T12:26:37.145" v="114" actId="20577"/>
          <ac:spMkLst>
            <pc:docMk/>
            <pc:sldMk cId="1458799164" sldId="290"/>
            <ac:spMk id="3" creationId="{1A1D3B4B-C029-DEC5-37C6-0BA7C43BD161}"/>
          </ac:spMkLst>
        </pc:spChg>
        <pc:spChg chg="mod">
          <ac:chgData name="Christopher Potter" userId="24ad2ef8db5e8a45" providerId="LiveId" clId="{10AB9FE2-9012-46EF-B18A-C87D5526F6EE}" dt="2026-06-11T12:26:30.421" v="112" actId="6549"/>
          <ac:spMkLst>
            <pc:docMk/>
            <pc:sldMk cId="1458799164" sldId="290"/>
            <ac:spMk id="6" creationId="{D69AD995-723E-7240-82AB-B904AAC735DF}"/>
          </ac:spMkLst>
        </pc:spChg>
      </pc:sldChg>
      <pc:sldChg chg="modSp add">
        <pc:chgData name="Christopher Potter" userId="24ad2ef8db5e8a45" providerId="LiveId" clId="{10AB9FE2-9012-46EF-B18A-C87D5526F6EE}" dt="2026-06-11T12:26:49.358" v="123" actId="20577"/>
        <pc:sldMkLst>
          <pc:docMk/>
          <pc:sldMk cId="281186412" sldId="291"/>
        </pc:sldMkLst>
        <pc:spChg chg="mod">
          <ac:chgData name="Christopher Potter" userId="24ad2ef8db5e8a45" providerId="LiveId" clId="{10AB9FE2-9012-46EF-B18A-C87D5526F6EE}" dt="2026-06-11T12:26:49.358" v="123" actId="20577"/>
          <ac:spMkLst>
            <pc:docMk/>
            <pc:sldMk cId="281186412" sldId="291"/>
            <ac:spMk id="3" creationId="{C9ADDD43-82D3-AA8D-5ED4-9EFC22567E5B}"/>
          </ac:spMkLst>
        </pc:spChg>
        <pc:spChg chg="mod">
          <ac:chgData name="Christopher Potter" userId="24ad2ef8db5e8a45" providerId="LiveId" clId="{10AB9FE2-9012-46EF-B18A-C87D5526F6EE}" dt="2026-06-11T12:26:46.175" v="121" actId="6549"/>
          <ac:spMkLst>
            <pc:docMk/>
            <pc:sldMk cId="281186412" sldId="291"/>
            <ac:spMk id="6" creationId="{2F9B9882-64D1-09DF-11F0-CDD25CBB3C2B}"/>
          </ac:spMkLst>
        </pc:spChg>
      </pc:sldChg>
      <pc:sldChg chg="modSp add">
        <pc:chgData name="Christopher Potter" userId="24ad2ef8db5e8a45" providerId="LiveId" clId="{10AB9FE2-9012-46EF-B18A-C87D5526F6EE}" dt="2026-06-11T12:27:11.724" v="137" actId="6549"/>
        <pc:sldMkLst>
          <pc:docMk/>
          <pc:sldMk cId="2257255334" sldId="292"/>
        </pc:sldMkLst>
        <pc:spChg chg="mod">
          <ac:chgData name="Christopher Potter" userId="24ad2ef8db5e8a45" providerId="LiveId" clId="{10AB9FE2-9012-46EF-B18A-C87D5526F6EE}" dt="2026-06-11T12:27:11.724" v="137" actId="6549"/>
          <ac:spMkLst>
            <pc:docMk/>
            <pc:sldMk cId="2257255334" sldId="292"/>
            <ac:spMk id="3" creationId="{366BEFBB-9319-600D-02F3-3B5D545335A0}"/>
          </ac:spMkLst>
        </pc:spChg>
        <pc:spChg chg="mod">
          <ac:chgData name="Christopher Potter" userId="24ad2ef8db5e8a45" providerId="LiveId" clId="{10AB9FE2-9012-46EF-B18A-C87D5526F6EE}" dt="2026-06-11T12:27:00.721" v="130" actId="20577"/>
          <ac:spMkLst>
            <pc:docMk/>
            <pc:sldMk cId="2257255334" sldId="292"/>
            <ac:spMk id="6" creationId="{A55EC280-05D3-3D07-875B-7523883E1220}"/>
          </ac:spMkLst>
        </pc:spChg>
      </pc:sldChg>
      <pc:sldChg chg="modSp add">
        <pc:chgData name="Christopher Potter" userId="24ad2ef8db5e8a45" providerId="LiveId" clId="{10AB9FE2-9012-46EF-B18A-C87D5526F6EE}" dt="2026-06-11T12:27:43.136" v="152" actId="20577"/>
        <pc:sldMkLst>
          <pc:docMk/>
          <pc:sldMk cId="466704357" sldId="293"/>
        </pc:sldMkLst>
        <pc:spChg chg="mod">
          <ac:chgData name="Christopher Potter" userId="24ad2ef8db5e8a45" providerId="LiveId" clId="{10AB9FE2-9012-46EF-B18A-C87D5526F6EE}" dt="2026-06-11T12:27:43.136" v="152" actId="20577"/>
          <ac:spMkLst>
            <pc:docMk/>
            <pc:sldMk cId="466704357" sldId="293"/>
            <ac:spMk id="3" creationId="{ECBF4BDD-DB3B-16E8-9464-A7EE6B089687}"/>
          </ac:spMkLst>
        </pc:spChg>
        <pc:spChg chg="mod">
          <ac:chgData name="Christopher Potter" userId="24ad2ef8db5e8a45" providerId="LiveId" clId="{10AB9FE2-9012-46EF-B18A-C87D5526F6EE}" dt="2026-06-11T12:27:37.352" v="149" actId="6549"/>
          <ac:spMkLst>
            <pc:docMk/>
            <pc:sldMk cId="466704357" sldId="293"/>
            <ac:spMk id="6" creationId="{5173311A-7010-1346-A88F-74BB5C7C660A}"/>
          </ac:spMkLst>
        </pc:spChg>
      </pc:sldChg>
      <pc:sldChg chg="modSp add">
        <pc:chgData name="Christopher Potter" userId="24ad2ef8db5e8a45" providerId="LiveId" clId="{10AB9FE2-9012-46EF-B18A-C87D5526F6EE}" dt="2026-06-11T12:28:05.571" v="165" actId="20577"/>
        <pc:sldMkLst>
          <pc:docMk/>
          <pc:sldMk cId="846734397" sldId="294"/>
        </pc:sldMkLst>
        <pc:spChg chg="mod">
          <ac:chgData name="Christopher Potter" userId="24ad2ef8db5e8a45" providerId="LiveId" clId="{10AB9FE2-9012-46EF-B18A-C87D5526F6EE}" dt="2026-06-11T12:28:05.571" v="165" actId="20577"/>
          <ac:spMkLst>
            <pc:docMk/>
            <pc:sldMk cId="846734397" sldId="294"/>
            <ac:spMk id="3" creationId="{6E12C5F6-A32F-D668-C05D-C18631AEAF26}"/>
          </ac:spMkLst>
        </pc:spChg>
        <pc:spChg chg="mod">
          <ac:chgData name="Christopher Potter" userId="24ad2ef8db5e8a45" providerId="LiveId" clId="{10AB9FE2-9012-46EF-B18A-C87D5526F6EE}" dt="2026-06-11T12:27:58.156" v="162" actId="6549"/>
          <ac:spMkLst>
            <pc:docMk/>
            <pc:sldMk cId="846734397" sldId="294"/>
            <ac:spMk id="6" creationId="{9A4ECD56-43AE-CFEB-92BA-FD87B2419D7E}"/>
          </ac:spMkLst>
        </pc:spChg>
      </pc:sldChg>
      <pc:sldChg chg="modSp add">
        <pc:chgData name="Christopher Potter" userId="24ad2ef8db5e8a45" providerId="LiveId" clId="{10AB9FE2-9012-46EF-B18A-C87D5526F6EE}" dt="2026-06-11T12:51:23.821" v="176" actId="6549"/>
        <pc:sldMkLst>
          <pc:docMk/>
          <pc:sldMk cId="2130032663" sldId="295"/>
        </pc:sldMkLst>
        <pc:spChg chg="mod">
          <ac:chgData name="Christopher Potter" userId="24ad2ef8db5e8a45" providerId="LiveId" clId="{10AB9FE2-9012-46EF-B18A-C87D5526F6EE}" dt="2026-06-11T12:51:23.821" v="176" actId="6549"/>
          <ac:spMkLst>
            <pc:docMk/>
            <pc:sldMk cId="2130032663" sldId="295"/>
            <ac:spMk id="3" creationId="{2057BE82-851C-6564-3E5D-F35AE027570D}"/>
          </ac:spMkLst>
        </pc:spChg>
        <pc:spChg chg="mod">
          <ac:chgData name="Christopher Potter" userId="24ad2ef8db5e8a45" providerId="LiveId" clId="{10AB9FE2-9012-46EF-B18A-C87D5526F6EE}" dt="2026-06-11T12:51:18.768" v="174" actId="6549"/>
          <ac:spMkLst>
            <pc:docMk/>
            <pc:sldMk cId="2130032663" sldId="295"/>
            <ac:spMk id="6" creationId="{8FAC736E-9643-3711-246D-70DBF9FBD4DC}"/>
          </ac:spMkLst>
        </pc:spChg>
      </pc:sldChg>
      <pc:sldChg chg="modSp add mod">
        <pc:chgData name="Christopher Potter" userId="24ad2ef8db5e8a45" providerId="LiveId" clId="{10AB9FE2-9012-46EF-B18A-C87D5526F6EE}" dt="2026-06-11T12:51:52.774" v="188" actId="6549"/>
        <pc:sldMkLst>
          <pc:docMk/>
          <pc:sldMk cId="1882319023" sldId="296"/>
        </pc:sldMkLst>
        <pc:spChg chg="mod">
          <ac:chgData name="Christopher Potter" userId="24ad2ef8db5e8a45" providerId="LiveId" clId="{10AB9FE2-9012-46EF-B18A-C87D5526F6EE}" dt="2026-06-11T12:51:52.774" v="188" actId="6549"/>
          <ac:spMkLst>
            <pc:docMk/>
            <pc:sldMk cId="1882319023" sldId="296"/>
            <ac:spMk id="3" creationId="{CFA7E18F-43B0-E7E1-B7EB-EB0B7CFA617D}"/>
          </ac:spMkLst>
        </pc:spChg>
        <pc:spChg chg="mod">
          <ac:chgData name="Christopher Potter" userId="24ad2ef8db5e8a45" providerId="LiveId" clId="{10AB9FE2-9012-46EF-B18A-C87D5526F6EE}" dt="2026-06-11T12:51:45.428" v="184" actId="14100"/>
          <ac:spMkLst>
            <pc:docMk/>
            <pc:sldMk cId="1882319023" sldId="296"/>
            <ac:spMk id="6" creationId="{60B15DAA-0E3B-82C7-3F4B-0BE0B4517759}"/>
          </ac:spMkLst>
        </pc:spChg>
      </pc:sldChg>
      <pc:sldChg chg="modSp add">
        <pc:chgData name="Christopher Potter" userId="24ad2ef8db5e8a45" providerId="LiveId" clId="{10AB9FE2-9012-46EF-B18A-C87D5526F6EE}" dt="2026-06-11T12:52:14.233" v="203" actId="6549"/>
        <pc:sldMkLst>
          <pc:docMk/>
          <pc:sldMk cId="1784497226" sldId="297"/>
        </pc:sldMkLst>
        <pc:spChg chg="mod">
          <ac:chgData name="Christopher Potter" userId="24ad2ef8db5e8a45" providerId="LiveId" clId="{10AB9FE2-9012-46EF-B18A-C87D5526F6EE}" dt="2026-06-11T12:52:14.233" v="203" actId="6549"/>
          <ac:spMkLst>
            <pc:docMk/>
            <pc:sldMk cId="1784497226" sldId="297"/>
            <ac:spMk id="3" creationId="{EEACFC37-9EC6-A126-6E4E-DF5D75A92DF6}"/>
          </ac:spMkLst>
        </pc:spChg>
        <pc:spChg chg="mod">
          <ac:chgData name="Christopher Potter" userId="24ad2ef8db5e8a45" providerId="LiveId" clId="{10AB9FE2-9012-46EF-B18A-C87D5526F6EE}" dt="2026-06-11T12:52:09.439" v="199" actId="6549"/>
          <ac:spMkLst>
            <pc:docMk/>
            <pc:sldMk cId="1784497226" sldId="297"/>
            <ac:spMk id="6" creationId="{2761CC42-A0EB-27C9-318F-2323D33420F4}"/>
          </ac:spMkLst>
        </pc:spChg>
      </pc:sldChg>
      <pc:sldChg chg="modSp add">
        <pc:chgData name="Christopher Potter" userId="24ad2ef8db5e8a45" providerId="LiveId" clId="{10AB9FE2-9012-46EF-B18A-C87D5526F6EE}" dt="2026-06-11T12:52:28.455" v="218" actId="6549"/>
        <pc:sldMkLst>
          <pc:docMk/>
          <pc:sldMk cId="926441147" sldId="298"/>
        </pc:sldMkLst>
        <pc:spChg chg="mod">
          <ac:chgData name="Christopher Potter" userId="24ad2ef8db5e8a45" providerId="LiveId" clId="{10AB9FE2-9012-46EF-B18A-C87D5526F6EE}" dt="2026-06-11T12:52:28.455" v="218" actId="6549"/>
          <ac:spMkLst>
            <pc:docMk/>
            <pc:sldMk cId="926441147" sldId="298"/>
            <ac:spMk id="3" creationId="{AE621443-691E-D6A7-BFB0-69A2EF13D711}"/>
          </ac:spMkLst>
        </pc:spChg>
        <pc:spChg chg="mod">
          <ac:chgData name="Christopher Potter" userId="24ad2ef8db5e8a45" providerId="LiveId" clId="{10AB9FE2-9012-46EF-B18A-C87D5526F6EE}" dt="2026-06-11T12:52:22.899" v="214" actId="6549"/>
          <ac:spMkLst>
            <pc:docMk/>
            <pc:sldMk cId="926441147" sldId="298"/>
            <ac:spMk id="6" creationId="{553723AD-98C8-F031-A1E5-1B07B5539701}"/>
          </ac:spMkLst>
        </pc:spChg>
      </pc:sldChg>
      <pc:sldChg chg="modSp add">
        <pc:chgData name="Christopher Potter" userId="24ad2ef8db5e8a45" providerId="LiveId" clId="{10AB9FE2-9012-46EF-B18A-C87D5526F6EE}" dt="2026-06-11T12:53:25.816" v="242" actId="6549"/>
        <pc:sldMkLst>
          <pc:docMk/>
          <pc:sldMk cId="1788709561" sldId="299"/>
        </pc:sldMkLst>
        <pc:spChg chg="mod">
          <ac:chgData name="Christopher Potter" userId="24ad2ef8db5e8a45" providerId="LiveId" clId="{10AB9FE2-9012-46EF-B18A-C87D5526F6EE}" dt="2026-06-11T12:53:25.816" v="242" actId="6549"/>
          <ac:spMkLst>
            <pc:docMk/>
            <pc:sldMk cId="1788709561" sldId="299"/>
            <ac:spMk id="3" creationId="{4D78B173-F29F-8DF4-03E0-2F0452248093}"/>
          </ac:spMkLst>
        </pc:spChg>
        <pc:spChg chg="mod">
          <ac:chgData name="Christopher Potter" userId="24ad2ef8db5e8a45" providerId="LiveId" clId="{10AB9FE2-9012-46EF-B18A-C87D5526F6EE}" dt="2026-06-11T12:53:11.689" v="239" actId="6549"/>
          <ac:spMkLst>
            <pc:docMk/>
            <pc:sldMk cId="1788709561" sldId="299"/>
            <ac:spMk id="6" creationId="{EA80F69C-2729-8561-4134-E3489C399FD0}"/>
          </ac:spMkLst>
        </pc:spChg>
      </pc:sldChg>
      <pc:sldChg chg="modSp add">
        <pc:chgData name="Christopher Potter" userId="24ad2ef8db5e8a45" providerId="LiveId" clId="{10AB9FE2-9012-46EF-B18A-C87D5526F6EE}" dt="2026-06-11T12:54:07.374" v="256" actId="6549"/>
        <pc:sldMkLst>
          <pc:docMk/>
          <pc:sldMk cId="2509132258" sldId="300"/>
        </pc:sldMkLst>
        <pc:spChg chg="mod">
          <ac:chgData name="Christopher Potter" userId="24ad2ef8db5e8a45" providerId="LiveId" clId="{10AB9FE2-9012-46EF-B18A-C87D5526F6EE}" dt="2026-06-11T12:54:07.374" v="256" actId="6549"/>
          <ac:spMkLst>
            <pc:docMk/>
            <pc:sldMk cId="2509132258" sldId="300"/>
            <ac:spMk id="3" creationId="{CB410622-78B3-314B-C490-041E3C668132}"/>
          </ac:spMkLst>
        </pc:spChg>
        <pc:spChg chg="mod">
          <ac:chgData name="Christopher Potter" userId="24ad2ef8db5e8a45" providerId="LiveId" clId="{10AB9FE2-9012-46EF-B18A-C87D5526F6EE}" dt="2026-06-11T12:54:03.098" v="252" actId="6549"/>
          <ac:spMkLst>
            <pc:docMk/>
            <pc:sldMk cId="2509132258" sldId="300"/>
            <ac:spMk id="6" creationId="{5459BB71-492B-BBEE-DC3F-D7C07C4ABC8D}"/>
          </ac:spMkLst>
        </pc:spChg>
      </pc:sldChg>
      <pc:sldChg chg="modSp add">
        <pc:chgData name="Christopher Potter" userId="24ad2ef8db5e8a45" providerId="LiveId" clId="{10AB9FE2-9012-46EF-B18A-C87D5526F6EE}" dt="2026-06-11T12:54:28.021" v="270" actId="6549"/>
        <pc:sldMkLst>
          <pc:docMk/>
          <pc:sldMk cId="2398114787" sldId="301"/>
        </pc:sldMkLst>
        <pc:spChg chg="mod">
          <ac:chgData name="Christopher Potter" userId="24ad2ef8db5e8a45" providerId="LiveId" clId="{10AB9FE2-9012-46EF-B18A-C87D5526F6EE}" dt="2026-06-11T12:54:28.021" v="270" actId="6549"/>
          <ac:spMkLst>
            <pc:docMk/>
            <pc:sldMk cId="2398114787" sldId="301"/>
            <ac:spMk id="3" creationId="{D30F2252-2054-4DC1-C3A1-56CB971351C7}"/>
          </ac:spMkLst>
        </pc:spChg>
        <pc:spChg chg="mod">
          <ac:chgData name="Christopher Potter" userId="24ad2ef8db5e8a45" providerId="LiveId" clId="{10AB9FE2-9012-46EF-B18A-C87D5526F6EE}" dt="2026-06-11T12:54:18.574" v="266" actId="6549"/>
          <ac:spMkLst>
            <pc:docMk/>
            <pc:sldMk cId="2398114787" sldId="301"/>
            <ac:spMk id="6" creationId="{648B7047-6DD3-8BFD-7846-DC9D57F86F10}"/>
          </ac:spMkLst>
        </pc:spChg>
      </pc:sldChg>
      <pc:sldChg chg="modSp add">
        <pc:chgData name="Christopher Potter" userId="24ad2ef8db5e8a45" providerId="LiveId" clId="{10AB9FE2-9012-46EF-B18A-C87D5526F6EE}" dt="2026-06-11T12:54:56.726" v="283" actId="6549"/>
        <pc:sldMkLst>
          <pc:docMk/>
          <pc:sldMk cId="4286943230" sldId="302"/>
        </pc:sldMkLst>
        <pc:spChg chg="mod">
          <ac:chgData name="Christopher Potter" userId="24ad2ef8db5e8a45" providerId="LiveId" clId="{10AB9FE2-9012-46EF-B18A-C87D5526F6EE}" dt="2026-06-11T12:54:56.726" v="283" actId="6549"/>
          <ac:spMkLst>
            <pc:docMk/>
            <pc:sldMk cId="4286943230" sldId="302"/>
            <ac:spMk id="3" creationId="{0885A31E-E06A-9EF4-0C3A-7891C656DC24}"/>
          </ac:spMkLst>
        </pc:spChg>
        <pc:spChg chg="mod">
          <ac:chgData name="Christopher Potter" userId="24ad2ef8db5e8a45" providerId="LiveId" clId="{10AB9FE2-9012-46EF-B18A-C87D5526F6EE}" dt="2026-06-11T12:54:50.416" v="279" actId="6549"/>
          <ac:spMkLst>
            <pc:docMk/>
            <pc:sldMk cId="4286943230" sldId="302"/>
            <ac:spMk id="6" creationId="{5CB2204D-921F-739E-4F98-8A05D30282D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1325DC-07E1-6490-9A28-4D3B4FD74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45C154-3B37-11AE-601D-AEDD72982FBA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61166D-EDCE-DDC6-76F8-EE3B244926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9A3D28-291C-F858-E1C9-0E06CEC81D70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Surds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11 June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13FA8-444F-634F-06A3-331FFA8B4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ABF12B-FFE6-ADED-F346-56F9D63E7B1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9ADDD43-82D3-AA8D-5ED4-9EFC22567E5B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9ADDD43-82D3-AA8D-5ED4-9EFC22567E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9B9882-64D1-09DF-11F0-CDD25CBB3C2B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98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9B9882-64D1-09DF-11F0-CDD25CBB3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18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BABC8-78FC-8E6F-5F94-39CC8148D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AA17A3-3D92-B55C-576C-B61F24CD272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66BEFBB-9319-600D-02F3-3B5D545335A0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66BEFBB-9319-600D-02F3-3B5D545335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5EC280-05D3-3D07-875B-7523883E1220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5EC280-05D3-3D07-875B-7523883E12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725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1F1B0-5464-F848-C192-5644B3D75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C73E6C-062B-B565-FEE0-5A08602005A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CBF4BDD-DB3B-16E8-9464-A7EE6B089687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CBF4BDD-DB3B-16E8-9464-A7EE6B0896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173311A-7010-1346-A88F-74BB5C7C660A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173311A-7010-1346-A88F-74BB5C7C6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670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6DA0A-3646-D9D6-3454-F03194D49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E6CFAF-E0D2-1B66-D66F-C27D3278100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E12C5F6-A32F-D668-C05D-C18631AEAF26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E12C5F6-A32F-D668-C05D-C18631AEAF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A4ECD56-43AE-CFEB-92BA-FD87B2419D7E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98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A4ECD56-43AE-CFEB-92BA-FD87B2419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673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C4D7E-EC73-EB6E-1B28-7BF0CE4A9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C25A88-7FE9-FED5-6709-3982B525FEC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057BE82-851C-6564-3E5D-F35AE027570D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057BE82-851C-6564-3E5D-F35AE02757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AC736E-9643-3711-246D-70DBF9FBD4DC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200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AC736E-9643-3711-246D-70DBF9FBD4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003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678B6-CE9B-D39C-D387-99CD2E192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E094C0-8AD7-A87F-7FFB-0A16F4999A1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FA7E18F-43B0-E7E1-B7EB-EB0B7CFA617D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FA7E18F-43B0-E7E1-B7EB-EB0B7CFA61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B15DAA-0E3B-82C7-3F4B-0BE0B4517759}"/>
                  </a:ext>
                </a:extLst>
              </p:cNvPr>
              <p:cNvSpPr txBox="1"/>
              <p:nvPr/>
            </p:nvSpPr>
            <p:spPr>
              <a:xfrm>
                <a:off x="1668379" y="931119"/>
                <a:ext cx="6673516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B15DAA-0E3B-82C7-3F4B-0BE0B4517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379" y="931119"/>
                <a:ext cx="6673516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31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16DF5-B825-305A-686E-6E52ED2F7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D41397-6D2F-29F2-E731-6E2B2308226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EACFC37-9EC6-A126-6E4E-DF5D75A92DF6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EACFC37-9EC6-A126-6E4E-DF5D75A92D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61CC42-A0EB-27C9-318F-2323D33420F4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61CC42-A0EB-27C9-318F-2323D3342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449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DE568-8FBC-76B8-BCC0-4C3394CC2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8FBEAD-646A-4311-006D-C2685B2B741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E621443-691E-D6A7-BFB0-69A2EF13D71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E621443-691E-D6A7-BFB0-69A2EF13D7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3723AD-98C8-F031-A1E5-1B07B5539701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125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3723AD-98C8-F031-A1E5-1B07B5539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644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BAC29-C427-D412-ED8F-25447AE7D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82A24A-4675-6C68-7BE1-F0A72DC3919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D78B173-F29F-8DF4-03E0-2F0452248093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23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D78B173-F29F-8DF4-03E0-2F04522480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80F69C-2729-8561-4134-E3489C399FD0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75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80F69C-2729-8561-4134-E3489C399F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870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F4FD1-DE23-9CAA-A418-C962173BE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2B7197-4D54-76F6-2B70-DC0D4704013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B410622-78B3-314B-C490-041E3C66813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B410622-78B3-314B-C490-041E3C6681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59BB71-492B-BBEE-DC3F-D7C07C4ABC8D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48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59BB71-492B-BBEE-DC3F-D7C07C4AB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913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2C1C3-D899-4DFE-476B-9E67C9EC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769219-C968-5F83-08BC-2CBABED64D4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5C2A4D8-5162-5250-61F9-8AE7CCB6780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5C2A4D8-5162-5250-61F9-8AE7CCB678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1CDC8F-4C51-401D-181E-39816AAB6226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1CDC8F-4C51-401D-181E-39816AAB6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499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7A6A3-EAF3-FF55-59FD-D375369F9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A10FD3-DAA1-D50B-9BD8-CBCA1389E9A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30F2252-2054-4DC1-C3A1-56CB971351C7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30F2252-2054-4DC1-C3A1-56CB971351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8B7047-6DD3-8BFD-7846-DC9D57F86F10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8B7047-6DD3-8BFD-7846-DC9D57F86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811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B90CD-E757-4FA8-8C2E-17BD82EB0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C939DE-8F3C-CF55-6640-C52148EF02C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885A31E-E06A-9EF4-0C3A-7891C656DC24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885A31E-E06A-9EF4-0C3A-7891C656DC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B2204D-921F-739E-4F98-8A05D30282DB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125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B2204D-921F-739E-4F98-8A05D30282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94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F7A86-4B28-665C-2496-34A98E9DE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052359-ABA4-C257-6538-9E3B9991A1B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04A2001-B7A6-B854-F4AB-A4E6A8C2B1CC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04A2001-B7A6-B854-F4AB-A4E6A8C2B1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55EBF2-F55A-B9A0-9E93-BCA5DC0F6E2E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55EBF2-F55A-B9A0-9E93-BCA5DC0F6E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76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1D0B9-67D6-9207-F53F-1B281F972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8F936F-7BB8-8452-C1F2-B9C654F22D1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B56B902-37A3-75D6-466C-9084B79CA957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B56B902-37A3-75D6-466C-9084B79CA9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1AF72E-A4FE-12CA-93C9-8A62A4A60346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72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1AF72E-A4FE-12CA-93C9-8A62A4A603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172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F4869-0D22-E6A2-039F-C69B7BBF4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51106-4521-EF31-C9E1-FD36F5F24B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C6B8A7B-8C33-3281-C0BB-F5CBCDEA52E6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C6B8A7B-8C33-3281-C0BB-F5CBCDEA52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0CE41E0-5F7F-6BED-872D-34D7818ACA48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0CE41E0-5F7F-6BED-872D-34D7818AC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833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38E9C-8F4A-A1F8-BE97-1476AA238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DB15B8-FC6D-03B3-7BE2-90D6A6F129E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B6A8D6F-F48F-72D4-E8D9-54A76DD9247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B6A8D6F-F48F-72D4-E8D9-54A76DD924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36D04B-83C0-51F0-5776-9DA0D77077F7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48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36D04B-83C0-51F0-5776-9DA0D7707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006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68EAE-32C4-B3A4-F80E-09527E3B4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53C8B9-B080-8F32-73D6-F500D32CD99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DDA649F-D53E-7876-5352-497579308E99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DDA649F-D53E-7876-5352-497579308E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9A5D7D-E3E1-5EB5-078D-C27402EEF719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9A5D7D-E3E1-5EB5-078D-C27402EEF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684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729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D68F8-B1C1-C7B4-FB76-125B556DC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A00A38-AE6E-1AED-FB68-2D4FEA3E068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498F23B-4E98-DDE4-908E-CAC4E6425A89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498F23B-4E98-DDE4-908E-CAC4E6425A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FC2BC3-2A98-3C2C-E414-8E96DBB892ED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FC2BC3-2A98-3C2C-E414-8E96DBB89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507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8527B-7846-209D-3505-9F61D8009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9F6C60-0DE0-172C-63BB-662366D04C6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400" dirty="0"/>
              <a:t>Simplify: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A1D3B4B-C029-DEC5-37C6-0BA7C43BD16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A1D3B4B-C029-DEC5-37C6-0BA7C43BD1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69AD995-723E-7240-82AB-B904AAC735DF}"/>
                  </a:ext>
                </a:extLst>
              </p:cNvPr>
              <p:cNvSpPr txBox="1"/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75</m:t>
                          </m:r>
                        </m:e>
                      </m:rad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80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69AD995-723E-7240-82AB-B904AAC73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86" y="931119"/>
                <a:ext cx="6096000" cy="14934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879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6369A94-4C8F-4DC0-A21F-437726F59B01}" vid="{92B2AECD-37BA-48B7-8935-D69C9CA1D4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268</TotalTime>
  <Words>154</Words>
  <Application>Microsoft Office PowerPoint</Application>
  <PresentationFormat>Widescreen</PresentationFormat>
  <Paragraphs>62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Arial</vt:lpstr>
      <vt:lpstr>Cambria Math</vt:lpstr>
      <vt:lpstr>1_Office Theme</vt:lpstr>
      <vt:lpstr>Surds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13</cp:revision>
  <dcterms:created xsi:type="dcterms:W3CDTF">2026-05-15T17:39:16Z</dcterms:created>
  <dcterms:modified xsi:type="dcterms:W3CDTF">2026-06-11T12:55:03Z</dcterms:modified>
</cp:coreProperties>
</file>