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0" r:id="rId3"/>
    <p:sldId id="278" r:id="rId4"/>
    <p:sldId id="263" r:id="rId5"/>
    <p:sldId id="274" r:id="rId6"/>
    <p:sldId id="282" r:id="rId7"/>
    <p:sldId id="268" r:id="rId8"/>
    <p:sldId id="265" r:id="rId9"/>
    <p:sldId id="266" r:id="rId10"/>
    <p:sldId id="267" r:id="rId11"/>
    <p:sldId id="264" r:id="rId12"/>
    <p:sldId id="269" r:id="rId13"/>
    <p:sldId id="271" r:id="rId14"/>
    <p:sldId id="270" r:id="rId15"/>
    <p:sldId id="272" r:id="rId16"/>
    <p:sldId id="273" r:id="rId17"/>
    <p:sldId id="275" r:id="rId18"/>
    <p:sldId id="276" r:id="rId19"/>
    <p:sldId id="277" r:id="rId20"/>
    <p:sldId id="279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sldOrd">
      <pc:chgData name="Christopher Potter" userId="24ad2ef8db5e8a45" providerId="LiveId" clId="{10AB9FE2-9012-46EF-B18A-C87D5526F6EE}" dt="2026-06-18T13:43:25.817" v="1436"/>
      <pc:docMkLst>
        <pc:docMk/>
      </pc:docMkLst>
      <pc:sldChg chg="setBg">
        <pc:chgData name="Christopher Potter" userId="24ad2ef8db5e8a45" providerId="LiveId" clId="{10AB9FE2-9012-46EF-B18A-C87D5526F6EE}" dt="2026-06-18T13:43:25.817" v="1436"/>
        <pc:sldMkLst>
          <pc:docMk/>
          <pc:sldMk cId="1083552615" sldId="262"/>
        </pc:sldMkLst>
      </pc:sldChg>
      <pc:sldChg chg="addSp delSp modSp mod">
        <pc:chgData name="Christopher Potter" userId="24ad2ef8db5e8a45" providerId="LiveId" clId="{10AB9FE2-9012-46EF-B18A-C87D5526F6EE}" dt="2026-06-18T09:27:21.979" v="60" actId="1037"/>
        <pc:sldMkLst>
          <pc:docMk/>
          <pc:sldMk cId="2091781012" sldId="263"/>
        </pc:sldMkLst>
        <pc:spChg chg="mod">
          <ac:chgData name="Christopher Potter" userId="24ad2ef8db5e8a45" providerId="LiveId" clId="{10AB9FE2-9012-46EF-B18A-C87D5526F6EE}" dt="2026-06-18T09:26:34.929" v="49" actId="6549"/>
          <ac:spMkLst>
            <pc:docMk/>
            <pc:sldMk cId="2091781012" sldId="263"/>
            <ac:spMk id="3" creationId="{FFA156C5-A494-D1D2-F9E6-43225B3743C2}"/>
          </ac:spMkLst>
        </pc:spChg>
        <pc:spChg chg="add mod ord">
          <ac:chgData name="Christopher Potter" userId="24ad2ef8db5e8a45" providerId="LiveId" clId="{10AB9FE2-9012-46EF-B18A-C87D5526F6EE}" dt="2026-06-18T09:27:06.799" v="51" actId="166"/>
          <ac:spMkLst>
            <pc:docMk/>
            <pc:sldMk cId="2091781012" sldId="263"/>
            <ac:spMk id="4" creationId="{9234E040-F6B1-C999-BE97-C0B2BAE538F1}"/>
          </ac:spMkLst>
        </pc:spChg>
        <pc:spChg chg="add mod">
          <ac:chgData name="Christopher Potter" userId="24ad2ef8db5e8a45" providerId="LiveId" clId="{10AB9FE2-9012-46EF-B18A-C87D5526F6EE}" dt="2026-06-18T09:27:21.979" v="60" actId="1037"/>
          <ac:spMkLst>
            <pc:docMk/>
            <pc:sldMk cId="2091781012" sldId="263"/>
            <ac:spMk id="6" creationId="{7D2B5551-7348-69FC-BA24-BB3A9F4ECE98}"/>
          </ac:spMkLst>
        </pc:spChg>
        <pc:spChg chg="mod topLvl">
          <ac:chgData name="Christopher Potter" userId="24ad2ef8db5e8a45" providerId="LiveId" clId="{10AB9FE2-9012-46EF-B18A-C87D5526F6EE}" dt="2026-06-18T09:26:41.445" v="50" actId="164"/>
          <ac:spMkLst>
            <pc:docMk/>
            <pc:sldMk cId="2091781012" sldId="263"/>
            <ac:spMk id="7" creationId="{81256EB7-4B45-551F-7793-CA756628875F}"/>
          </ac:spMkLst>
        </pc:spChg>
        <pc:spChg chg="mod topLvl">
          <ac:chgData name="Christopher Potter" userId="24ad2ef8db5e8a45" providerId="LiveId" clId="{10AB9FE2-9012-46EF-B18A-C87D5526F6EE}" dt="2026-06-18T09:26:41.445" v="50" actId="164"/>
          <ac:spMkLst>
            <pc:docMk/>
            <pc:sldMk cId="2091781012" sldId="263"/>
            <ac:spMk id="8" creationId="{09542B39-76DC-A420-529A-5295C618966B}"/>
          </ac:spMkLst>
        </pc:spChg>
        <pc:spChg chg="del mod topLvl">
          <ac:chgData name="Christopher Potter" userId="24ad2ef8db5e8a45" providerId="LiveId" clId="{10AB9FE2-9012-46EF-B18A-C87D5526F6EE}" dt="2026-06-18T09:25:15.327" v="29" actId="478"/>
          <ac:spMkLst>
            <pc:docMk/>
            <pc:sldMk cId="2091781012" sldId="263"/>
            <ac:spMk id="9" creationId="{943BC7A3-0619-5B88-4C9E-EADD210AE744}"/>
          </ac:spMkLst>
        </pc:spChg>
        <pc:spChg chg="del mod topLvl">
          <ac:chgData name="Christopher Potter" userId="24ad2ef8db5e8a45" providerId="LiveId" clId="{10AB9FE2-9012-46EF-B18A-C87D5526F6EE}" dt="2026-06-18T09:25:15.327" v="29" actId="478"/>
          <ac:spMkLst>
            <pc:docMk/>
            <pc:sldMk cId="2091781012" sldId="263"/>
            <ac:spMk id="10" creationId="{3A6886CE-D8B9-30B9-E999-66636D80E4FF}"/>
          </ac:spMkLst>
        </pc:spChg>
        <pc:spChg chg="del">
          <ac:chgData name="Christopher Potter" userId="24ad2ef8db5e8a45" providerId="LiveId" clId="{10AB9FE2-9012-46EF-B18A-C87D5526F6EE}" dt="2026-06-18T09:21:58.384" v="4" actId="478"/>
          <ac:spMkLst>
            <pc:docMk/>
            <pc:sldMk cId="2091781012" sldId="263"/>
            <ac:spMk id="11" creationId="{B80E6896-0F10-BD2F-F7E7-660E8DF96301}"/>
          </ac:spMkLst>
        </pc:spChg>
        <pc:spChg chg="mod topLvl">
          <ac:chgData name="Christopher Potter" userId="24ad2ef8db5e8a45" providerId="LiveId" clId="{10AB9FE2-9012-46EF-B18A-C87D5526F6EE}" dt="2026-06-18T09:26:41.445" v="50" actId="164"/>
          <ac:spMkLst>
            <pc:docMk/>
            <pc:sldMk cId="2091781012" sldId="263"/>
            <ac:spMk id="12" creationId="{3D6F470A-7397-F0C0-49E8-8A7E6F0F991A}"/>
          </ac:spMkLst>
        </pc:spChg>
        <pc:spChg chg="mod topLvl">
          <ac:chgData name="Christopher Potter" userId="24ad2ef8db5e8a45" providerId="LiveId" clId="{10AB9FE2-9012-46EF-B18A-C87D5526F6EE}" dt="2026-06-18T09:26:41.445" v="50" actId="164"/>
          <ac:spMkLst>
            <pc:docMk/>
            <pc:sldMk cId="2091781012" sldId="263"/>
            <ac:spMk id="13" creationId="{FB01AD2B-0D6F-5EB0-CA7E-6C80352A32F2}"/>
          </ac:spMkLst>
        </pc:spChg>
        <pc:spChg chg="add mod">
          <ac:chgData name="Christopher Potter" userId="24ad2ef8db5e8a45" providerId="LiveId" clId="{10AB9FE2-9012-46EF-B18A-C87D5526F6EE}" dt="2026-06-18T09:26:41.445" v="50" actId="164"/>
          <ac:spMkLst>
            <pc:docMk/>
            <pc:sldMk cId="2091781012" sldId="263"/>
            <ac:spMk id="17" creationId="{D89E3914-46E1-B456-34C4-D8456C43488E}"/>
          </ac:spMkLst>
        </pc:spChg>
        <pc:spChg chg="add mod">
          <ac:chgData name="Christopher Potter" userId="24ad2ef8db5e8a45" providerId="LiveId" clId="{10AB9FE2-9012-46EF-B18A-C87D5526F6EE}" dt="2026-06-18T09:26:41.445" v="50" actId="164"/>
          <ac:spMkLst>
            <pc:docMk/>
            <pc:sldMk cId="2091781012" sldId="263"/>
            <ac:spMk id="18" creationId="{CEA6DE26-6765-70D1-2453-D89B5FCB0783}"/>
          </ac:spMkLst>
        </pc:spChg>
        <pc:grpChg chg="del mod">
          <ac:chgData name="Christopher Potter" userId="24ad2ef8db5e8a45" providerId="LiveId" clId="{10AB9FE2-9012-46EF-B18A-C87D5526F6EE}" dt="2026-06-18T09:24:46.948" v="21" actId="165"/>
          <ac:grpSpMkLst>
            <pc:docMk/>
            <pc:sldMk cId="2091781012" sldId="263"/>
            <ac:grpSpMk id="14" creationId="{E4A1FF71-1218-B947-1268-C7DBB676F03E}"/>
          </ac:grpSpMkLst>
        </pc:grpChg>
        <pc:grpChg chg="add mod">
          <ac:chgData name="Christopher Potter" userId="24ad2ef8db5e8a45" providerId="LiveId" clId="{10AB9FE2-9012-46EF-B18A-C87D5526F6EE}" dt="2026-06-18T09:26:41.445" v="50" actId="164"/>
          <ac:grpSpMkLst>
            <pc:docMk/>
            <pc:sldMk cId="2091781012" sldId="263"/>
            <ac:grpSpMk id="19" creationId="{1DF06B73-9B5E-3104-8C9B-030185BCE916}"/>
          </ac:grpSpMkLst>
        </pc:grpChg>
      </pc:sldChg>
      <pc:sldChg chg="addSp delSp modSp add mod ord">
        <pc:chgData name="Christopher Potter" userId="24ad2ef8db5e8a45" providerId="LiveId" clId="{10AB9FE2-9012-46EF-B18A-C87D5526F6EE}" dt="2026-06-18T11:46:19.883" v="393" actId="164"/>
        <pc:sldMkLst>
          <pc:docMk/>
          <pc:sldMk cId="2270731932" sldId="264"/>
        </pc:sldMkLst>
        <pc:spChg chg="mod">
          <ac:chgData name="Christopher Potter" userId="24ad2ef8db5e8a45" providerId="LiveId" clId="{10AB9FE2-9012-46EF-B18A-C87D5526F6EE}" dt="2026-06-18T11:34:18.544" v="257" actId="20577"/>
          <ac:spMkLst>
            <pc:docMk/>
            <pc:sldMk cId="2270731932" sldId="264"/>
            <ac:spMk id="2" creationId="{D4536958-3016-99AD-7F8B-FA41BF732B70}"/>
          </ac:spMkLst>
        </pc:spChg>
        <pc:spChg chg="mod">
          <ac:chgData name="Christopher Potter" userId="24ad2ef8db5e8a45" providerId="LiveId" clId="{10AB9FE2-9012-46EF-B18A-C87D5526F6EE}" dt="2026-06-18T11:34:52.147" v="293" actId="6549"/>
          <ac:spMkLst>
            <pc:docMk/>
            <pc:sldMk cId="2270731932" sldId="264"/>
            <ac:spMk id="3" creationId="{7E022EC1-8856-6148-6971-0518927DD215}"/>
          </ac:spMkLst>
        </pc:spChg>
        <pc:spChg chg="del">
          <ac:chgData name="Christopher Potter" userId="24ad2ef8db5e8a45" providerId="LiveId" clId="{10AB9FE2-9012-46EF-B18A-C87D5526F6EE}" dt="2026-06-18T09:28:47.937" v="91" actId="478"/>
          <ac:spMkLst>
            <pc:docMk/>
            <pc:sldMk cId="2270731932" sldId="264"/>
            <ac:spMk id="4" creationId="{D08A25ED-A4EF-7B28-18AD-22C743DF8F4F}"/>
          </ac:spMkLst>
        </pc:spChg>
        <pc:spChg chg="add mod ord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4" creationId="{DEC39D3A-C383-5D6B-E50B-3A3604D9F0CC}"/>
          </ac:spMkLst>
        </pc:spChg>
        <pc:spChg chg="add 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5" creationId="{74941A88-3C4F-B475-7241-08619ADF8FAA}"/>
          </ac:spMkLst>
        </pc:spChg>
        <pc:spChg chg="del mod">
          <ac:chgData name="Christopher Potter" userId="24ad2ef8db5e8a45" providerId="LiveId" clId="{10AB9FE2-9012-46EF-B18A-C87D5526F6EE}" dt="2026-06-18T09:29:38.104" v="107" actId="478"/>
          <ac:spMkLst>
            <pc:docMk/>
            <pc:sldMk cId="2270731932" sldId="264"/>
            <ac:spMk id="6" creationId="{30195097-B670-AB44-8F83-545BB8051A64}"/>
          </ac:spMkLst>
        </pc:spChg>
        <pc:spChg chg="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7" creationId="{D703FE26-3868-C94D-8BBD-560CE035DB59}"/>
          </ac:spMkLst>
        </pc:spChg>
        <pc:spChg chg="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8" creationId="{DEF3A676-EAD9-88A6-B589-304FC7992050}"/>
          </ac:spMkLst>
        </pc:spChg>
        <pc:spChg chg="add mod ord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9" creationId="{039118D9-77A9-3E94-B1F4-605EDAD72C13}"/>
          </ac:spMkLst>
        </pc:spChg>
        <pc:spChg chg="add 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11" creationId="{8FA6F758-2469-E52E-2A03-D38C1A0D8A60}"/>
          </ac:spMkLst>
        </pc:spChg>
        <pc:spChg chg="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12" creationId="{B4F48F65-4DDA-6B10-4DD2-31DC75ECEE77}"/>
          </ac:spMkLst>
        </pc:spChg>
        <pc:spChg chg="mod topLvl">
          <ac:chgData name="Christopher Potter" userId="24ad2ef8db5e8a45" providerId="LiveId" clId="{10AB9FE2-9012-46EF-B18A-C87D5526F6EE}" dt="2026-06-18T11:46:11.930" v="392" actId="165"/>
          <ac:spMkLst>
            <pc:docMk/>
            <pc:sldMk cId="2270731932" sldId="264"/>
            <ac:spMk id="13" creationId="{B218E508-F17C-F1B6-A2B6-7804B75621B5}"/>
          </ac:spMkLst>
        </pc:spChg>
        <pc:spChg chg="add 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16" creationId="{7D2B9759-9A6D-BDC0-1580-D193087CB546}"/>
          </ac:spMkLst>
        </pc:spChg>
        <pc:spChg chg="del mod">
          <ac:chgData name="Christopher Potter" userId="24ad2ef8db5e8a45" providerId="LiveId" clId="{10AB9FE2-9012-46EF-B18A-C87D5526F6EE}" dt="2026-06-18T09:29:39.664" v="108" actId="478"/>
          <ac:spMkLst>
            <pc:docMk/>
            <pc:sldMk cId="2270731932" sldId="264"/>
            <ac:spMk id="17" creationId="{B4CFC4CF-0E2C-70E6-0AD1-877CC1080E8C}"/>
          </ac:spMkLst>
        </pc:spChg>
        <pc:spChg chg="del mod">
          <ac:chgData name="Christopher Potter" userId="24ad2ef8db5e8a45" providerId="LiveId" clId="{10AB9FE2-9012-46EF-B18A-C87D5526F6EE}" dt="2026-06-18T09:29:35.246" v="106" actId="478"/>
          <ac:spMkLst>
            <pc:docMk/>
            <pc:sldMk cId="2270731932" sldId="264"/>
            <ac:spMk id="18" creationId="{DF189644-2B11-ECB5-6349-1C561ED66B2E}"/>
          </ac:spMkLst>
        </pc:spChg>
        <pc:spChg chg="add 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21" creationId="{F11D770E-A2B3-A237-866B-4C727949ABE9}"/>
          </ac:spMkLst>
        </pc:spChg>
        <pc:spChg chg="add mod topLvl">
          <ac:chgData name="Christopher Potter" userId="24ad2ef8db5e8a45" providerId="LiveId" clId="{10AB9FE2-9012-46EF-B18A-C87D5526F6EE}" dt="2026-06-18T11:46:19.883" v="393" actId="164"/>
          <ac:spMkLst>
            <pc:docMk/>
            <pc:sldMk cId="2270731932" sldId="264"/>
            <ac:spMk id="23" creationId="{D9717CD1-7011-1288-F47A-3C6610D205D7}"/>
          </ac:spMkLst>
        </pc:spChg>
        <pc:grpChg chg="add del mod">
          <ac:chgData name="Christopher Potter" userId="24ad2ef8db5e8a45" providerId="LiveId" clId="{10AB9FE2-9012-46EF-B18A-C87D5526F6EE}" dt="2026-06-18T09:30:58.354" v="127" actId="165"/>
          <ac:grpSpMkLst>
            <pc:docMk/>
            <pc:sldMk cId="2270731932" sldId="264"/>
            <ac:grpSpMk id="9" creationId="{63E55CD3-1C86-321F-B73C-57CC3834C098}"/>
          </ac:grpSpMkLst>
        </pc:grpChg>
        <pc:grpChg chg="del mod">
          <ac:chgData name="Christopher Potter" userId="24ad2ef8db5e8a45" providerId="LiveId" clId="{10AB9FE2-9012-46EF-B18A-C87D5526F6EE}" dt="2026-06-18T09:29:51.727" v="109" actId="165"/>
          <ac:grpSpMkLst>
            <pc:docMk/>
            <pc:sldMk cId="2270731932" sldId="264"/>
            <ac:grpSpMk id="19" creationId="{9C41A0A6-1B2F-0294-BF1F-D077CD81AC9F}"/>
          </ac:grpSpMkLst>
        </pc:grpChg>
        <pc:grpChg chg="add del mod">
          <ac:chgData name="Christopher Potter" userId="24ad2ef8db5e8a45" providerId="LiveId" clId="{10AB9FE2-9012-46EF-B18A-C87D5526F6EE}" dt="2026-06-18T11:46:11.930" v="392" actId="165"/>
          <ac:grpSpMkLst>
            <pc:docMk/>
            <pc:sldMk cId="2270731932" sldId="264"/>
            <ac:grpSpMk id="24" creationId="{A8AE9591-AE8C-C212-98FA-0BB8D564D57E}"/>
          </ac:grpSpMkLst>
        </pc:grp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3932391827" sldId="264"/>
        </pc:sldMkLst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839124792" sldId="265"/>
        </pc:sldMkLst>
      </pc:sldChg>
      <pc:sldChg chg="addSp delSp modSp add mod">
        <pc:chgData name="Christopher Potter" userId="24ad2ef8db5e8a45" providerId="LiveId" clId="{10AB9FE2-9012-46EF-B18A-C87D5526F6EE}" dt="2026-06-18T13:30:19.230" v="1278" actId="14100"/>
        <pc:sldMkLst>
          <pc:docMk/>
          <pc:sldMk cId="857876179" sldId="265"/>
        </pc:sldMkLst>
        <pc:spChg chg="mod">
          <ac:chgData name="Christopher Potter" userId="24ad2ef8db5e8a45" providerId="LiveId" clId="{10AB9FE2-9012-46EF-B18A-C87D5526F6EE}" dt="2026-06-18T09:34:13.532" v="187" actId="20577"/>
          <ac:spMkLst>
            <pc:docMk/>
            <pc:sldMk cId="857876179" sldId="265"/>
            <ac:spMk id="2" creationId="{9189A051-A5A2-2928-C841-7F361C4FE149}"/>
          </ac:spMkLst>
        </pc:spChg>
        <pc:spChg chg="mod">
          <ac:chgData name="Christopher Potter" userId="24ad2ef8db5e8a45" providerId="LiveId" clId="{10AB9FE2-9012-46EF-B18A-C87D5526F6EE}" dt="2026-06-18T09:44:22.994" v="246" actId="6549"/>
          <ac:spMkLst>
            <pc:docMk/>
            <pc:sldMk cId="857876179" sldId="265"/>
            <ac:spMk id="3" creationId="{7B2614B1-42DA-6270-82E2-D86D05534043}"/>
          </ac:spMkLst>
        </pc:spChg>
        <pc:spChg chg="mod topLvl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5" creationId="{9C6EB165-C19D-DD60-3C73-993F0606807B}"/>
          </ac:spMkLst>
        </pc:spChg>
        <pc:spChg chg="add mod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6" creationId="{FC340456-353C-0DF3-B021-C52DE1B3FDBC}"/>
          </ac:spMkLst>
        </pc:spChg>
        <pc:spChg chg="del">
          <ac:chgData name="Christopher Potter" userId="24ad2ef8db5e8a45" providerId="LiveId" clId="{10AB9FE2-9012-46EF-B18A-C87D5526F6EE}" dt="2026-06-18T09:32:51.922" v="156" actId="478"/>
          <ac:spMkLst>
            <pc:docMk/>
            <pc:sldMk cId="857876179" sldId="265"/>
            <ac:spMk id="7" creationId="{76773E25-D253-1744-D576-A9FA12652D80}"/>
          </ac:spMkLst>
        </pc:spChg>
        <pc:spChg chg="del">
          <ac:chgData name="Christopher Potter" userId="24ad2ef8db5e8a45" providerId="LiveId" clId="{10AB9FE2-9012-46EF-B18A-C87D5526F6EE}" dt="2026-06-18T09:32:51.922" v="156" actId="478"/>
          <ac:spMkLst>
            <pc:docMk/>
            <pc:sldMk cId="857876179" sldId="265"/>
            <ac:spMk id="8" creationId="{6F871D5A-2846-7422-3527-571310A16EAC}"/>
          </ac:spMkLst>
        </pc:spChg>
        <pc:spChg chg="add mod ord">
          <ac:chgData name="Christopher Potter" userId="24ad2ef8db5e8a45" providerId="LiveId" clId="{10AB9FE2-9012-46EF-B18A-C87D5526F6EE}" dt="2026-06-18T13:30:19.230" v="1278" actId="14100"/>
          <ac:spMkLst>
            <pc:docMk/>
            <pc:sldMk cId="857876179" sldId="265"/>
            <ac:spMk id="10" creationId="{1FFE0B9B-7FB8-1E5D-D315-B50DD0141A77}"/>
          </ac:spMkLst>
        </pc:spChg>
        <pc:spChg chg="mod topLvl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11" creationId="{C31500C5-2008-8824-6E7A-55B9EF393169}"/>
          </ac:spMkLst>
        </pc:spChg>
        <pc:spChg chg="mod topLvl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12" creationId="{8A08CDAC-19F3-DE54-D304-5ADB1ABBDBE1}"/>
          </ac:spMkLst>
        </pc:spChg>
        <pc:spChg chg="mod topLvl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13" creationId="{AB87AF23-1862-64C4-6F45-8F9DBC5CE244}"/>
          </ac:spMkLst>
        </pc:spChg>
        <pc:spChg chg="mod topLvl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16" creationId="{65F9262F-65B5-AF5B-51F9-6C6BA56E4AFE}"/>
          </ac:spMkLst>
        </pc:spChg>
        <pc:spChg chg="mod topLvl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21" creationId="{A5D7F7DE-AA86-DA7F-8B1E-E0BD2935F084}"/>
          </ac:spMkLst>
        </pc:spChg>
        <pc:spChg chg="mod topLvl">
          <ac:chgData name="Christopher Potter" userId="24ad2ef8db5e8a45" providerId="LiveId" clId="{10AB9FE2-9012-46EF-B18A-C87D5526F6EE}" dt="2026-06-18T09:44:19.611" v="244" actId="6549"/>
          <ac:spMkLst>
            <pc:docMk/>
            <pc:sldMk cId="857876179" sldId="265"/>
            <ac:spMk id="23" creationId="{4720A710-7565-6A11-E44E-43E3C6E2EA18}"/>
          </ac:spMkLst>
        </pc:spChg>
        <pc:grpChg chg="add mod">
          <ac:chgData name="Christopher Potter" userId="24ad2ef8db5e8a45" providerId="LiveId" clId="{10AB9FE2-9012-46EF-B18A-C87D5526F6EE}" dt="2026-06-18T09:44:19.611" v="244" actId="6549"/>
          <ac:grpSpMkLst>
            <pc:docMk/>
            <pc:sldMk cId="857876179" sldId="265"/>
            <ac:grpSpMk id="14" creationId="{F2EF14F3-36EC-4829-464B-78C6A5EC528A}"/>
          </ac:grpSpMkLst>
        </pc:grpChg>
        <pc:grpChg chg="del mod">
          <ac:chgData name="Christopher Potter" userId="24ad2ef8db5e8a45" providerId="LiveId" clId="{10AB9FE2-9012-46EF-B18A-C87D5526F6EE}" dt="2026-06-18T09:33:46.122" v="180" actId="165"/>
          <ac:grpSpMkLst>
            <pc:docMk/>
            <pc:sldMk cId="857876179" sldId="265"/>
            <ac:grpSpMk id="24" creationId="{33E88CCE-F6D7-2869-3E4B-CC4C65E2788A}"/>
          </ac:grpSpMkLst>
        </pc:grpChg>
      </pc:sldChg>
      <pc:sldChg chg="modSp add mod">
        <pc:chgData name="Christopher Potter" userId="24ad2ef8db5e8a45" providerId="LiveId" clId="{10AB9FE2-9012-46EF-B18A-C87D5526F6EE}" dt="2026-06-18T09:35:47.131" v="212" actId="6549"/>
        <pc:sldMkLst>
          <pc:docMk/>
          <pc:sldMk cId="723609094" sldId="266"/>
        </pc:sldMkLst>
        <pc:spChg chg="mod">
          <ac:chgData name="Christopher Potter" userId="24ad2ef8db5e8a45" providerId="LiveId" clId="{10AB9FE2-9012-46EF-B18A-C87D5526F6EE}" dt="2026-06-18T09:35:40.145" v="209" actId="6549"/>
          <ac:spMkLst>
            <pc:docMk/>
            <pc:sldMk cId="723609094" sldId="266"/>
            <ac:spMk id="2" creationId="{F5D45100-485C-55C3-4261-AEEB6D388001}"/>
          </ac:spMkLst>
        </pc:spChg>
        <pc:spChg chg="mod">
          <ac:chgData name="Christopher Potter" userId="24ad2ef8db5e8a45" providerId="LiveId" clId="{10AB9FE2-9012-46EF-B18A-C87D5526F6EE}" dt="2026-06-18T09:35:47.131" v="212" actId="6549"/>
          <ac:spMkLst>
            <pc:docMk/>
            <pc:sldMk cId="723609094" sldId="266"/>
            <ac:spMk id="3" creationId="{C27788F2-FBEB-6030-5EDF-5A6C2EA1C136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5" creationId="{0F7B0E37-F8D6-9CA7-78D0-E4127B4BEEB0}"/>
          </ac:spMkLst>
        </pc:spChg>
        <pc:spChg chg="mod">
          <ac:chgData name="Christopher Potter" userId="24ad2ef8db5e8a45" providerId="LiveId" clId="{10AB9FE2-9012-46EF-B18A-C87D5526F6EE}" dt="2026-06-18T09:35:22.718" v="202" actId="1076"/>
          <ac:spMkLst>
            <pc:docMk/>
            <pc:sldMk cId="723609094" sldId="266"/>
            <ac:spMk id="6" creationId="{B7A7A2AF-F7DE-05E9-1449-CA81546B50EE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10" creationId="{90AB18A3-7763-4829-B3CC-AA012F889C8E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11" creationId="{39AFEBDB-F75E-70D8-E415-79EBE961318E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12" creationId="{C8B3141F-F833-5671-F0C6-7C8AD8AAA125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13" creationId="{D58F55A7-3F7C-33C7-3933-BF0F36FFA49F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16" creationId="{0F77DAAB-4368-0AE8-85D3-CE03EC77D10E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21" creationId="{437FFC42-31EA-1B45-A1D2-39AD9A50F044}"/>
          </ac:spMkLst>
        </pc:spChg>
        <pc:spChg chg="mod">
          <ac:chgData name="Christopher Potter" userId="24ad2ef8db5e8a45" providerId="LiveId" clId="{10AB9FE2-9012-46EF-B18A-C87D5526F6EE}" dt="2026-06-18T09:35:18.967" v="201" actId="20577"/>
          <ac:spMkLst>
            <pc:docMk/>
            <pc:sldMk cId="723609094" sldId="266"/>
            <ac:spMk id="23" creationId="{A074A6E3-4FBB-3274-7CC6-2B4DF6E8732B}"/>
          </ac:spMkLst>
        </pc:spChg>
        <pc:grpChg chg="mod">
          <ac:chgData name="Christopher Potter" userId="24ad2ef8db5e8a45" providerId="LiveId" clId="{10AB9FE2-9012-46EF-B18A-C87D5526F6EE}" dt="2026-06-18T09:35:18.967" v="201" actId="20577"/>
          <ac:grpSpMkLst>
            <pc:docMk/>
            <pc:sldMk cId="723609094" sldId="266"/>
            <ac:grpSpMk id="14" creationId="{8FA0B788-5F84-96A5-61DC-A4F6A1FFF4B9}"/>
          </ac:grpSpMkLst>
        </pc:grp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1311959565" sldId="266"/>
        </pc:sldMkLst>
      </pc:sldChg>
      <pc:sldChg chg="modSp add mod ord">
        <pc:chgData name="Christopher Potter" userId="24ad2ef8db5e8a45" providerId="LiveId" clId="{10AB9FE2-9012-46EF-B18A-C87D5526F6EE}" dt="2026-06-18T09:42:53.681" v="240" actId="6549"/>
        <pc:sldMkLst>
          <pc:docMk/>
          <pc:sldMk cId="3309527329" sldId="267"/>
        </pc:sldMkLst>
        <pc:spChg chg="mod">
          <ac:chgData name="Christopher Potter" userId="24ad2ef8db5e8a45" providerId="LiveId" clId="{10AB9FE2-9012-46EF-B18A-C87D5526F6EE}" dt="2026-06-18T09:42:42.803" v="235"/>
          <ac:spMkLst>
            <pc:docMk/>
            <pc:sldMk cId="3309527329" sldId="267"/>
            <ac:spMk id="2" creationId="{AA00E671-8116-3A3B-ABE4-05DAB35C87CB}"/>
          </ac:spMkLst>
        </pc:spChg>
        <pc:spChg chg="mod">
          <ac:chgData name="Christopher Potter" userId="24ad2ef8db5e8a45" providerId="LiveId" clId="{10AB9FE2-9012-46EF-B18A-C87D5526F6EE}" dt="2026-06-18T09:42:53.681" v="240" actId="6549"/>
          <ac:spMkLst>
            <pc:docMk/>
            <pc:sldMk cId="3309527329" sldId="267"/>
            <ac:spMk id="3" creationId="{4C122AB8-4438-7E74-304C-777A544B505B}"/>
          </ac:spMkLst>
        </pc:spChg>
        <pc:spChg chg="mod">
          <ac:chgData name="Christopher Potter" userId="24ad2ef8db5e8a45" providerId="LiveId" clId="{10AB9FE2-9012-46EF-B18A-C87D5526F6EE}" dt="2026-06-18T09:42:08.538" v="231" actId="20577"/>
          <ac:spMkLst>
            <pc:docMk/>
            <pc:sldMk cId="3309527329" sldId="267"/>
            <ac:spMk id="5" creationId="{DC937225-F485-A1F1-F85D-EBE28C31D8C0}"/>
          </ac:spMkLst>
        </pc:spChg>
        <pc:spChg chg="mod">
          <ac:chgData name="Christopher Potter" userId="24ad2ef8db5e8a45" providerId="LiveId" clId="{10AB9FE2-9012-46EF-B18A-C87D5526F6EE}" dt="2026-06-18T09:42:08.538" v="231" actId="20577"/>
          <ac:spMkLst>
            <pc:docMk/>
            <pc:sldMk cId="3309527329" sldId="267"/>
            <ac:spMk id="6" creationId="{5E37C5BA-2582-4B2E-5CCE-59F1252744E5}"/>
          </ac:spMkLst>
        </pc:spChg>
        <pc:spChg chg="mod">
          <ac:chgData name="Christopher Potter" userId="24ad2ef8db5e8a45" providerId="LiveId" clId="{10AB9FE2-9012-46EF-B18A-C87D5526F6EE}" dt="2026-06-18T09:42:27.345" v="234" actId="14100"/>
          <ac:spMkLst>
            <pc:docMk/>
            <pc:sldMk cId="3309527329" sldId="267"/>
            <ac:spMk id="10" creationId="{196B97CB-64EC-2BC5-EBD3-D9F759565963}"/>
          </ac:spMkLst>
        </pc:spChg>
        <pc:spChg chg="mod">
          <ac:chgData name="Christopher Potter" userId="24ad2ef8db5e8a45" providerId="LiveId" clId="{10AB9FE2-9012-46EF-B18A-C87D5526F6EE}" dt="2026-06-18T09:42:08.538" v="231" actId="20577"/>
          <ac:spMkLst>
            <pc:docMk/>
            <pc:sldMk cId="3309527329" sldId="267"/>
            <ac:spMk id="11" creationId="{F4F7ABBC-141E-39F3-BC2A-E73149AC8B45}"/>
          </ac:spMkLst>
        </pc:spChg>
        <pc:spChg chg="mod">
          <ac:chgData name="Christopher Potter" userId="24ad2ef8db5e8a45" providerId="LiveId" clId="{10AB9FE2-9012-46EF-B18A-C87D5526F6EE}" dt="2026-06-18T09:42:12.433" v="232" actId="1076"/>
          <ac:spMkLst>
            <pc:docMk/>
            <pc:sldMk cId="3309527329" sldId="267"/>
            <ac:spMk id="12" creationId="{1F26EFF7-1AA8-848E-C032-3F327610CAA6}"/>
          </ac:spMkLst>
        </pc:spChg>
        <pc:spChg chg="mod">
          <ac:chgData name="Christopher Potter" userId="24ad2ef8db5e8a45" providerId="LiveId" clId="{10AB9FE2-9012-46EF-B18A-C87D5526F6EE}" dt="2026-06-18T09:42:08.538" v="231" actId="20577"/>
          <ac:spMkLst>
            <pc:docMk/>
            <pc:sldMk cId="3309527329" sldId="267"/>
            <ac:spMk id="13" creationId="{C557F312-DB53-EA3E-BD54-FF23D3D805F8}"/>
          </ac:spMkLst>
        </pc:spChg>
        <pc:spChg chg="mod">
          <ac:chgData name="Christopher Potter" userId="24ad2ef8db5e8a45" providerId="LiveId" clId="{10AB9FE2-9012-46EF-B18A-C87D5526F6EE}" dt="2026-06-18T09:42:08.538" v="231" actId="20577"/>
          <ac:spMkLst>
            <pc:docMk/>
            <pc:sldMk cId="3309527329" sldId="267"/>
            <ac:spMk id="16" creationId="{41F97A2E-1C77-C8E2-B355-7B86303E14AE}"/>
          </ac:spMkLst>
        </pc:spChg>
        <pc:spChg chg="mod">
          <ac:chgData name="Christopher Potter" userId="24ad2ef8db5e8a45" providerId="LiveId" clId="{10AB9FE2-9012-46EF-B18A-C87D5526F6EE}" dt="2026-06-18T09:42:08.538" v="231" actId="20577"/>
          <ac:spMkLst>
            <pc:docMk/>
            <pc:sldMk cId="3309527329" sldId="267"/>
            <ac:spMk id="21" creationId="{FA5CCFFC-074F-F7F7-3555-3A3636C182EF}"/>
          </ac:spMkLst>
        </pc:spChg>
        <pc:spChg chg="mod">
          <ac:chgData name="Christopher Potter" userId="24ad2ef8db5e8a45" providerId="LiveId" clId="{10AB9FE2-9012-46EF-B18A-C87D5526F6EE}" dt="2026-06-18T09:42:08.538" v="231" actId="20577"/>
          <ac:spMkLst>
            <pc:docMk/>
            <pc:sldMk cId="3309527329" sldId="267"/>
            <ac:spMk id="23" creationId="{BE5D1D7F-274F-E704-5BC3-7230732CF6BD}"/>
          </ac:spMkLst>
        </pc:spChg>
        <pc:grpChg chg="mod">
          <ac:chgData name="Christopher Potter" userId="24ad2ef8db5e8a45" providerId="LiveId" clId="{10AB9FE2-9012-46EF-B18A-C87D5526F6EE}" dt="2026-06-18T09:42:08.538" v="231" actId="20577"/>
          <ac:grpSpMkLst>
            <pc:docMk/>
            <pc:sldMk cId="3309527329" sldId="267"/>
            <ac:grpSpMk id="14" creationId="{04E71938-FA82-880C-86A4-455E15CEE633}"/>
          </ac:grpSpMkLst>
        </pc:grp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4226634060" sldId="267"/>
        </pc:sldMkLst>
      </pc:sldChg>
      <pc:sldChg chg="add">
        <pc:chgData name="Christopher Potter" userId="24ad2ef8db5e8a45" providerId="LiveId" clId="{10AB9FE2-9012-46EF-B18A-C87D5526F6EE}" dt="2026-06-18T11:34:09.437" v="248" actId="2890"/>
        <pc:sldMkLst>
          <pc:docMk/>
          <pc:sldMk cId="1654180124" sldId="268"/>
        </pc:sldMkLst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2287891568" sldId="268"/>
        </pc:sldMkLst>
      </pc:sldChg>
      <pc:sldChg chg="addSp delSp modSp add mod">
        <pc:chgData name="Christopher Potter" userId="24ad2ef8db5e8a45" providerId="LiveId" clId="{10AB9FE2-9012-46EF-B18A-C87D5526F6EE}" dt="2026-06-18T13:30:48.609" v="1283" actId="14100"/>
        <pc:sldMkLst>
          <pc:docMk/>
          <pc:sldMk cId="181481575" sldId="269"/>
        </pc:sldMkLst>
        <pc:spChg chg="mod">
          <ac:chgData name="Christopher Potter" userId="24ad2ef8db5e8a45" providerId="LiveId" clId="{10AB9FE2-9012-46EF-B18A-C87D5526F6EE}" dt="2026-06-18T11:44:48.761" v="364" actId="20577"/>
          <ac:spMkLst>
            <pc:docMk/>
            <pc:sldMk cId="181481575" sldId="269"/>
            <ac:spMk id="2" creationId="{02841CB7-5F72-7A99-2AD1-CB101C6CA04C}"/>
          </ac:spMkLst>
        </pc:spChg>
        <pc:spChg chg="mod">
          <ac:chgData name="Christopher Potter" userId="24ad2ef8db5e8a45" providerId="LiveId" clId="{10AB9FE2-9012-46EF-B18A-C87D5526F6EE}" dt="2026-06-18T11:47:34.358" v="408" actId="404"/>
          <ac:spMkLst>
            <pc:docMk/>
            <pc:sldMk cId="181481575" sldId="269"/>
            <ac:spMk id="3" creationId="{95DCFB04-6C6E-FE7C-9DE9-C56A681545AD}"/>
          </ac:spMkLst>
        </pc:spChg>
        <pc:spChg chg="del">
          <ac:chgData name="Christopher Potter" userId="24ad2ef8db5e8a45" providerId="LiveId" clId="{10AB9FE2-9012-46EF-B18A-C87D5526F6EE}" dt="2026-06-18T11:42:13.435" v="314" actId="478"/>
          <ac:spMkLst>
            <pc:docMk/>
            <pc:sldMk cId="181481575" sldId="269"/>
            <ac:spMk id="5" creationId="{0DC893EB-C5E8-2728-5354-306D958EA4E5}"/>
          </ac:spMkLst>
        </pc:spChg>
        <pc:spChg chg="add del mod">
          <ac:chgData name="Christopher Potter" userId="24ad2ef8db5e8a45" providerId="LiveId" clId="{10AB9FE2-9012-46EF-B18A-C87D5526F6EE}" dt="2026-06-18T12:01:33.750" v="617" actId="21"/>
          <ac:spMkLst>
            <pc:docMk/>
            <pc:sldMk cId="181481575" sldId="269"/>
            <ac:spMk id="6" creationId="{559D509D-25B0-84E7-387E-DC999EEB0F5E}"/>
          </ac:spMkLst>
        </pc:spChg>
        <pc:spChg chg="add del mod">
          <ac:chgData name="Christopher Potter" userId="24ad2ef8db5e8a45" providerId="LiveId" clId="{10AB9FE2-9012-46EF-B18A-C87D5526F6EE}" dt="2026-06-18T12:01:33.750" v="617" actId="21"/>
          <ac:spMkLst>
            <pc:docMk/>
            <pc:sldMk cId="181481575" sldId="269"/>
            <ac:spMk id="7" creationId="{F7304696-D9DB-1A0D-F57F-152DF6623B1B}"/>
          </ac:spMkLst>
        </pc:spChg>
        <pc:spChg chg="add del mod">
          <ac:chgData name="Christopher Potter" userId="24ad2ef8db5e8a45" providerId="LiveId" clId="{10AB9FE2-9012-46EF-B18A-C87D5526F6EE}" dt="2026-06-18T12:01:33.750" v="617" actId="21"/>
          <ac:spMkLst>
            <pc:docMk/>
            <pc:sldMk cId="181481575" sldId="269"/>
            <ac:spMk id="8" creationId="{3A9B7F4F-1A8A-2A34-2951-98118E3CDB8A}"/>
          </ac:spMkLst>
        </pc:spChg>
        <pc:spChg chg="add del mod">
          <ac:chgData name="Christopher Potter" userId="24ad2ef8db5e8a45" providerId="LiveId" clId="{10AB9FE2-9012-46EF-B18A-C87D5526F6EE}" dt="2026-06-18T12:01:33.750" v="617" actId="21"/>
          <ac:spMkLst>
            <pc:docMk/>
            <pc:sldMk cId="181481575" sldId="269"/>
            <ac:spMk id="10" creationId="{4A726CC3-8771-8AB2-B341-063A43ACEDC8}"/>
          </ac:spMkLst>
        </pc:spChg>
        <pc:spChg chg="del">
          <ac:chgData name="Christopher Potter" userId="24ad2ef8db5e8a45" providerId="LiveId" clId="{10AB9FE2-9012-46EF-B18A-C87D5526F6EE}" dt="2026-06-18T11:41:48.708" v="310" actId="478"/>
          <ac:spMkLst>
            <pc:docMk/>
            <pc:sldMk cId="181481575" sldId="269"/>
            <ac:spMk id="12" creationId="{0A759DA6-4B03-0BAC-127E-0300420DD334}"/>
          </ac:spMkLst>
        </pc:spChg>
        <pc:spChg chg="del">
          <ac:chgData name="Christopher Potter" userId="24ad2ef8db5e8a45" providerId="LiveId" clId="{10AB9FE2-9012-46EF-B18A-C87D5526F6EE}" dt="2026-06-18T11:41:45.456" v="309" actId="478"/>
          <ac:spMkLst>
            <pc:docMk/>
            <pc:sldMk cId="181481575" sldId="269"/>
            <ac:spMk id="13" creationId="{77A95725-71E0-EEC6-E48B-B7DD44C9C2BC}"/>
          </ac:spMkLst>
        </pc:spChg>
        <pc:spChg chg="add mod">
          <ac:chgData name="Christopher Potter" userId="24ad2ef8db5e8a45" providerId="LiveId" clId="{10AB9FE2-9012-46EF-B18A-C87D5526F6EE}" dt="2026-06-18T11:47:06.784" v="399" actId="164"/>
          <ac:spMkLst>
            <pc:docMk/>
            <pc:sldMk cId="181481575" sldId="269"/>
            <ac:spMk id="14" creationId="{FC09A808-5B27-837F-ABFA-16098677A367}"/>
          </ac:spMkLst>
        </pc:spChg>
        <pc:spChg chg="mod">
          <ac:chgData name="Christopher Potter" userId="24ad2ef8db5e8a45" providerId="LiveId" clId="{10AB9FE2-9012-46EF-B18A-C87D5526F6EE}" dt="2026-06-18T11:52:45.126" v="496" actId="1038"/>
          <ac:spMkLst>
            <pc:docMk/>
            <pc:sldMk cId="181481575" sldId="269"/>
            <ac:spMk id="21" creationId="{830F809E-C7ED-127A-E27F-56C73642EBDD}"/>
          </ac:spMkLst>
        </pc:spChg>
        <pc:spChg chg="add mod">
          <ac:chgData name="Christopher Potter" userId="24ad2ef8db5e8a45" providerId="LiveId" clId="{10AB9FE2-9012-46EF-B18A-C87D5526F6EE}" dt="2026-06-18T11:47:06.784" v="399" actId="164"/>
          <ac:spMkLst>
            <pc:docMk/>
            <pc:sldMk cId="181481575" sldId="269"/>
            <ac:spMk id="22" creationId="{2359F2E6-8451-B6D5-6792-9BC764AAE683}"/>
          </ac:spMkLst>
        </pc:spChg>
        <pc:spChg chg="mod">
          <ac:chgData name="Christopher Potter" userId="24ad2ef8db5e8a45" providerId="LiveId" clId="{10AB9FE2-9012-46EF-B18A-C87D5526F6EE}" dt="2026-06-18T11:42:26.842" v="317" actId="1076"/>
          <ac:spMkLst>
            <pc:docMk/>
            <pc:sldMk cId="181481575" sldId="269"/>
            <ac:spMk id="23" creationId="{994AC2D5-CD19-AA8C-CC32-F8ADCD16D624}"/>
          </ac:spMkLst>
        </pc:spChg>
        <pc:spChg chg="add mod ord">
          <ac:chgData name="Christopher Potter" userId="24ad2ef8db5e8a45" providerId="LiveId" clId="{10AB9FE2-9012-46EF-B18A-C87D5526F6EE}" dt="2026-06-18T13:30:48.609" v="1283" actId="14100"/>
          <ac:spMkLst>
            <pc:docMk/>
            <pc:sldMk cId="181481575" sldId="269"/>
            <ac:spMk id="26" creationId="{5014DF2E-1796-E378-72D3-34D285A8D494}"/>
          </ac:spMkLst>
        </pc:spChg>
        <pc:spChg chg="add mod ord">
          <ac:chgData name="Christopher Potter" userId="24ad2ef8db5e8a45" providerId="LiveId" clId="{10AB9FE2-9012-46EF-B18A-C87D5526F6EE}" dt="2026-06-18T11:47:11.955" v="400" actId="167"/>
          <ac:spMkLst>
            <pc:docMk/>
            <pc:sldMk cId="181481575" sldId="269"/>
            <ac:spMk id="28" creationId="{797B16B4-DF18-9D42-45B4-FC0D9CDFA7C2}"/>
          </ac:spMkLst>
        </pc:spChg>
        <pc:spChg chg="add mod ord">
          <ac:chgData name="Christopher Potter" userId="24ad2ef8db5e8a45" providerId="LiveId" clId="{10AB9FE2-9012-46EF-B18A-C87D5526F6EE}" dt="2026-06-18T11:47:15.113" v="401" actId="167"/>
          <ac:spMkLst>
            <pc:docMk/>
            <pc:sldMk cId="181481575" sldId="269"/>
            <ac:spMk id="30" creationId="{3713786F-6B38-CFBB-5AD4-262081A599E1}"/>
          </ac:spMkLst>
        </pc:spChg>
        <pc:grpChg chg="mod">
          <ac:chgData name="Christopher Potter" userId="24ad2ef8db5e8a45" providerId="LiveId" clId="{10AB9FE2-9012-46EF-B18A-C87D5526F6EE}" dt="2026-06-18T11:47:06.784" v="399" actId="164"/>
          <ac:grpSpMkLst>
            <pc:docMk/>
            <pc:sldMk cId="181481575" sldId="269"/>
            <ac:grpSpMk id="24" creationId="{189ED77F-0E7E-E759-9D19-949460C54B59}"/>
          </ac:grpSpMkLst>
        </pc:grpChg>
        <pc:grpChg chg="add mod">
          <ac:chgData name="Christopher Potter" userId="24ad2ef8db5e8a45" providerId="LiveId" clId="{10AB9FE2-9012-46EF-B18A-C87D5526F6EE}" dt="2026-06-18T11:47:06.784" v="399" actId="164"/>
          <ac:grpSpMkLst>
            <pc:docMk/>
            <pc:sldMk cId="181481575" sldId="269"/>
            <ac:grpSpMk id="31" creationId="{BC4A9F75-D3BB-BE36-75A3-63A9AA993206}"/>
          </ac:grpSpMkLst>
        </pc:grpChg>
        <pc:cxnChg chg="add mod">
          <ac:chgData name="Christopher Potter" userId="24ad2ef8db5e8a45" providerId="LiveId" clId="{10AB9FE2-9012-46EF-B18A-C87D5526F6EE}" dt="2026-06-18T11:43:53.801" v="339" actId="1037"/>
          <ac:cxnSpMkLst>
            <pc:docMk/>
            <pc:sldMk cId="181481575" sldId="269"/>
            <ac:cxnSpMk id="18" creationId="{5F481E95-527E-E418-0D1F-21251357B410}"/>
          </ac:cxnSpMkLst>
        </pc:cxnChg>
        <pc:cxnChg chg="add mod">
          <ac:chgData name="Christopher Potter" userId="24ad2ef8db5e8a45" providerId="LiveId" clId="{10AB9FE2-9012-46EF-B18A-C87D5526F6EE}" dt="2026-06-18T11:47:06.784" v="399" actId="164"/>
          <ac:cxnSpMkLst>
            <pc:docMk/>
            <pc:sldMk cId="181481575" sldId="269"/>
            <ac:cxnSpMk id="19" creationId="{6A4B32FC-CC4F-6667-9980-8650E0D89C78}"/>
          </ac:cxnSpMkLst>
        </pc:cxn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374507793" sldId="269"/>
        </pc:sldMkLst>
      </pc:sldChg>
      <pc:sldChg chg="addSp delSp modSp add mod">
        <pc:chgData name="Christopher Potter" userId="24ad2ef8db5e8a45" providerId="LiveId" clId="{10AB9FE2-9012-46EF-B18A-C87D5526F6EE}" dt="2026-06-18T13:31:09.219" v="1287" actId="14100"/>
        <pc:sldMkLst>
          <pc:docMk/>
          <pc:sldMk cId="3256672986" sldId="270"/>
        </pc:sldMkLst>
        <pc:spChg chg="mod">
          <ac:chgData name="Christopher Potter" userId="24ad2ef8db5e8a45" providerId="LiveId" clId="{10AB9FE2-9012-46EF-B18A-C87D5526F6EE}" dt="2026-06-18T11:49:53.312" v="438" actId="6549"/>
          <ac:spMkLst>
            <pc:docMk/>
            <pc:sldMk cId="3256672986" sldId="270"/>
            <ac:spMk id="2" creationId="{80B65F69-11F5-8B7C-3A76-EC6532AAF65E}"/>
          </ac:spMkLst>
        </pc:spChg>
        <pc:spChg chg="mod">
          <ac:chgData name="Christopher Potter" userId="24ad2ef8db5e8a45" providerId="LiveId" clId="{10AB9FE2-9012-46EF-B18A-C87D5526F6EE}" dt="2026-06-18T11:52:02.622" v="467" actId="6549"/>
          <ac:spMkLst>
            <pc:docMk/>
            <pc:sldMk cId="3256672986" sldId="270"/>
            <ac:spMk id="3" creationId="{3B51134F-F3B9-ABFA-4B44-119A0E5A9779}"/>
          </ac:spMkLst>
        </pc:spChg>
        <pc:spChg chg="add mod ord">
          <ac:chgData name="Christopher Potter" userId="24ad2ef8db5e8a45" providerId="LiveId" clId="{10AB9FE2-9012-46EF-B18A-C87D5526F6EE}" dt="2026-06-18T13:31:09.219" v="1287" actId="14100"/>
          <ac:spMkLst>
            <pc:docMk/>
            <pc:sldMk cId="3256672986" sldId="270"/>
            <ac:spMk id="5" creationId="{ED1ACDF1-F00E-D63B-4337-2F12F19926A1}"/>
          </ac:spMkLst>
        </pc:spChg>
        <pc:spChg chg="del">
          <ac:chgData name="Christopher Potter" userId="24ad2ef8db5e8a45" providerId="LiveId" clId="{10AB9FE2-9012-46EF-B18A-C87D5526F6EE}" dt="2026-06-18T11:50:21.160" v="446" actId="478"/>
          <ac:spMkLst>
            <pc:docMk/>
            <pc:sldMk cId="3256672986" sldId="270"/>
            <ac:spMk id="6" creationId="{0F43F5C4-C8BB-A9E3-889D-76149B84796B}"/>
          </ac:spMkLst>
        </pc:spChg>
        <pc:spChg chg="del mod">
          <ac:chgData name="Christopher Potter" userId="24ad2ef8db5e8a45" providerId="LiveId" clId="{10AB9FE2-9012-46EF-B18A-C87D5526F6EE}" dt="2026-06-18T11:50:18.318" v="445" actId="478"/>
          <ac:spMkLst>
            <pc:docMk/>
            <pc:sldMk cId="3256672986" sldId="270"/>
            <ac:spMk id="7" creationId="{C7A12B70-371F-47B9-69FE-BCF812C2B9A5}"/>
          </ac:spMkLst>
        </pc:spChg>
        <pc:spChg chg="del mod">
          <ac:chgData name="Christopher Potter" userId="24ad2ef8db5e8a45" providerId="LiveId" clId="{10AB9FE2-9012-46EF-B18A-C87D5526F6EE}" dt="2026-06-18T11:50:15.868" v="444" actId="478"/>
          <ac:spMkLst>
            <pc:docMk/>
            <pc:sldMk cId="3256672986" sldId="270"/>
            <ac:spMk id="8" creationId="{33E1EF05-7D30-5679-21CE-1F5DCC6EB2F0}"/>
          </ac:spMkLst>
        </pc:spChg>
        <pc:spChg chg="del">
          <ac:chgData name="Christopher Potter" userId="24ad2ef8db5e8a45" providerId="LiveId" clId="{10AB9FE2-9012-46EF-B18A-C87D5526F6EE}" dt="2026-06-18T11:50:23.082" v="447" actId="478"/>
          <ac:spMkLst>
            <pc:docMk/>
            <pc:sldMk cId="3256672986" sldId="270"/>
            <ac:spMk id="10" creationId="{70F5A99A-17E6-EB47-3510-668ECF3539EE}"/>
          </ac:spMkLst>
        </pc:spChg>
        <pc:spChg chg="mod">
          <ac:chgData name="Christopher Potter" userId="24ad2ef8db5e8a45" providerId="LiveId" clId="{10AB9FE2-9012-46EF-B18A-C87D5526F6EE}" dt="2026-06-18T11:58:28.154" v="563" actId="165"/>
          <ac:spMkLst>
            <pc:docMk/>
            <pc:sldMk cId="3256672986" sldId="270"/>
            <ac:spMk id="11" creationId="{2D990300-1397-D4A0-9D10-7F6074B52CD2}"/>
          </ac:spMkLst>
        </pc:spChg>
        <pc:spChg chg="add mod">
          <ac:chgData name="Christopher Potter" userId="24ad2ef8db5e8a45" providerId="LiveId" clId="{10AB9FE2-9012-46EF-B18A-C87D5526F6EE}" dt="2026-06-18T11:58:33.928" v="564" actId="164"/>
          <ac:spMkLst>
            <pc:docMk/>
            <pc:sldMk cId="3256672986" sldId="270"/>
            <ac:spMk id="12" creationId="{5D2A3969-78B2-25F1-D902-6E1CB254D98D}"/>
          </ac:spMkLst>
        </pc:spChg>
        <pc:spChg chg="mod topLvl">
          <ac:chgData name="Christopher Potter" userId="24ad2ef8db5e8a45" providerId="LiveId" clId="{10AB9FE2-9012-46EF-B18A-C87D5526F6EE}" dt="2026-06-18T11:58:33.928" v="564" actId="164"/>
          <ac:spMkLst>
            <pc:docMk/>
            <pc:sldMk cId="3256672986" sldId="270"/>
            <ac:spMk id="14" creationId="{591BBD0B-4095-D431-7F8C-0EEFE5594253}"/>
          </ac:spMkLst>
        </pc:spChg>
        <pc:spChg chg="mod">
          <ac:chgData name="Christopher Potter" userId="24ad2ef8db5e8a45" providerId="LiveId" clId="{10AB9FE2-9012-46EF-B18A-C87D5526F6EE}" dt="2026-06-18T11:58:28.154" v="563" actId="165"/>
          <ac:spMkLst>
            <pc:docMk/>
            <pc:sldMk cId="3256672986" sldId="270"/>
            <ac:spMk id="16" creationId="{3A2F28A2-A266-B119-50B1-58312216309D}"/>
          </ac:spMkLst>
        </pc:spChg>
        <pc:spChg chg="mod">
          <ac:chgData name="Christopher Potter" userId="24ad2ef8db5e8a45" providerId="LiveId" clId="{10AB9FE2-9012-46EF-B18A-C87D5526F6EE}" dt="2026-06-18T11:58:28.154" v="563" actId="165"/>
          <ac:spMkLst>
            <pc:docMk/>
            <pc:sldMk cId="3256672986" sldId="270"/>
            <ac:spMk id="21" creationId="{80583677-0F50-2A60-FCFC-C207DC0641DE}"/>
          </ac:spMkLst>
        </pc:spChg>
        <pc:spChg chg="mod topLvl">
          <ac:chgData name="Christopher Potter" userId="24ad2ef8db5e8a45" providerId="LiveId" clId="{10AB9FE2-9012-46EF-B18A-C87D5526F6EE}" dt="2026-06-18T11:58:33.928" v="564" actId="164"/>
          <ac:spMkLst>
            <pc:docMk/>
            <pc:sldMk cId="3256672986" sldId="270"/>
            <ac:spMk id="22" creationId="{12065B4D-C8DE-1FB6-4A1B-C25B9371CD2F}"/>
          </ac:spMkLst>
        </pc:spChg>
        <pc:spChg chg="mod">
          <ac:chgData name="Christopher Potter" userId="24ad2ef8db5e8a45" providerId="LiveId" clId="{10AB9FE2-9012-46EF-B18A-C87D5526F6EE}" dt="2026-06-18T11:58:28.154" v="563" actId="165"/>
          <ac:spMkLst>
            <pc:docMk/>
            <pc:sldMk cId="3256672986" sldId="270"/>
            <ac:spMk id="23" creationId="{4E8E607A-953F-36D6-4CE8-C9021B23B772}"/>
          </ac:spMkLst>
        </pc:spChg>
        <pc:spChg chg="mod topLvl">
          <ac:chgData name="Christopher Potter" userId="24ad2ef8db5e8a45" providerId="LiveId" clId="{10AB9FE2-9012-46EF-B18A-C87D5526F6EE}" dt="2026-06-18T13:31:00.574" v="1284" actId="14100"/>
          <ac:spMkLst>
            <pc:docMk/>
            <pc:sldMk cId="3256672986" sldId="270"/>
            <ac:spMk id="26" creationId="{34AE2392-73C0-BE7F-4AFA-0F8DFE3AA9A3}"/>
          </ac:spMkLst>
        </pc:spChg>
        <pc:spChg chg="mod topLvl">
          <ac:chgData name="Christopher Potter" userId="24ad2ef8db5e8a45" providerId="LiveId" clId="{10AB9FE2-9012-46EF-B18A-C87D5526F6EE}" dt="2026-06-18T11:58:33.928" v="564" actId="164"/>
          <ac:spMkLst>
            <pc:docMk/>
            <pc:sldMk cId="3256672986" sldId="270"/>
            <ac:spMk id="28" creationId="{079025E2-D279-0662-F865-834A849BB839}"/>
          </ac:spMkLst>
        </pc:spChg>
        <pc:spChg chg="mod topLvl">
          <ac:chgData name="Christopher Potter" userId="24ad2ef8db5e8a45" providerId="LiveId" clId="{10AB9FE2-9012-46EF-B18A-C87D5526F6EE}" dt="2026-06-18T11:58:33.928" v="564" actId="164"/>
          <ac:spMkLst>
            <pc:docMk/>
            <pc:sldMk cId="3256672986" sldId="270"/>
            <ac:spMk id="30" creationId="{99A744B0-14DB-08FB-4A7F-65729F29ACEE}"/>
          </ac:spMkLst>
        </pc:spChg>
        <pc:grpChg chg="add mod">
          <ac:chgData name="Christopher Potter" userId="24ad2ef8db5e8a45" providerId="LiveId" clId="{10AB9FE2-9012-46EF-B18A-C87D5526F6EE}" dt="2026-06-18T11:58:33.928" v="564" actId="164"/>
          <ac:grpSpMkLst>
            <pc:docMk/>
            <pc:sldMk cId="3256672986" sldId="270"/>
            <ac:grpSpMk id="13" creationId="{896E2FE1-FF68-D17B-4C6F-25A4BB333F81}"/>
          </ac:grpSpMkLst>
        </pc:grpChg>
        <pc:grpChg chg="mod">
          <ac:chgData name="Christopher Potter" userId="24ad2ef8db5e8a45" providerId="LiveId" clId="{10AB9FE2-9012-46EF-B18A-C87D5526F6EE}" dt="2026-06-18T11:58:33.928" v="564" actId="164"/>
          <ac:grpSpMkLst>
            <pc:docMk/>
            <pc:sldMk cId="3256672986" sldId="270"/>
            <ac:grpSpMk id="24" creationId="{642F119E-1DAE-7264-02F8-F93BC75EB587}"/>
          </ac:grpSpMkLst>
        </pc:grpChg>
        <pc:grpChg chg="del">
          <ac:chgData name="Christopher Potter" userId="24ad2ef8db5e8a45" providerId="LiveId" clId="{10AB9FE2-9012-46EF-B18A-C87D5526F6EE}" dt="2026-06-18T11:58:28.154" v="563" actId="165"/>
          <ac:grpSpMkLst>
            <pc:docMk/>
            <pc:sldMk cId="3256672986" sldId="270"/>
            <ac:grpSpMk id="31" creationId="{BFB1FF66-1799-5729-5850-83573C2E9B88}"/>
          </ac:grpSpMkLst>
        </pc:grpChg>
        <pc:cxnChg chg="mod">
          <ac:chgData name="Christopher Potter" userId="24ad2ef8db5e8a45" providerId="LiveId" clId="{10AB9FE2-9012-46EF-B18A-C87D5526F6EE}" dt="2026-06-18T11:58:33.928" v="564" actId="164"/>
          <ac:cxnSpMkLst>
            <pc:docMk/>
            <pc:sldMk cId="3256672986" sldId="270"/>
            <ac:cxnSpMk id="18" creationId="{11BE28C5-617C-CE90-A204-B052696E563C}"/>
          </ac:cxnSpMkLst>
        </pc:cxn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3913140888" sldId="270"/>
        </pc:sldMkLst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1058029072" sldId="271"/>
        </pc:sldMkLst>
      </pc:sldChg>
      <pc:sldChg chg="addSp delSp modSp add mod ord">
        <pc:chgData name="Christopher Potter" userId="24ad2ef8db5e8a45" providerId="LiveId" clId="{10AB9FE2-9012-46EF-B18A-C87D5526F6EE}" dt="2026-06-18T13:30:39.399" v="1282" actId="14100"/>
        <pc:sldMkLst>
          <pc:docMk/>
          <pc:sldMk cId="3174346800" sldId="271"/>
        </pc:sldMkLst>
        <pc:spChg chg="mod">
          <ac:chgData name="Christopher Potter" userId="24ad2ef8db5e8a45" providerId="LiveId" clId="{10AB9FE2-9012-46EF-B18A-C87D5526F6EE}" dt="2026-06-18T11:55:44.856" v="529" actId="6549"/>
          <ac:spMkLst>
            <pc:docMk/>
            <pc:sldMk cId="3174346800" sldId="271"/>
            <ac:spMk id="3" creationId="{6E011F05-0A7F-0E7D-D38C-9676A40936F8}"/>
          </ac:spMkLst>
        </pc:spChg>
        <pc:spChg chg="mod">
          <ac:chgData name="Christopher Potter" userId="24ad2ef8db5e8a45" providerId="LiveId" clId="{10AB9FE2-9012-46EF-B18A-C87D5526F6EE}" dt="2026-06-18T11:58:44.542" v="566" actId="164"/>
          <ac:spMkLst>
            <pc:docMk/>
            <pc:sldMk cId="3174346800" sldId="271"/>
            <ac:spMk id="5" creationId="{2A35F4AB-FE8F-7A46-9AA6-BE5F9AD3B862}"/>
          </ac:spMkLst>
        </pc:spChg>
        <pc:spChg chg="mod">
          <ac:chgData name="Christopher Potter" userId="24ad2ef8db5e8a45" providerId="LiveId" clId="{10AB9FE2-9012-46EF-B18A-C87D5526F6EE}" dt="2026-06-18T11:58:39.709" v="565" actId="165"/>
          <ac:spMkLst>
            <pc:docMk/>
            <pc:sldMk cId="3174346800" sldId="271"/>
            <ac:spMk id="11" creationId="{95B2D877-9195-4C02-6072-5B07219E5F21}"/>
          </ac:spMkLst>
        </pc:spChg>
        <pc:spChg chg="mod">
          <ac:chgData name="Christopher Potter" userId="24ad2ef8db5e8a45" providerId="LiveId" clId="{10AB9FE2-9012-46EF-B18A-C87D5526F6EE}" dt="2026-06-18T11:58:44.542" v="566" actId="164"/>
          <ac:spMkLst>
            <pc:docMk/>
            <pc:sldMk cId="3174346800" sldId="271"/>
            <ac:spMk id="12" creationId="{CCC6FF0B-85EC-A70A-8C97-666239209FFD}"/>
          </ac:spMkLst>
        </pc:spChg>
        <pc:spChg chg="mod topLvl">
          <ac:chgData name="Christopher Potter" userId="24ad2ef8db5e8a45" providerId="LiveId" clId="{10AB9FE2-9012-46EF-B18A-C87D5526F6EE}" dt="2026-06-18T11:58:44.542" v="566" actId="164"/>
          <ac:spMkLst>
            <pc:docMk/>
            <pc:sldMk cId="3174346800" sldId="271"/>
            <ac:spMk id="14" creationId="{77BACA23-5A03-8088-631E-EDCB4BB18C4A}"/>
          </ac:spMkLst>
        </pc:spChg>
        <pc:spChg chg="mod">
          <ac:chgData name="Christopher Potter" userId="24ad2ef8db5e8a45" providerId="LiveId" clId="{10AB9FE2-9012-46EF-B18A-C87D5526F6EE}" dt="2026-06-18T11:58:39.709" v="565" actId="165"/>
          <ac:spMkLst>
            <pc:docMk/>
            <pc:sldMk cId="3174346800" sldId="271"/>
            <ac:spMk id="16" creationId="{9DDBDA69-4166-FE69-C476-2B8734CB8FB7}"/>
          </ac:spMkLst>
        </pc:spChg>
        <pc:spChg chg="mod">
          <ac:chgData name="Christopher Potter" userId="24ad2ef8db5e8a45" providerId="LiveId" clId="{10AB9FE2-9012-46EF-B18A-C87D5526F6EE}" dt="2026-06-18T11:58:39.709" v="565" actId="165"/>
          <ac:spMkLst>
            <pc:docMk/>
            <pc:sldMk cId="3174346800" sldId="271"/>
            <ac:spMk id="21" creationId="{24458D2B-709E-747F-95A2-DCAF28D79E84}"/>
          </ac:spMkLst>
        </pc:spChg>
        <pc:spChg chg="mod topLvl">
          <ac:chgData name="Christopher Potter" userId="24ad2ef8db5e8a45" providerId="LiveId" clId="{10AB9FE2-9012-46EF-B18A-C87D5526F6EE}" dt="2026-06-18T11:58:44.542" v="566" actId="164"/>
          <ac:spMkLst>
            <pc:docMk/>
            <pc:sldMk cId="3174346800" sldId="271"/>
            <ac:spMk id="22" creationId="{6A076C7D-1596-33D0-CDBE-FD760886F36B}"/>
          </ac:spMkLst>
        </pc:spChg>
        <pc:spChg chg="mod">
          <ac:chgData name="Christopher Potter" userId="24ad2ef8db5e8a45" providerId="LiveId" clId="{10AB9FE2-9012-46EF-B18A-C87D5526F6EE}" dt="2026-06-18T11:58:39.709" v="565" actId="165"/>
          <ac:spMkLst>
            <pc:docMk/>
            <pc:sldMk cId="3174346800" sldId="271"/>
            <ac:spMk id="23" creationId="{387C59DE-66BD-5EF1-96E7-4B0092030F5B}"/>
          </ac:spMkLst>
        </pc:spChg>
        <pc:spChg chg="mod topLvl">
          <ac:chgData name="Christopher Potter" userId="24ad2ef8db5e8a45" providerId="LiveId" clId="{10AB9FE2-9012-46EF-B18A-C87D5526F6EE}" dt="2026-06-18T13:30:39.399" v="1282" actId="14100"/>
          <ac:spMkLst>
            <pc:docMk/>
            <pc:sldMk cId="3174346800" sldId="271"/>
            <ac:spMk id="26" creationId="{FC30D64E-4CD4-F494-B58F-D7F5ACD3BD91}"/>
          </ac:spMkLst>
        </pc:spChg>
        <pc:spChg chg="mod topLvl">
          <ac:chgData name="Christopher Potter" userId="24ad2ef8db5e8a45" providerId="LiveId" clId="{10AB9FE2-9012-46EF-B18A-C87D5526F6EE}" dt="2026-06-18T11:58:44.542" v="566" actId="164"/>
          <ac:spMkLst>
            <pc:docMk/>
            <pc:sldMk cId="3174346800" sldId="271"/>
            <ac:spMk id="28" creationId="{45430DDF-E09A-9503-C542-517527EB95C1}"/>
          </ac:spMkLst>
        </pc:spChg>
        <pc:spChg chg="mod topLvl">
          <ac:chgData name="Christopher Potter" userId="24ad2ef8db5e8a45" providerId="LiveId" clId="{10AB9FE2-9012-46EF-B18A-C87D5526F6EE}" dt="2026-06-18T11:58:44.542" v="566" actId="164"/>
          <ac:spMkLst>
            <pc:docMk/>
            <pc:sldMk cId="3174346800" sldId="271"/>
            <ac:spMk id="30" creationId="{7D642CAF-ECD7-0899-0FCD-9697DC1D1626}"/>
          </ac:spMkLst>
        </pc:spChg>
        <pc:grpChg chg="add mod">
          <ac:chgData name="Christopher Potter" userId="24ad2ef8db5e8a45" providerId="LiveId" clId="{10AB9FE2-9012-46EF-B18A-C87D5526F6EE}" dt="2026-06-18T11:58:44.542" v="566" actId="164"/>
          <ac:grpSpMkLst>
            <pc:docMk/>
            <pc:sldMk cId="3174346800" sldId="271"/>
            <ac:grpSpMk id="4" creationId="{850D73C3-505E-0648-5C28-C6F189AE6483}"/>
          </ac:grpSpMkLst>
        </pc:grpChg>
        <pc:grpChg chg="mod topLvl">
          <ac:chgData name="Christopher Potter" userId="24ad2ef8db5e8a45" providerId="LiveId" clId="{10AB9FE2-9012-46EF-B18A-C87D5526F6EE}" dt="2026-06-18T11:58:44.542" v="566" actId="164"/>
          <ac:grpSpMkLst>
            <pc:docMk/>
            <pc:sldMk cId="3174346800" sldId="271"/>
            <ac:grpSpMk id="24" creationId="{1AD8DBCF-93D3-C361-FCD1-1F1BB097D622}"/>
          </ac:grpSpMkLst>
        </pc:grpChg>
        <pc:cxnChg chg="mod">
          <ac:chgData name="Christopher Potter" userId="24ad2ef8db5e8a45" providerId="LiveId" clId="{10AB9FE2-9012-46EF-B18A-C87D5526F6EE}" dt="2026-06-18T11:58:44.542" v="566" actId="164"/>
          <ac:cxnSpMkLst>
            <pc:docMk/>
            <pc:sldMk cId="3174346800" sldId="271"/>
            <ac:cxnSpMk id="18" creationId="{34E25B8F-C819-7E04-96DA-0B7C7EAB93DE}"/>
          </ac:cxnSpMkLst>
        </pc:cxn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30324259" sldId="272"/>
        </pc:sldMkLst>
      </pc:sldChg>
      <pc:sldChg chg="addSp delSp modSp add mod ord">
        <pc:chgData name="Christopher Potter" userId="24ad2ef8db5e8a45" providerId="LiveId" clId="{10AB9FE2-9012-46EF-B18A-C87D5526F6EE}" dt="2026-06-18T13:31:23.394" v="1288" actId="14100"/>
        <pc:sldMkLst>
          <pc:docMk/>
          <pc:sldMk cId="1857600001" sldId="272"/>
        </pc:sldMkLst>
        <pc:spChg chg="ord">
          <ac:chgData name="Christopher Potter" userId="24ad2ef8db5e8a45" providerId="LiveId" clId="{10AB9FE2-9012-46EF-B18A-C87D5526F6EE}" dt="2026-06-18T11:56:36.852" v="540" actId="167"/>
          <ac:spMkLst>
            <pc:docMk/>
            <pc:sldMk cId="1857600001" sldId="272"/>
            <ac:spMk id="2" creationId="{94424944-7351-504C-B8A0-1492533D453F}"/>
          </ac:spMkLst>
        </pc:spChg>
        <pc:spChg chg="mod">
          <ac:chgData name="Christopher Potter" userId="24ad2ef8db5e8a45" providerId="LiveId" clId="{10AB9FE2-9012-46EF-B18A-C87D5526F6EE}" dt="2026-06-18T11:59:09.556" v="575" actId="6549"/>
          <ac:spMkLst>
            <pc:docMk/>
            <pc:sldMk cId="1857600001" sldId="272"/>
            <ac:spMk id="3" creationId="{9FE14D63-AB21-F81B-5092-5AA6F82882C8}"/>
          </ac:spMkLst>
        </pc:spChg>
        <pc:spChg chg="mod topLvl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4" creationId="{5F68DE9D-E462-25D8-0E9B-2EB647DCEF79}"/>
          </ac:spMkLst>
        </pc:spChg>
        <pc:spChg chg="mod topLvl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5" creationId="{789405B3-1887-70E3-2014-83BBEB94D06C}"/>
          </ac:spMkLst>
        </pc:spChg>
        <pc:spChg chg="del">
          <ac:chgData name="Christopher Potter" userId="24ad2ef8db5e8a45" providerId="LiveId" clId="{10AB9FE2-9012-46EF-B18A-C87D5526F6EE}" dt="2026-06-18T11:56:23.043" v="535" actId="478"/>
          <ac:spMkLst>
            <pc:docMk/>
            <pc:sldMk cId="1857600001" sldId="272"/>
            <ac:spMk id="7" creationId="{873FDA53-4951-E5E8-A218-79DA0D0F6FAD}"/>
          </ac:spMkLst>
        </pc:spChg>
        <pc:spChg chg="del">
          <ac:chgData name="Christopher Potter" userId="24ad2ef8db5e8a45" providerId="LiveId" clId="{10AB9FE2-9012-46EF-B18A-C87D5526F6EE}" dt="2026-06-18T11:56:23.043" v="535" actId="478"/>
          <ac:spMkLst>
            <pc:docMk/>
            <pc:sldMk cId="1857600001" sldId="272"/>
            <ac:spMk id="8" creationId="{4E4F765D-30A4-A0A3-971E-2A0645257CE2}"/>
          </ac:spMkLst>
        </pc:spChg>
        <pc:spChg chg="mod topLvl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9" creationId="{3EB19671-46F3-2C3A-FE76-0979CEA5E899}"/>
          </ac:spMkLst>
        </pc:spChg>
        <pc:spChg chg="mod topLvl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11" creationId="{1567C9CC-3211-8283-DFD3-594AABC17309}"/>
          </ac:spMkLst>
        </pc:spChg>
        <pc:spChg chg="mod topLvl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12" creationId="{CF5B648B-B4DF-1026-8E03-285FD2356115}"/>
          </ac:spMkLst>
        </pc:spChg>
        <pc:spChg chg="mod topLvl">
          <ac:chgData name="Christopher Potter" userId="24ad2ef8db5e8a45" providerId="LiveId" clId="{10AB9FE2-9012-46EF-B18A-C87D5526F6EE}" dt="2026-06-18T13:31:23.394" v="1288" actId="14100"/>
          <ac:spMkLst>
            <pc:docMk/>
            <pc:sldMk cId="1857600001" sldId="272"/>
            <ac:spMk id="13" creationId="{753538DF-C836-CB1D-B143-ED8DBEB2DC1E}"/>
          </ac:spMkLst>
        </pc:spChg>
        <pc:spChg chg="add mod ord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14" creationId="{3EBF2681-2095-3E41-7272-26074CB498D5}"/>
          </ac:spMkLst>
        </pc:spChg>
        <pc:spChg chg="mod topLvl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16" creationId="{FABC4633-CCC3-70D1-7EB1-B82F66C0B35C}"/>
          </ac:spMkLst>
        </pc:spChg>
        <pc:spChg chg="add mod ord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18" creationId="{26400F02-1EBF-37BE-D7F3-A51D863115EE}"/>
          </ac:spMkLst>
        </pc:spChg>
        <pc:spChg chg="mod topLvl">
          <ac:chgData name="Christopher Potter" userId="24ad2ef8db5e8a45" providerId="LiveId" clId="{10AB9FE2-9012-46EF-B18A-C87D5526F6EE}" dt="2026-06-18T11:59:15.449" v="576" actId="164"/>
          <ac:spMkLst>
            <pc:docMk/>
            <pc:sldMk cId="1857600001" sldId="272"/>
            <ac:spMk id="21" creationId="{CF2A1418-B363-F101-A6BC-A3C4D457AC38}"/>
          </ac:spMkLst>
        </pc:spChg>
        <pc:spChg chg="mod topLvl">
          <ac:chgData name="Christopher Potter" userId="24ad2ef8db5e8a45" providerId="LiveId" clId="{10AB9FE2-9012-46EF-B18A-C87D5526F6EE}" dt="2026-06-18T11:58:53.714" v="567" actId="165"/>
          <ac:spMkLst>
            <pc:docMk/>
            <pc:sldMk cId="1857600001" sldId="272"/>
            <ac:spMk id="23" creationId="{B6964D3D-5967-FCF8-6249-2D23470CBBF4}"/>
          </ac:spMkLst>
        </pc:spChg>
        <pc:grpChg chg="del mod">
          <ac:chgData name="Christopher Potter" userId="24ad2ef8db5e8a45" providerId="LiveId" clId="{10AB9FE2-9012-46EF-B18A-C87D5526F6EE}" dt="2026-06-18T11:58:53.714" v="567" actId="165"/>
          <ac:grpSpMkLst>
            <pc:docMk/>
            <pc:sldMk cId="1857600001" sldId="272"/>
            <ac:grpSpMk id="10" creationId="{8922C45D-666D-C80F-0F5B-6766B3AF9DBE}"/>
          </ac:grpSpMkLst>
        </pc:grpChg>
        <pc:grpChg chg="mod">
          <ac:chgData name="Christopher Potter" userId="24ad2ef8db5e8a45" providerId="LiveId" clId="{10AB9FE2-9012-46EF-B18A-C87D5526F6EE}" dt="2026-06-18T11:59:19.308" v="602" actId="1037"/>
          <ac:grpSpMkLst>
            <pc:docMk/>
            <pc:sldMk cId="1857600001" sldId="272"/>
            <ac:grpSpMk id="19" creationId="{E3DF00DC-C7F1-A271-EC09-A279161B42CC}"/>
          </ac:grpSpMkLst>
        </pc:grpChg>
      </pc:sldChg>
      <pc:sldChg chg="addSp delSp modSp add mod">
        <pc:chgData name="Christopher Potter" userId="24ad2ef8db5e8a45" providerId="LiveId" clId="{10AB9FE2-9012-46EF-B18A-C87D5526F6EE}" dt="2026-06-18T12:07:33.612" v="694" actId="164"/>
        <pc:sldMkLst>
          <pc:docMk/>
          <pc:sldMk cId="999120565" sldId="273"/>
        </pc:sldMkLst>
        <pc:spChg chg="mod">
          <ac:chgData name="Christopher Potter" userId="24ad2ef8db5e8a45" providerId="LiveId" clId="{10AB9FE2-9012-46EF-B18A-C87D5526F6EE}" dt="2026-06-18T12:07:08.702" v="690" actId="20577"/>
          <ac:spMkLst>
            <pc:docMk/>
            <pc:sldMk cId="999120565" sldId="273"/>
            <ac:spMk id="2" creationId="{8C1F4251-3CC4-B935-3C27-FE608BB80576}"/>
          </ac:spMkLst>
        </pc:spChg>
        <pc:spChg chg="mod">
          <ac:chgData name="Christopher Potter" userId="24ad2ef8db5e8a45" providerId="LiveId" clId="{10AB9FE2-9012-46EF-B18A-C87D5526F6EE}" dt="2026-06-18T12:07:26.067" v="693" actId="20577"/>
          <ac:spMkLst>
            <pc:docMk/>
            <pc:sldMk cId="999120565" sldId="273"/>
            <ac:spMk id="3" creationId="{0E635E5F-2C7F-A387-1A36-85A36B8C62BA}"/>
          </ac:spMkLst>
        </pc:spChg>
        <pc:spChg chg="mod topLvl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4" creationId="{33F00808-2A61-068B-5F07-7E03D4288183}"/>
          </ac:spMkLst>
        </pc:spChg>
        <pc:spChg chg="del">
          <ac:chgData name="Christopher Potter" userId="24ad2ef8db5e8a45" providerId="LiveId" clId="{10AB9FE2-9012-46EF-B18A-C87D5526F6EE}" dt="2026-06-18T12:00:38.363" v="606" actId="478"/>
          <ac:spMkLst>
            <pc:docMk/>
            <pc:sldMk cId="999120565" sldId="273"/>
            <ac:spMk id="5" creationId="{2A9F0DAB-89F7-1681-911A-66B29AE29D9E}"/>
          </ac:spMkLst>
        </pc:spChg>
        <pc:spChg chg="add mod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6" creationId="{B5ED6C2E-3E9C-3DA9-8F67-CF120F1C502A}"/>
          </ac:spMkLst>
        </pc:spChg>
        <pc:spChg chg="add mod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8" creationId="{1BBFD00B-73A7-18FC-F1E5-7D8FAC865EB6}"/>
          </ac:spMkLst>
        </pc:spChg>
        <pc:spChg chg="mod topLvl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9" creationId="{71C1FA00-A9A9-071F-465F-3E2567C5350C}"/>
          </ac:spMkLst>
        </pc:spChg>
        <pc:spChg chg="mod topLvl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11" creationId="{A6F8ED02-9AF3-C5EF-8186-ADD5D7BB485E}"/>
          </ac:spMkLst>
        </pc:spChg>
        <pc:spChg chg="del">
          <ac:chgData name="Christopher Potter" userId="24ad2ef8db5e8a45" providerId="LiveId" clId="{10AB9FE2-9012-46EF-B18A-C87D5526F6EE}" dt="2026-06-18T12:01:24.554" v="615" actId="478"/>
          <ac:spMkLst>
            <pc:docMk/>
            <pc:sldMk cId="999120565" sldId="273"/>
            <ac:spMk id="12" creationId="{2C50C60C-EDEB-CE2D-4493-A4007FB227F2}"/>
          </ac:spMkLst>
        </pc:spChg>
        <pc:spChg chg="del">
          <ac:chgData name="Christopher Potter" userId="24ad2ef8db5e8a45" providerId="LiveId" clId="{10AB9FE2-9012-46EF-B18A-C87D5526F6EE}" dt="2026-06-18T12:01:24.554" v="615" actId="478"/>
          <ac:spMkLst>
            <pc:docMk/>
            <pc:sldMk cId="999120565" sldId="273"/>
            <ac:spMk id="13" creationId="{BB7B4283-F724-9518-0D25-100571A538A8}"/>
          </ac:spMkLst>
        </pc:spChg>
        <pc:spChg chg="del mod">
          <ac:chgData name="Christopher Potter" userId="24ad2ef8db5e8a45" providerId="LiveId" clId="{10AB9FE2-9012-46EF-B18A-C87D5526F6EE}" dt="2026-06-18T12:01:18.511" v="614" actId="478"/>
          <ac:spMkLst>
            <pc:docMk/>
            <pc:sldMk cId="999120565" sldId="273"/>
            <ac:spMk id="14" creationId="{8AD8F674-FDFD-E171-CC0F-941BAE32A8EB}"/>
          </ac:spMkLst>
        </pc:spChg>
        <pc:spChg chg="mod topLvl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16" creationId="{54D4A444-8AD1-107B-16BD-833859839D9D}"/>
          </ac:spMkLst>
        </pc:spChg>
        <pc:spChg chg="add mod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17" creationId="{87E607E2-7C47-1DCF-E0F9-AB82B60C9D51}"/>
          </ac:spMkLst>
        </pc:spChg>
        <pc:spChg chg="del">
          <ac:chgData name="Christopher Potter" userId="24ad2ef8db5e8a45" providerId="LiveId" clId="{10AB9FE2-9012-46EF-B18A-C87D5526F6EE}" dt="2026-06-18T12:01:18.511" v="614" actId="478"/>
          <ac:spMkLst>
            <pc:docMk/>
            <pc:sldMk cId="999120565" sldId="273"/>
            <ac:spMk id="18" creationId="{4A43711C-1D99-0EC3-7DAA-86651ABC8BBE}"/>
          </ac:spMkLst>
        </pc:spChg>
        <pc:spChg chg="mod topLvl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21" creationId="{6B6CCDB0-A7B0-A4AF-3233-575057C0D036}"/>
          </ac:spMkLst>
        </pc:spChg>
        <pc:spChg chg="add mod">
          <ac:chgData name="Christopher Potter" userId="24ad2ef8db5e8a45" providerId="LiveId" clId="{10AB9FE2-9012-46EF-B18A-C87D5526F6EE}" dt="2026-06-18T12:02:00.388" v="624" actId="14100"/>
          <ac:spMkLst>
            <pc:docMk/>
            <pc:sldMk cId="999120565" sldId="273"/>
            <ac:spMk id="22" creationId="{ADD32AB1-7F33-01D8-D6AC-9AEDEC7074BC}"/>
          </ac:spMkLst>
        </pc:spChg>
        <pc:spChg chg="mod topLvl">
          <ac:chgData name="Christopher Potter" userId="24ad2ef8db5e8a45" providerId="LiveId" clId="{10AB9FE2-9012-46EF-B18A-C87D5526F6EE}" dt="2026-06-18T12:03:49.830" v="646" actId="165"/>
          <ac:spMkLst>
            <pc:docMk/>
            <pc:sldMk cId="999120565" sldId="273"/>
            <ac:spMk id="23" creationId="{00ED168B-67D2-BC37-03F4-7CED71810309}"/>
          </ac:spMkLst>
        </pc:spChg>
        <pc:spChg chg="add mod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25" creationId="{615E505E-200C-BBB6-BDC2-9D7D5929ACE1}"/>
          </ac:spMkLst>
        </pc:spChg>
        <pc:spChg chg="add mod ord">
          <ac:chgData name="Christopher Potter" userId="24ad2ef8db5e8a45" providerId="LiveId" clId="{10AB9FE2-9012-46EF-B18A-C87D5526F6EE}" dt="2026-06-18T12:03:56.928" v="647" actId="167"/>
          <ac:spMkLst>
            <pc:docMk/>
            <pc:sldMk cId="999120565" sldId="273"/>
            <ac:spMk id="27" creationId="{E414D9B5-7B0D-100E-9A5A-ECA2B2A72ABE}"/>
          </ac:spMkLst>
        </pc:spChg>
        <pc:spChg chg="add mod ord">
          <ac:chgData name="Christopher Potter" userId="24ad2ef8db5e8a45" providerId="LiveId" clId="{10AB9FE2-9012-46EF-B18A-C87D5526F6EE}" dt="2026-06-18T12:07:33.612" v="694" actId="164"/>
          <ac:spMkLst>
            <pc:docMk/>
            <pc:sldMk cId="999120565" sldId="273"/>
            <ac:spMk id="29" creationId="{E9F5AFA2-09F8-5C82-5486-94709BF38C5C}"/>
          </ac:spMkLst>
        </pc:spChg>
        <pc:grpChg chg="del">
          <ac:chgData name="Christopher Potter" userId="24ad2ef8db5e8a45" providerId="LiveId" clId="{10AB9FE2-9012-46EF-B18A-C87D5526F6EE}" dt="2026-06-18T12:03:49.830" v="646" actId="165"/>
          <ac:grpSpMkLst>
            <pc:docMk/>
            <pc:sldMk cId="999120565" sldId="273"/>
            <ac:grpSpMk id="19" creationId="{6FE43B7C-7595-9C1D-91B7-6EF998A6620C}"/>
          </ac:grpSpMkLst>
        </pc:grp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3310359583" sldId="273"/>
        </pc:sldMkLst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1425005284" sldId="274"/>
        </pc:sldMkLst>
      </pc:sldChg>
      <pc:sldChg chg="addSp delSp modSp add mod">
        <pc:chgData name="Christopher Potter" userId="24ad2ef8db5e8a45" providerId="LiveId" clId="{10AB9FE2-9012-46EF-B18A-C87D5526F6EE}" dt="2026-06-18T12:12:31.619" v="721" actId="20577"/>
        <pc:sldMkLst>
          <pc:docMk/>
          <pc:sldMk cId="2885834141" sldId="274"/>
        </pc:sldMkLst>
        <pc:spChg chg="mod">
          <ac:chgData name="Christopher Potter" userId="24ad2ef8db5e8a45" providerId="LiveId" clId="{10AB9FE2-9012-46EF-B18A-C87D5526F6EE}" dt="2026-06-18T12:12:31.619" v="721" actId="20577"/>
          <ac:spMkLst>
            <pc:docMk/>
            <pc:sldMk cId="2885834141" sldId="274"/>
            <ac:spMk id="3" creationId="{572C1BCB-4015-89E1-951B-08FE0B2090E8}"/>
          </ac:spMkLst>
        </pc:spChg>
        <pc:spChg chg="mod topLvl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4" creationId="{D0593500-2AAA-EA35-1C49-A6DEA127A3A5}"/>
          </ac:spMkLst>
        </pc:spChg>
        <pc:spChg chg="mod topLvl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6" creationId="{FFD46931-73B9-0542-988D-28C6E4B239ED}"/>
          </ac:spMkLst>
        </pc:spChg>
        <pc:spChg chg="mod topLvl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7" creationId="{92277793-0FC5-34C7-D63C-63F10918B127}"/>
          </ac:spMkLst>
        </pc:spChg>
        <pc:spChg chg="mod topLvl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8" creationId="{7A9B4898-7D1B-FDD8-96A5-33CA07DE0023}"/>
          </ac:spMkLst>
        </pc:spChg>
        <pc:spChg chg="add mod ord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9" creationId="{68BA9498-E831-F639-A5BC-F037E83F66B5}"/>
          </ac:spMkLst>
        </pc:spChg>
        <pc:spChg chg="add mod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11" creationId="{4FEB2BCA-2EDD-4A23-7E46-6E5476B1803A}"/>
          </ac:spMkLst>
        </pc:spChg>
        <pc:spChg chg="mod topLvl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12" creationId="{23B98C83-9493-E43C-CDE0-C34DB6D3662E}"/>
          </ac:spMkLst>
        </pc:spChg>
        <pc:spChg chg="mod topLvl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13" creationId="{473539D5-40F9-0CB5-82E4-41395B718C86}"/>
          </ac:spMkLst>
        </pc:spChg>
        <pc:spChg chg="mod topLvl">
          <ac:chgData name="Christopher Potter" userId="24ad2ef8db5e8a45" providerId="LiveId" clId="{10AB9FE2-9012-46EF-B18A-C87D5526F6EE}" dt="2026-06-18T12:12:10.784" v="719" actId="164"/>
          <ac:spMkLst>
            <pc:docMk/>
            <pc:sldMk cId="2885834141" sldId="274"/>
            <ac:spMk id="17" creationId="{D2971F3C-8090-DBCF-2F60-5C356018434C}"/>
          </ac:spMkLst>
        </pc:spChg>
        <pc:spChg chg="del">
          <ac:chgData name="Christopher Potter" userId="24ad2ef8db5e8a45" providerId="LiveId" clId="{10AB9FE2-9012-46EF-B18A-C87D5526F6EE}" dt="2026-06-18T12:10:38.517" v="696" actId="478"/>
          <ac:spMkLst>
            <pc:docMk/>
            <pc:sldMk cId="2885834141" sldId="274"/>
            <ac:spMk id="18" creationId="{8F4B4177-DA82-07CB-7E2B-3C9A8D676415}"/>
          </ac:spMkLst>
        </pc:spChg>
        <pc:grpChg chg="add mod">
          <ac:chgData name="Christopher Potter" userId="24ad2ef8db5e8a45" providerId="LiveId" clId="{10AB9FE2-9012-46EF-B18A-C87D5526F6EE}" dt="2026-06-18T12:12:10.784" v="719" actId="164"/>
          <ac:grpSpMkLst>
            <pc:docMk/>
            <pc:sldMk cId="2885834141" sldId="274"/>
            <ac:grpSpMk id="14" creationId="{F4B8553E-93CF-3AD6-B647-E2B3B89F1C2C}"/>
          </ac:grpSpMkLst>
        </pc:grpChg>
        <pc:grpChg chg="del mod">
          <ac:chgData name="Christopher Potter" userId="24ad2ef8db5e8a45" providerId="LiveId" clId="{10AB9FE2-9012-46EF-B18A-C87D5526F6EE}" dt="2026-06-18T12:12:04.842" v="718" actId="165"/>
          <ac:grpSpMkLst>
            <pc:docMk/>
            <pc:sldMk cId="2885834141" sldId="274"/>
            <ac:grpSpMk id="19" creationId="{9A61A5DD-F295-4324-975A-B6F5E0833DE3}"/>
          </ac:grpSpMkLst>
        </pc:grpChg>
      </pc:sldChg>
      <pc:sldChg chg="addSp delSp modSp add mod ord delAnim modAnim">
        <pc:chgData name="Christopher Potter" userId="24ad2ef8db5e8a45" providerId="LiveId" clId="{10AB9FE2-9012-46EF-B18A-C87D5526F6EE}" dt="2026-06-18T13:14:46.003" v="989" actId="164"/>
        <pc:sldMkLst>
          <pc:docMk/>
          <pc:sldMk cId="490462223" sldId="275"/>
        </pc:sldMkLst>
        <pc:spChg chg="mod">
          <ac:chgData name="Christopher Potter" userId="24ad2ef8db5e8a45" providerId="LiveId" clId="{10AB9FE2-9012-46EF-B18A-C87D5526F6EE}" dt="2026-06-18T13:06:55.831" v="814" actId="6549"/>
          <ac:spMkLst>
            <pc:docMk/>
            <pc:sldMk cId="490462223" sldId="275"/>
            <ac:spMk id="2" creationId="{E190B0D7-2AFA-A0A8-4A71-12A17361053D}"/>
          </ac:spMkLst>
        </pc:spChg>
        <pc:spChg chg="del mod">
          <ac:chgData name="Christopher Potter" userId="24ad2ef8db5e8a45" providerId="LiveId" clId="{10AB9FE2-9012-46EF-B18A-C87D5526F6EE}" dt="2026-06-18T13:10:36.761" v="919" actId="478"/>
          <ac:spMkLst>
            <pc:docMk/>
            <pc:sldMk cId="490462223" sldId="275"/>
            <ac:spMk id="3" creationId="{F93B8184-172D-6A40-3B3F-E58AC51B8C3F}"/>
          </ac:spMkLst>
        </pc:spChg>
        <pc:spChg chg="del mod topLvl">
          <ac:chgData name="Christopher Potter" userId="24ad2ef8db5e8a45" providerId="LiveId" clId="{10AB9FE2-9012-46EF-B18A-C87D5526F6EE}" dt="2026-06-18T13:06:14.969" v="772" actId="478"/>
          <ac:spMkLst>
            <pc:docMk/>
            <pc:sldMk cId="490462223" sldId="275"/>
            <ac:spMk id="4" creationId="{711AC3F3-CF35-394D-10F8-65622ECBB8DF}"/>
          </ac:spMkLst>
        </pc:spChg>
        <pc:spChg chg="del">
          <ac:chgData name="Christopher Potter" userId="24ad2ef8db5e8a45" providerId="LiveId" clId="{10AB9FE2-9012-46EF-B18A-C87D5526F6EE}" dt="2026-06-18T13:04:35.515" v="727" actId="478"/>
          <ac:spMkLst>
            <pc:docMk/>
            <pc:sldMk cId="490462223" sldId="275"/>
            <ac:spMk id="5" creationId="{44D69DD5-390F-DEFD-1D3C-EBAAF319323C}"/>
          </ac:spMkLst>
        </pc:spChg>
        <pc:spChg chg="add mod ord topLvl">
          <ac:chgData name="Christopher Potter" userId="24ad2ef8db5e8a45" providerId="LiveId" clId="{10AB9FE2-9012-46EF-B18A-C87D5526F6EE}" dt="2026-06-18T13:14:46.003" v="989" actId="164"/>
          <ac:spMkLst>
            <pc:docMk/>
            <pc:sldMk cId="490462223" sldId="275"/>
            <ac:spMk id="6" creationId="{6A14C2BA-84C8-3CE6-8849-A11D62122BA2}"/>
          </ac:spMkLst>
        </pc:spChg>
        <pc:spChg chg="del mod topLvl">
          <ac:chgData name="Christopher Potter" userId="24ad2ef8db5e8a45" providerId="LiveId" clId="{10AB9FE2-9012-46EF-B18A-C87D5526F6EE}" dt="2026-06-18T13:08:43.497" v="849" actId="478"/>
          <ac:spMkLst>
            <pc:docMk/>
            <pc:sldMk cId="490462223" sldId="275"/>
            <ac:spMk id="9" creationId="{3F4076FD-2448-FD38-C7CF-C6CBFE3C446D}"/>
          </ac:spMkLst>
        </pc:spChg>
        <pc:spChg chg="mod topLvl">
          <ac:chgData name="Christopher Potter" userId="24ad2ef8db5e8a45" providerId="LiveId" clId="{10AB9FE2-9012-46EF-B18A-C87D5526F6EE}" dt="2026-06-18T13:14:46.003" v="989" actId="164"/>
          <ac:spMkLst>
            <pc:docMk/>
            <pc:sldMk cId="490462223" sldId="275"/>
            <ac:spMk id="11" creationId="{EA013DFA-3395-4FAC-1F7A-F9262875FA39}"/>
          </ac:spMkLst>
        </pc:spChg>
        <pc:spChg chg="del mod topLvl">
          <ac:chgData name="Christopher Potter" userId="24ad2ef8db5e8a45" providerId="LiveId" clId="{10AB9FE2-9012-46EF-B18A-C87D5526F6EE}" dt="2026-06-18T13:05:07.533" v="759" actId="478"/>
          <ac:spMkLst>
            <pc:docMk/>
            <pc:sldMk cId="490462223" sldId="275"/>
            <ac:spMk id="12" creationId="{D608201F-79A8-7D1F-837F-4ACE8C900F7B}"/>
          </ac:spMkLst>
        </pc:spChg>
        <pc:spChg chg="del mod topLvl">
          <ac:chgData name="Christopher Potter" userId="24ad2ef8db5e8a45" providerId="LiveId" clId="{10AB9FE2-9012-46EF-B18A-C87D5526F6EE}" dt="2026-06-18T13:05:07.533" v="759" actId="478"/>
          <ac:spMkLst>
            <pc:docMk/>
            <pc:sldMk cId="490462223" sldId="275"/>
            <ac:spMk id="13" creationId="{D76C0F84-BE5B-FA7C-B26F-7CC49982EC09}"/>
          </ac:spMkLst>
        </pc:spChg>
        <pc:spChg chg="del mod topLvl">
          <ac:chgData name="Christopher Potter" userId="24ad2ef8db5e8a45" providerId="LiveId" clId="{10AB9FE2-9012-46EF-B18A-C87D5526F6EE}" dt="2026-06-18T13:05:07.533" v="759" actId="478"/>
          <ac:spMkLst>
            <pc:docMk/>
            <pc:sldMk cId="490462223" sldId="275"/>
            <ac:spMk id="14" creationId="{E6D3256E-C211-48D1-00B7-49FA266E7997}"/>
          </ac:spMkLst>
        </pc:spChg>
        <pc:spChg chg="mod topLvl">
          <ac:chgData name="Christopher Potter" userId="24ad2ef8db5e8a45" providerId="LiveId" clId="{10AB9FE2-9012-46EF-B18A-C87D5526F6EE}" dt="2026-06-18T13:14:46.003" v="989" actId="164"/>
          <ac:spMkLst>
            <pc:docMk/>
            <pc:sldMk cId="490462223" sldId="275"/>
            <ac:spMk id="16" creationId="{C763C8CC-47F1-02D3-5D08-4DE5F1A16695}"/>
          </ac:spMkLst>
        </pc:spChg>
        <pc:spChg chg="del">
          <ac:chgData name="Christopher Potter" userId="24ad2ef8db5e8a45" providerId="LiveId" clId="{10AB9FE2-9012-46EF-B18A-C87D5526F6EE}" dt="2026-06-18T13:04:56.854" v="757" actId="478"/>
          <ac:spMkLst>
            <pc:docMk/>
            <pc:sldMk cId="490462223" sldId="275"/>
            <ac:spMk id="18" creationId="{6B8CBC19-A674-DCCA-DB6D-54A4B34EAD70}"/>
          </ac:spMkLst>
        </pc:spChg>
        <pc:spChg chg="mod topLvl">
          <ac:chgData name="Christopher Potter" userId="24ad2ef8db5e8a45" providerId="LiveId" clId="{10AB9FE2-9012-46EF-B18A-C87D5526F6EE}" dt="2026-06-18T13:14:46.003" v="989" actId="164"/>
          <ac:spMkLst>
            <pc:docMk/>
            <pc:sldMk cId="490462223" sldId="275"/>
            <ac:spMk id="21" creationId="{DF3D360C-CF97-1BFB-31E2-7DF1C813F8B9}"/>
          </ac:spMkLst>
        </pc:spChg>
        <pc:spChg chg="mod topLvl">
          <ac:chgData name="Christopher Potter" userId="24ad2ef8db5e8a45" providerId="LiveId" clId="{10AB9FE2-9012-46EF-B18A-C87D5526F6EE}" dt="2026-06-18T13:14:46.003" v="989" actId="164"/>
          <ac:spMkLst>
            <pc:docMk/>
            <pc:sldMk cId="490462223" sldId="275"/>
            <ac:spMk id="23" creationId="{6A8D1A08-5561-DC2F-A882-05610F7D4F4C}"/>
          </ac:spMkLst>
        </pc:spChg>
        <pc:spChg chg="add mod">
          <ac:chgData name="Christopher Potter" userId="24ad2ef8db5e8a45" providerId="LiveId" clId="{10AB9FE2-9012-46EF-B18A-C87D5526F6EE}" dt="2026-06-18T13:10:42.131" v="925" actId="6549"/>
          <ac:spMkLst>
            <pc:docMk/>
            <pc:sldMk cId="490462223" sldId="275"/>
            <ac:spMk id="31" creationId="{59009679-46DF-85A5-7B11-08B00FFDD7F7}"/>
          </ac:spMkLst>
        </pc:spChg>
        <pc:grpChg chg="del">
          <ac:chgData name="Christopher Potter" userId="24ad2ef8db5e8a45" providerId="LiveId" clId="{10AB9FE2-9012-46EF-B18A-C87D5526F6EE}" dt="2026-06-18T13:05:01.870" v="758" actId="165"/>
          <ac:grpSpMkLst>
            <pc:docMk/>
            <pc:sldMk cId="490462223" sldId="275"/>
            <ac:grpSpMk id="19" creationId="{9535EC65-7B12-8897-7287-5779B54361E6}"/>
          </ac:grpSpMkLst>
        </pc:grpChg>
        <pc:grpChg chg="add mod">
          <ac:chgData name="Christopher Potter" userId="24ad2ef8db5e8a45" providerId="LiveId" clId="{10AB9FE2-9012-46EF-B18A-C87D5526F6EE}" dt="2026-06-18T13:08:58.440" v="854" actId="164"/>
          <ac:grpSpMkLst>
            <pc:docMk/>
            <pc:sldMk cId="490462223" sldId="275"/>
            <ac:grpSpMk id="28" creationId="{7DE5514D-3CED-FCDD-BE88-A6741991BE26}"/>
          </ac:grpSpMkLst>
        </pc:grpChg>
        <pc:grpChg chg="add del mod">
          <ac:chgData name="Christopher Potter" userId="24ad2ef8db5e8a45" providerId="LiveId" clId="{10AB9FE2-9012-46EF-B18A-C87D5526F6EE}" dt="2026-06-18T13:09:55.439" v="910" actId="165"/>
          <ac:grpSpMkLst>
            <pc:docMk/>
            <pc:sldMk cId="490462223" sldId="275"/>
            <ac:grpSpMk id="29" creationId="{3BADF7E1-ABC8-251B-4BB9-7782F8196AD5}"/>
          </ac:grpSpMkLst>
        </pc:grpChg>
        <pc:grpChg chg="add del mod">
          <ac:chgData name="Christopher Potter" userId="24ad2ef8db5e8a45" providerId="LiveId" clId="{10AB9FE2-9012-46EF-B18A-C87D5526F6EE}" dt="2026-06-18T13:14:40.649" v="988" actId="165"/>
          <ac:grpSpMkLst>
            <pc:docMk/>
            <pc:sldMk cId="490462223" sldId="275"/>
            <ac:grpSpMk id="30" creationId="{6F84EB48-5F33-E6BD-F8D2-E6FB8ACA00BB}"/>
          </ac:grpSpMkLst>
        </pc:grpChg>
        <pc:grpChg chg="add mod">
          <ac:chgData name="Christopher Potter" userId="24ad2ef8db5e8a45" providerId="LiveId" clId="{10AB9FE2-9012-46EF-B18A-C87D5526F6EE}" dt="2026-06-18T13:14:46.003" v="989" actId="164"/>
          <ac:grpSpMkLst>
            <pc:docMk/>
            <pc:sldMk cId="490462223" sldId="275"/>
            <ac:grpSpMk id="32" creationId="{20900C4C-4498-C3BF-BE9C-E78769EC9DCD}"/>
          </ac:grpSpMkLst>
        </pc:grpChg>
        <pc:cxnChg chg="add mod topLvl">
          <ac:chgData name="Christopher Potter" userId="24ad2ef8db5e8a45" providerId="LiveId" clId="{10AB9FE2-9012-46EF-B18A-C87D5526F6EE}" dt="2026-06-18T13:14:46.003" v="989" actId="164"/>
          <ac:cxnSpMkLst>
            <pc:docMk/>
            <pc:sldMk cId="490462223" sldId="275"/>
            <ac:cxnSpMk id="8" creationId="{5B2E4092-EFE4-A8EF-58F5-2272D5894E0F}"/>
          </ac:cxnSpMkLst>
        </pc:cxnChg>
        <pc:cxnChg chg="add mod topLvl">
          <ac:chgData name="Christopher Potter" userId="24ad2ef8db5e8a45" providerId="LiveId" clId="{10AB9FE2-9012-46EF-B18A-C87D5526F6EE}" dt="2026-06-18T13:14:46.003" v="989" actId="164"/>
          <ac:cxnSpMkLst>
            <pc:docMk/>
            <pc:sldMk cId="490462223" sldId="275"/>
            <ac:cxnSpMk id="20" creationId="{25F11208-3A86-2A56-3D13-EFE289AB08AF}"/>
          </ac:cxnSpMkLst>
        </pc:cxnChg>
        <pc:cxnChg chg="add mod topLvl">
          <ac:chgData name="Christopher Potter" userId="24ad2ef8db5e8a45" providerId="LiveId" clId="{10AB9FE2-9012-46EF-B18A-C87D5526F6EE}" dt="2026-06-18T13:14:46.003" v="989" actId="164"/>
          <ac:cxnSpMkLst>
            <pc:docMk/>
            <pc:sldMk cId="490462223" sldId="275"/>
            <ac:cxnSpMk id="22" creationId="{494C1D79-4FFB-33EA-ECC6-F255E1D9D37A}"/>
          </ac:cxnSpMkLst>
        </pc:cxnChg>
        <pc:cxnChg chg="add mod topLvl">
          <ac:chgData name="Christopher Potter" userId="24ad2ef8db5e8a45" providerId="LiveId" clId="{10AB9FE2-9012-46EF-B18A-C87D5526F6EE}" dt="2026-06-18T13:14:46.003" v="989" actId="164"/>
          <ac:cxnSpMkLst>
            <pc:docMk/>
            <pc:sldMk cId="490462223" sldId="275"/>
            <ac:cxnSpMk id="25" creationId="{3661300D-A1AA-78A6-4DC5-42A34E92B80D}"/>
          </ac:cxnSpMkLst>
        </pc:cxnChg>
        <pc:cxnChg chg="add mod topLvl">
          <ac:chgData name="Christopher Potter" userId="24ad2ef8db5e8a45" providerId="LiveId" clId="{10AB9FE2-9012-46EF-B18A-C87D5526F6EE}" dt="2026-06-18T13:14:40.649" v="988" actId="165"/>
          <ac:cxnSpMkLst>
            <pc:docMk/>
            <pc:sldMk cId="490462223" sldId="275"/>
            <ac:cxnSpMk id="26" creationId="{8804B71B-0DD3-66E8-0606-61F8C0403119}"/>
          </ac:cxnSpMkLst>
        </pc:cxnChg>
        <pc:cxnChg chg="add mod topLvl">
          <ac:chgData name="Christopher Potter" userId="24ad2ef8db5e8a45" providerId="LiveId" clId="{10AB9FE2-9012-46EF-B18A-C87D5526F6EE}" dt="2026-06-18T13:14:40.649" v="988" actId="165"/>
          <ac:cxnSpMkLst>
            <pc:docMk/>
            <pc:sldMk cId="490462223" sldId="275"/>
            <ac:cxnSpMk id="27" creationId="{C9774128-B4B2-53A9-DC06-D42BE729636C}"/>
          </ac:cxnSpMkLst>
        </pc:cxn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3001135557" sldId="275"/>
        </pc:sldMkLst>
      </pc:sldChg>
      <pc:sldChg chg="addSp delSp modSp add mod">
        <pc:chgData name="Christopher Potter" userId="24ad2ef8db5e8a45" providerId="LiveId" clId="{10AB9FE2-9012-46EF-B18A-C87D5526F6EE}" dt="2026-06-18T13:14:31.425" v="987" actId="1076"/>
        <pc:sldMkLst>
          <pc:docMk/>
          <pc:sldMk cId="2514386788" sldId="276"/>
        </pc:sldMkLst>
        <pc:spChg chg="mod">
          <ac:chgData name="Christopher Potter" userId="24ad2ef8db5e8a45" providerId="LiveId" clId="{10AB9FE2-9012-46EF-B18A-C87D5526F6EE}" dt="2026-06-18T13:13:52.030" v="980"/>
          <ac:spMkLst>
            <pc:docMk/>
            <pc:sldMk cId="2514386788" sldId="276"/>
            <ac:spMk id="2" creationId="{920ED0BE-065A-E9EF-5202-5A8F1C108A69}"/>
          </ac:spMkLst>
        </pc:spChg>
        <pc:spChg chg="add mod">
          <ac:chgData name="Christopher Potter" userId="24ad2ef8db5e8a45" providerId="LiveId" clId="{10AB9FE2-9012-46EF-B18A-C87D5526F6EE}" dt="2026-06-18T13:14:24.618" v="986" actId="164"/>
          <ac:spMkLst>
            <pc:docMk/>
            <pc:sldMk cId="2514386788" sldId="276"/>
            <ac:spMk id="4" creationId="{3DAE45E3-0C43-406F-6297-BD86D3D0EA2A}"/>
          </ac:spMkLst>
        </pc:spChg>
        <pc:spChg chg="mod topLvl">
          <ac:chgData name="Christopher Potter" userId="24ad2ef8db5e8a45" providerId="LiveId" clId="{10AB9FE2-9012-46EF-B18A-C87D5526F6EE}" dt="2026-06-18T13:14:24.618" v="986" actId="164"/>
          <ac:spMkLst>
            <pc:docMk/>
            <pc:sldMk cId="2514386788" sldId="276"/>
            <ac:spMk id="6" creationId="{B5966B5A-8462-2C78-F0CF-99868DBE3E64}"/>
          </ac:spMkLst>
        </pc:spChg>
        <pc:spChg chg="add mod">
          <ac:chgData name="Christopher Potter" userId="24ad2ef8db5e8a45" providerId="LiveId" clId="{10AB9FE2-9012-46EF-B18A-C87D5526F6EE}" dt="2026-06-18T13:14:24.618" v="986" actId="164"/>
          <ac:spMkLst>
            <pc:docMk/>
            <pc:sldMk cId="2514386788" sldId="276"/>
            <ac:spMk id="7" creationId="{B560FE35-AF61-9166-2869-A72809F0673D}"/>
          </ac:spMkLst>
        </pc:spChg>
        <pc:spChg chg="add mod">
          <ac:chgData name="Christopher Potter" userId="24ad2ef8db5e8a45" providerId="LiveId" clId="{10AB9FE2-9012-46EF-B18A-C87D5526F6EE}" dt="2026-06-18T13:14:24.618" v="986" actId="164"/>
          <ac:spMkLst>
            <pc:docMk/>
            <pc:sldMk cId="2514386788" sldId="276"/>
            <ac:spMk id="10" creationId="{CEF1F47F-F34C-9671-7035-D97B4D411228}"/>
          </ac:spMkLst>
        </pc:spChg>
        <pc:spChg chg="del mod">
          <ac:chgData name="Christopher Potter" userId="24ad2ef8db5e8a45" providerId="LiveId" clId="{10AB9FE2-9012-46EF-B18A-C87D5526F6EE}" dt="2026-06-18T13:12:10.240" v="929" actId="478"/>
          <ac:spMkLst>
            <pc:docMk/>
            <pc:sldMk cId="2514386788" sldId="276"/>
            <ac:spMk id="11" creationId="{C9171208-06CC-3B14-3AFF-C32D47B0ECA4}"/>
          </ac:spMkLst>
        </pc:spChg>
        <pc:spChg chg="add mod">
          <ac:chgData name="Christopher Potter" userId="24ad2ef8db5e8a45" providerId="LiveId" clId="{10AB9FE2-9012-46EF-B18A-C87D5526F6EE}" dt="2026-06-18T13:14:24.618" v="986" actId="164"/>
          <ac:spMkLst>
            <pc:docMk/>
            <pc:sldMk cId="2514386788" sldId="276"/>
            <ac:spMk id="13" creationId="{2DE1F72D-F58E-4AB7-6FC5-D96B5ADA2999}"/>
          </ac:spMkLst>
        </pc:spChg>
        <pc:spChg chg="del">
          <ac:chgData name="Christopher Potter" userId="24ad2ef8db5e8a45" providerId="LiveId" clId="{10AB9FE2-9012-46EF-B18A-C87D5526F6EE}" dt="2026-06-18T13:12:12.912" v="930" actId="478"/>
          <ac:spMkLst>
            <pc:docMk/>
            <pc:sldMk cId="2514386788" sldId="276"/>
            <ac:spMk id="16" creationId="{35EC6C7A-E28A-CE27-4A38-31F1E3CE8AE1}"/>
          </ac:spMkLst>
        </pc:spChg>
        <pc:spChg chg="del">
          <ac:chgData name="Christopher Potter" userId="24ad2ef8db5e8a45" providerId="LiveId" clId="{10AB9FE2-9012-46EF-B18A-C87D5526F6EE}" dt="2026-06-18T13:12:20.081" v="933" actId="478"/>
          <ac:spMkLst>
            <pc:docMk/>
            <pc:sldMk cId="2514386788" sldId="276"/>
            <ac:spMk id="21" creationId="{C670B3F4-657E-C3A7-1F27-263DE345EBCB}"/>
          </ac:spMkLst>
        </pc:spChg>
        <pc:spChg chg="del mod">
          <ac:chgData name="Christopher Potter" userId="24ad2ef8db5e8a45" providerId="LiveId" clId="{10AB9FE2-9012-46EF-B18A-C87D5526F6EE}" dt="2026-06-18T13:12:17.342" v="932" actId="478"/>
          <ac:spMkLst>
            <pc:docMk/>
            <pc:sldMk cId="2514386788" sldId="276"/>
            <ac:spMk id="23" creationId="{51121290-C9FF-E269-B36D-EF04466AD136}"/>
          </ac:spMkLst>
        </pc:spChg>
        <pc:spChg chg="mod">
          <ac:chgData name="Christopher Potter" userId="24ad2ef8db5e8a45" providerId="LiveId" clId="{10AB9FE2-9012-46EF-B18A-C87D5526F6EE}" dt="2026-06-18T13:13:59.661" v="984" actId="20577"/>
          <ac:spMkLst>
            <pc:docMk/>
            <pc:sldMk cId="2514386788" sldId="276"/>
            <ac:spMk id="31" creationId="{B364AD06-1E61-DF2F-8199-A29F9B2BBDEE}"/>
          </ac:spMkLst>
        </pc:spChg>
        <pc:grpChg chg="add mod">
          <ac:chgData name="Christopher Potter" userId="24ad2ef8db5e8a45" providerId="LiveId" clId="{10AB9FE2-9012-46EF-B18A-C87D5526F6EE}" dt="2026-06-18T13:14:31.425" v="987" actId="1076"/>
          <ac:grpSpMkLst>
            <pc:docMk/>
            <pc:sldMk cId="2514386788" sldId="276"/>
            <ac:grpSpMk id="14" creationId="{C3025B4C-2E98-D3BD-2C37-8F9009CEB8B4}"/>
          </ac:grpSpMkLst>
        </pc:grpChg>
        <pc:grpChg chg="del mod">
          <ac:chgData name="Christopher Potter" userId="24ad2ef8db5e8a45" providerId="LiveId" clId="{10AB9FE2-9012-46EF-B18A-C87D5526F6EE}" dt="2026-06-18T13:14:16.296" v="985" actId="165"/>
          <ac:grpSpMkLst>
            <pc:docMk/>
            <pc:sldMk cId="2514386788" sldId="276"/>
            <ac:grpSpMk id="30" creationId="{E9622D27-BE46-DF2D-2F2E-7918B9825CDA}"/>
          </ac:grpSpMkLst>
        </pc:grpChg>
        <pc:cxnChg chg="mod topLvl">
          <ac:chgData name="Christopher Potter" userId="24ad2ef8db5e8a45" providerId="LiveId" clId="{10AB9FE2-9012-46EF-B18A-C87D5526F6EE}" dt="2026-06-18T13:14:24.618" v="986" actId="164"/>
          <ac:cxnSpMkLst>
            <pc:docMk/>
            <pc:sldMk cId="2514386788" sldId="276"/>
            <ac:cxnSpMk id="8" creationId="{3765F78E-1772-4169-A261-53AE76B94601}"/>
          </ac:cxnSpMkLst>
        </pc:cxnChg>
        <pc:cxnChg chg="mod topLvl">
          <ac:chgData name="Christopher Potter" userId="24ad2ef8db5e8a45" providerId="LiveId" clId="{10AB9FE2-9012-46EF-B18A-C87D5526F6EE}" dt="2026-06-18T13:14:24.618" v="986" actId="164"/>
          <ac:cxnSpMkLst>
            <pc:docMk/>
            <pc:sldMk cId="2514386788" sldId="276"/>
            <ac:cxnSpMk id="20" creationId="{A3D68CA6-456D-EBB5-8BE2-3023A1825D59}"/>
          </ac:cxnSpMkLst>
        </pc:cxnChg>
        <pc:cxnChg chg="mod topLvl">
          <ac:chgData name="Christopher Potter" userId="24ad2ef8db5e8a45" providerId="LiveId" clId="{10AB9FE2-9012-46EF-B18A-C87D5526F6EE}" dt="2026-06-18T13:14:24.618" v="986" actId="164"/>
          <ac:cxnSpMkLst>
            <pc:docMk/>
            <pc:sldMk cId="2514386788" sldId="276"/>
            <ac:cxnSpMk id="22" creationId="{4DB1D515-595B-4B78-1A9F-76EA96C2C9F2}"/>
          </ac:cxnSpMkLst>
        </pc:cxnChg>
        <pc:cxnChg chg="mod topLvl">
          <ac:chgData name="Christopher Potter" userId="24ad2ef8db5e8a45" providerId="LiveId" clId="{10AB9FE2-9012-46EF-B18A-C87D5526F6EE}" dt="2026-06-18T13:14:24.618" v="986" actId="164"/>
          <ac:cxnSpMkLst>
            <pc:docMk/>
            <pc:sldMk cId="2514386788" sldId="276"/>
            <ac:cxnSpMk id="25" creationId="{EF09B4AE-6BB4-DA9F-47A6-B45E6B2294C0}"/>
          </ac:cxnSpMkLst>
        </pc:cxnChg>
        <pc:cxnChg chg="mod topLvl">
          <ac:chgData name="Christopher Potter" userId="24ad2ef8db5e8a45" providerId="LiveId" clId="{10AB9FE2-9012-46EF-B18A-C87D5526F6EE}" dt="2026-06-18T13:14:16.296" v="985" actId="165"/>
          <ac:cxnSpMkLst>
            <pc:docMk/>
            <pc:sldMk cId="2514386788" sldId="276"/>
            <ac:cxnSpMk id="26" creationId="{45BFE6C6-6699-C7F9-EB77-24908D401818}"/>
          </ac:cxnSpMkLst>
        </pc:cxnChg>
        <pc:cxnChg chg="mod topLvl">
          <ac:chgData name="Christopher Potter" userId="24ad2ef8db5e8a45" providerId="LiveId" clId="{10AB9FE2-9012-46EF-B18A-C87D5526F6EE}" dt="2026-06-18T13:14:16.296" v="985" actId="165"/>
          <ac:cxnSpMkLst>
            <pc:docMk/>
            <pc:sldMk cId="2514386788" sldId="276"/>
            <ac:cxnSpMk id="27" creationId="{73CE981C-65BB-9845-A45F-C99E9F6B1E85}"/>
          </ac:cxnSpMkLst>
        </pc:cxn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3832254957" sldId="276"/>
        </pc:sldMkLst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677534447" sldId="277"/>
        </pc:sldMkLst>
      </pc:sldChg>
      <pc:sldChg chg="addSp delSp modSp add mod">
        <pc:chgData name="Christopher Potter" userId="24ad2ef8db5e8a45" providerId="LiveId" clId="{10AB9FE2-9012-46EF-B18A-C87D5526F6EE}" dt="2026-06-18T13:18:59.649" v="1055" actId="6549"/>
        <pc:sldMkLst>
          <pc:docMk/>
          <pc:sldMk cId="3324155592" sldId="277"/>
        </pc:sldMkLst>
        <pc:spChg chg="mod">
          <ac:chgData name="Christopher Potter" userId="24ad2ef8db5e8a45" providerId="LiveId" clId="{10AB9FE2-9012-46EF-B18A-C87D5526F6EE}" dt="2026-06-18T13:18:08.270" v="1042"/>
          <ac:spMkLst>
            <pc:docMk/>
            <pc:sldMk cId="3324155592" sldId="277"/>
            <ac:spMk id="2" creationId="{971A27C2-9303-94B8-1974-99F77D20C2F3}"/>
          </ac:spMkLst>
        </pc:spChg>
        <pc:spChg chg="mod ord topLvl">
          <ac:chgData name="Christopher Potter" userId="24ad2ef8db5e8a45" providerId="LiveId" clId="{10AB9FE2-9012-46EF-B18A-C87D5526F6EE}" dt="2026-06-18T13:18:37.369" v="1050" actId="164"/>
          <ac:spMkLst>
            <pc:docMk/>
            <pc:sldMk cId="3324155592" sldId="277"/>
            <ac:spMk id="4" creationId="{F0D88068-C47A-49C6-B8D0-00103AC52E9B}"/>
          </ac:spMkLst>
        </pc:spChg>
        <pc:spChg chg="add mod">
          <ac:chgData name="Christopher Potter" userId="24ad2ef8db5e8a45" providerId="LiveId" clId="{10AB9FE2-9012-46EF-B18A-C87D5526F6EE}" dt="2026-06-18T13:18:37.369" v="1050" actId="164"/>
          <ac:spMkLst>
            <pc:docMk/>
            <pc:sldMk cId="3324155592" sldId="277"/>
            <ac:spMk id="5" creationId="{2B53D0AA-2424-E414-72AA-D6590D3ED283}"/>
          </ac:spMkLst>
        </pc:spChg>
        <pc:spChg chg="mod topLvl">
          <ac:chgData name="Christopher Potter" userId="24ad2ef8db5e8a45" providerId="LiveId" clId="{10AB9FE2-9012-46EF-B18A-C87D5526F6EE}" dt="2026-06-18T13:18:37.369" v="1050" actId="164"/>
          <ac:spMkLst>
            <pc:docMk/>
            <pc:sldMk cId="3324155592" sldId="277"/>
            <ac:spMk id="6" creationId="{95B0EA6D-C34C-CD5C-EC87-097AE60B84C3}"/>
          </ac:spMkLst>
        </pc:spChg>
        <pc:spChg chg="mod topLvl">
          <ac:chgData name="Christopher Potter" userId="24ad2ef8db5e8a45" providerId="LiveId" clId="{10AB9FE2-9012-46EF-B18A-C87D5526F6EE}" dt="2026-06-18T13:18:37.369" v="1050" actId="164"/>
          <ac:spMkLst>
            <pc:docMk/>
            <pc:sldMk cId="3324155592" sldId="277"/>
            <ac:spMk id="7" creationId="{91AB57B0-52D9-5A93-B30C-B79EE69DFC1A}"/>
          </ac:spMkLst>
        </pc:spChg>
        <pc:spChg chg="mod topLvl">
          <ac:chgData name="Christopher Potter" userId="24ad2ef8db5e8a45" providerId="LiveId" clId="{10AB9FE2-9012-46EF-B18A-C87D5526F6EE}" dt="2026-06-18T13:18:37.369" v="1050" actId="164"/>
          <ac:spMkLst>
            <pc:docMk/>
            <pc:sldMk cId="3324155592" sldId="277"/>
            <ac:spMk id="10" creationId="{BD479117-ED6E-438B-A884-AC38BA6F20F6}"/>
          </ac:spMkLst>
        </pc:spChg>
        <pc:spChg chg="add mod">
          <ac:chgData name="Christopher Potter" userId="24ad2ef8db5e8a45" providerId="LiveId" clId="{10AB9FE2-9012-46EF-B18A-C87D5526F6EE}" dt="2026-06-18T13:18:37.369" v="1050" actId="164"/>
          <ac:spMkLst>
            <pc:docMk/>
            <pc:sldMk cId="3324155592" sldId="277"/>
            <ac:spMk id="11" creationId="{68A09CEB-3A2D-5C65-340F-B5FCE7DB8900}"/>
          </ac:spMkLst>
        </pc:spChg>
        <pc:spChg chg="mod topLvl">
          <ac:chgData name="Christopher Potter" userId="24ad2ef8db5e8a45" providerId="LiveId" clId="{10AB9FE2-9012-46EF-B18A-C87D5526F6EE}" dt="2026-06-18T13:18:37.369" v="1050" actId="164"/>
          <ac:spMkLst>
            <pc:docMk/>
            <pc:sldMk cId="3324155592" sldId="277"/>
            <ac:spMk id="13" creationId="{5C01BDA5-38BD-00F7-64E8-500D21B99565}"/>
          </ac:spMkLst>
        </pc:spChg>
        <pc:spChg chg="mod">
          <ac:chgData name="Christopher Potter" userId="24ad2ef8db5e8a45" providerId="LiveId" clId="{10AB9FE2-9012-46EF-B18A-C87D5526F6EE}" dt="2026-06-18T13:18:59.649" v="1055" actId="6549"/>
          <ac:spMkLst>
            <pc:docMk/>
            <pc:sldMk cId="3324155592" sldId="277"/>
            <ac:spMk id="31" creationId="{074CC3A2-6D4B-E6B4-2E60-6A1A8B1BCFCD}"/>
          </ac:spMkLst>
        </pc:spChg>
        <pc:grpChg chg="add mod">
          <ac:chgData name="Christopher Potter" userId="24ad2ef8db5e8a45" providerId="LiveId" clId="{10AB9FE2-9012-46EF-B18A-C87D5526F6EE}" dt="2026-06-18T13:18:37.369" v="1050" actId="164"/>
          <ac:grpSpMkLst>
            <pc:docMk/>
            <pc:sldMk cId="3324155592" sldId="277"/>
            <ac:grpSpMk id="12" creationId="{53B31685-0AF3-1377-ACF0-89B1AF125AEB}"/>
          </ac:grpSpMkLst>
        </pc:grpChg>
        <pc:grpChg chg="del mod">
          <ac:chgData name="Christopher Potter" userId="24ad2ef8db5e8a45" providerId="LiveId" clId="{10AB9FE2-9012-46EF-B18A-C87D5526F6EE}" dt="2026-06-18T13:18:31.105" v="1049" actId="165"/>
          <ac:grpSpMkLst>
            <pc:docMk/>
            <pc:sldMk cId="3324155592" sldId="277"/>
            <ac:grpSpMk id="14" creationId="{83EFA5F0-DA23-CC22-D002-F86A03BF72C3}"/>
          </ac:grpSpMkLst>
        </pc:grpChg>
        <pc:cxnChg chg="mod topLvl">
          <ac:chgData name="Christopher Potter" userId="24ad2ef8db5e8a45" providerId="LiveId" clId="{10AB9FE2-9012-46EF-B18A-C87D5526F6EE}" dt="2026-06-18T13:18:31.105" v="1049" actId="165"/>
          <ac:cxnSpMkLst>
            <pc:docMk/>
            <pc:sldMk cId="3324155592" sldId="277"/>
            <ac:cxnSpMk id="8" creationId="{777F4E24-43EF-A8ED-0339-EF5DBD030BB9}"/>
          </ac:cxnSpMkLst>
        </pc:cxnChg>
        <pc:cxnChg chg="mod topLvl">
          <ac:chgData name="Christopher Potter" userId="24ad2ef8db5e8a45" providerId="LiveId" clId="{10AB9FE2-9012-46EF-B18A-C87D5526F6EE}" dt="2026-06-18T13:18:31.105" v="1049" actId="165"/>
          <ac:cxnSpMkLst>
            <pc:docMk/>
            <pc:sldMk cId="3324155592" sldId="277"/>
            <ac:cxnSpMk id="20" creationId="{9BF74ADC-D2FD-9ADB-A343-71AAABE203CE}"/>
          </ac:cxnSpMkLst>
        </pc:cxnChg>
        <pc:cxnChg chg="mod topLvl">
          <ac:chgData name="Christopher Potter" userId="24ad2ef8db5e8a45" providerId="LiveId" clId="{10AB9FE2-9012-46EF-B18A-C87D5526F6EE}" dt="2026-06-18T13:18:37.369" v="1050" actId="164"/>
          <ac:cxnSpMkLst>
            <pc:docMk/>
            <pc:sldMk cId="3324155592" sldId="277"/>
            <ac:cxnSpMk id="25" creationId="{572BC974-EFCB-95CA-4349-A889937889E0}"/>
          </ac:cxnSpMkLst>
        </pc:cxnChg>
        <pc:cxnChg chg="mod topLvl">
          <ac:chgData name="Christopher Potter" userId="24ad2ef8db5e8a45" providerId="LiveId" clId="{10AB9FE2-9012-46EF-B18A-C87D5526F6EE}" dt="2026-06-18T13:18:37.369" v="1050" actId="164"/>
          <ac:cxnSpMkLst>
            <pc:docMk/>
            <pc:sldMk cId="3324155592" sldId="277"/>
            <ac:cxnSpMk id="27" creationId="{324A14BD-70B7-697D-07AB-E69F97F48890}"/>
          </ac:cxnSpMkLst>
        </pc:cxn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44771821" sldId="278"/>
        </pc:sldMkLst>
      </pc:sldChg>
      <pc:sldChg chg="delSp modSp add mod ord">
        <pc:chgData name="Christopher Potter" userId="24ad2ef8db5e8a45" providerId="LiveId" clId="{10AB9FE2-9012-46EF-B18A-C87D5526F6EE}" dt="2026-06-18T13:29:47.452" v="1277"/>
        <pc:sldMkLst>
          <pc:docMk/>
          <pc:sldMk cId="3105531343" sldId="278"/>
        </pc:sldMkLst>
        <pc:spChg chg="mod">
          <ac:chgData name="Christopher Potter" userId="24ad2ef8db5e8a45" providerId="LiveId" clId="{10AB9FE2-9012-46EF-B18A-C87D5526F6EE}" dt="2026-06-18T13:19:38.189" v="1119" actId="113"/>
          <ac:spMkLst>
            <pc:docMk/>
            <pc:sldMk cId="3105531343" sldId="278"/>
            <ac:spMk id="2" creationId="{03CC6482-9592-C49F-570D-268CDA0DBF43}"/>
          </ac:spMkLst>
        </pc:spChg>
        <pc:spChg chg="del">
          <ac:chgData name="Christopher Potter" userId="24ad2ef8db5e8a45" providerId="LiveId" clId="{10AB9FE2-9012-46EF-B18A-C87D5526F6EE}" dt="2026-06-18T13:19:35.569" v="1118" actId="478"/>
          <ac:spMkLst>
            <pc:docMk/>
            <pc:sldMk cId="3105531343" sldId="278"/>
            <ac:spMk id="15" creationId="{4252CB8F-EE0D-73A7-1139-3DF7F0E6D36E}"/>
          </ac:spMkLst>
        </pc:spChg>
        <pc:spChg chg="mod">
          <ac:chgData name="Christopher Potter" userId="24ad2ef8db5e8a45" providerId="LiveId" clId="{10AB9FE2-9012-46EF-B18A-C87D5526F6EE}" dt="2026-06-18T13:19:42.972" v="1125" actId="6549"/>
          <ac:spMkLst>
            <pc:docMk/>
            <pc:sldMk cId="3105531343" sldId="278"/>
            <ac:spMk id="31" creationId="{A2E5EFCF-CD7D-0774-09E8-D8968F539390}"/>
          </ac:spMkLst>
        </pc:spChg>
        <pc:grpChg chg="del mod">
          <ac:chgData name="Christopher Potter" userId="24ad2ef8db5e8a45" providerId="LiveId" clId="{10AB9FE2-9012-46EF-B18A-C87D5526F6EE}" dt="2026-06-18T13:19:32.474" v="1117" actId="478"/>
          <ac:grpSpMkLst>
            <pc:docMk/>
            <pc:sldMk cId="3105531343" sldId="278"/>
            <ac:grpSpMk id="12" creationId="{BF146B3A-AF62-9A03-B16D-0D7FDC83E985}"/>
          </ac:grpSpMkLst>
        </pc:grpChg>
      </pc:sldChg>
      <pc:sldChg chg="addSp delSp modSp add mod">
        <pc:chgData name="Christopher Potter" userId="24ad2ef8db5e8a45" providerId="LiveId" clId="{10AB9FE2-9012-46EF-B18A-C87D5526F6EE}" dt="2026-06-18T13:31:56.951" v="1289" actId="113"/>
        <pc:sldMkLst>
          <pc:docMk/>
          <pc:sldMk cId="1516012888" sldId="279"/>
        </pc:sldMkLst>
        <pc:spChg chg="mod">
          <ac:chgData name="Christopher Potter" userId="24ad2ef8db5e8a45" providerId="LiveId" clId="{10AB9FE2-9012-46EF-B18A-C87D5526F6EE}" dt="2026-06-18T13:31:56.951" v="1289" actId="113"/>
          <ac:spMkLst>
            <pc:docMk/>
            <pc:sldMk cId="1516012888" sldId="279"/>
            <ac:spMk id="2" creationId="{733814B0-BCBF-1697-CC8F-FB95997974FF}"/>
          </ac:spMkLst>
        </pc:spChg>
        <pc:spChg chg="mod topLvl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4" creationId="{0C53AB8A-A85F-05DF-9F1C-F94BBCCE6B72}"/>
          </ac:spMkLst>
        </pc:spChg>
        <pc:spChg chg="del">
          <ac:chgData name="Christopher Potter" userId="24ad2ef8db5e8a45" providerId="LiveId" clId="{10AB9FE2-9012-46EF-B18A-C87D5526F6EE}" dt="2026-06-18T13:21:23.141" v="1172" actId="478"/>
          <ac:spMkLst>
            <pc:docMk/>
            <pc:sldMk cId="1516012888" sldId="279"/>
            <ac:spMk id="5" creationId="{D7351C9C-5850-6E15-A952-0BFE7FD4ED3B}"/>
          </ac:spMkLst>
        </pc:spChg>
        <pc:spChg chg="mod topLvl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6" creationId="{97D69145-ED6E-9C65-C5EC-A02F3A30A554}"/>
          </ac:spMkLst>
        </pc:spChg>
        <pc:spChg chg="mod topLvl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7" creationId="{E81106A5-AA85-65C4-70D1-7D97D7CD965A}"/>
          </ac:spMkLst>
        </pc:spChg>
        <pc:spChg chg="add mod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9" creationId="{2498760A-2B3F-8625-B58B-0717BEC7E1D4}"/>
          </ac:spMkLst>
        </pc:spChg>
        <pc:spChg chg="del">
          <ac:chgData name="Christopher Potter" userId="24ad2ef8db5e8a45" providerId="LiveId" clId="{10AB9FE2-9012-46EF-B18A-C87D5526F6EE}" dt="2026-06-18T13:21:17.309" v="1168" actId="478"/>
          <ac:spMkLst>
            <pc:docMk/>
            <pc:sldMk cId="1516012888" sldId="279"/>
            <ac:spMk id="10" creationId="{3B215D7D-7864-4D5F-3706-393302DFD5C2}"/>
          </ac:spMkLst>
        </pc:spChg>
        <pc:spChg chg="del">
          <ac:chgData name="Christopher Potter" userId="24ad2ef8db5e8a45" providerId="LiveId" clId="{10AB9FE2-9012-46EF-B18A-C87D5526F6EE}" dt="2026-06-18T13:21:06.861" v="1164" actId="478"/>
          <ac:spMkLst>
            <pc:docMk/>
            <pc:sldMk cId="1516012888" sldId="279"/>
            <ac:spMk id="11" creationId="{D8D0B351-354B-3BDE-8CBB-AF69509E5215}"/>
          </ac:spMkLst>
        </pc:spChg>
        <pc:spChg chg="del">
          <ac:chgData name="Christopher Potter" userId="24ad2ef8db5e8a45" providerId="LiveId" clId="{10AB9FE2-9012-46EF-B18A-C87D5526F6EE}" dt="2026-06-18T13:21:15.052" v="1167" actId="478"/>
          <ac:spMkLst>
            <pc:docMk/>
            <pc:sldMk cId="1516012888" sldId="279"/>
            <ac:spMk id="13" creationId="{A4473606-4E62-DE6F-E2F0-760347680BE6}"/>
          </ac:spMkLst>
        </pc:spChg>
        <pc:spChg chg="add mod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16" creationId="{C8CA402B-F8B8-8F2A-3726-EBDFF2CE0E63}"/>
          </ac:spMkLst>
        </pc:spChg>
        <pc:spChg chg="add mod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18" creationId="{3F5D6343-720C-A219-101C-12443D505B51}"/>
          </ac:spMkLst>
        </pc:spChg>
        <pc:spChg chg="add mod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21" creationId="{7ED7FE46-DF19-3DFC-3BB7-AE3BBEC431D9}"/>
          </ac:spMkLst>
        </pc:spChg>
        <pc:spChg chg="add mod ord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24" creationId="{A716F5B4-D1DF-B331-296A-13F5C15D2B31}"/>
          </ac:spMkLst>
        </pc:spChg>
        <pc:spChg chg="add mod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29" creationId="{4B53E75F-7CA2-FFF1-00C6-3455391008F4}"/>
          </ac:spMkLst>
        </pc:spChg>
        <pc:spChg chg="mod ord">
          <ac:chgData name="Christopher Potter" userId="24ad2ef8db5e8a45" providerId="LiveId" clId="{10AB9FE2-9012-46EF-B18A-C87D5526F6EE}" dt="2026-06-18T13:25:18.570" v="1242" actId="166"/>
          <ac:spMkLst>
            <pc:docMk/>
            <pc:sldMk cId="1516012888" sldId="279"/>
            <ac:spMk id="31" creationId="{E986FCCC-2BEC-9635-BA8C-69713CD476DC}"/>
          </ac:spMkLst>
        </pc:spChg>
        <pc:spChg chg="add mod">
          <ac:chgData name="Christopher Potter" userId="24ad2ef8db5e8a45" providerId="LiveId" clId="{10AB9FE2-9012-46EF-B18A-C87D5526F6EE}" dt="2026-06-18T13:24:14.242" v="1235" actId="164"/>
          <ac:spMkLst>
            <pc:docMk/>
            <pc:sldMk cId="1516012888" sldId="279"/>
            <ac:spMk id="32" creationId="{E131C772-B656-473A-C9E2-1E7ACCE24E9F}"/>
          </ac:spMkLst>
        </pc:spChg>
        <pc:grpChg chg="del mod">
          <ac:chgData name="Christopher Potter" userId="24ad2ef8db5e8a45" providerId="LiveId" clId="{10AB9FE2-9012-46EF-B18A-C87D5526F6EE}" dt="2026-06-18T13:21:28.004" v="1173" actId="165"/>
          <ac:grpSpMkLst>
            <pc:docMk/>
            <pc:sldMk cId="1516012888" sldId="279"/>
            <ac:grpSpMk id="12" creationId="{E3B0387C-A13F-E8EB-A4EB-F69C43834E03}"/>
          </ac:grpSpMkLst>
        </pc:grpChg>
        <pc:grpChg chg="mod">
          <ac:chgData name="Christopher Potter" userId="24ad2ef8db5e8a45" providerId="LiveId" clId="{10AB9FE2-9012-46EF-B18A-C87D5526F6EE}" dt="2026-06-18T13:24:20.952" v="1236" actId="1076"/>
          <ac:grpSpMkLst>
            <pc:docMk/>
            <pc:sldMk cId="1516012888" sldId="279"/>
            <ac:grpSpMk id="33" creationId="{3B391A20-E30E-E1EC-FD17-37B338A365FA}"/>
          </ac:grpSpMkLst>
        </pc:grpChg>
        <pc:cxnChg chg="del">
          <ac:chgData name="Christopher Potter" userId="24ad2ef8db5e8a45" providerId="LiveId" clId="{10AB9FE2-9012-46EF-B18A-C87D5526F6EE}" dt="2026-06-18T13:20:27.900" v="1129" actId="478"/>
          <ac:cxnSpMkLst>
            <pc:docMk/>
            <pc:sldMk cId="1516012888" sldId="279"/>
            <ac:cxnSpMk id="8" creationId="{4D3EB541-D621-15AE-09C4-20834A90AA8D}"/>
          </ac:cxnSpMkLst>
        </pc:cxnChg>
        <pc:cxnChg chg="del">
          <ac:chgData name="Christopher Potter" userId="24ad2ef8db5e8a45" providerId="LiveId" clId="{10AB9FE2-9012-46EF-B18A-C87D5526F6EE}" dt="2026-06-18T13:20:41.939" v="1132" actId="478"/>
          <ac:cxnSpMkLst>
            <pc:docMk/>
            <pc:sldMk cId="1516012888" sldId="279"/>
            <ac:cxnSpMk id="20" creationId="{52EB2D9B-A743-593D-85F4-BF79DCEF8446}"/>
          </ac:cxnSpMkLst>
        </pc:cxnChg>
        <pc:cxnChg chg="del">
          <ac:chgData name="Christopher Potter" userId="24ad2ef8db5e8a45" providerId="LiveId" clId="{10AB9FE2-9012-46EF-B18A-C87D5526F6EE}" dt="2026-06-18T13:21:10.259" v="1165" actId="478"/>
          <ac:cxnSpMkLst>
            <pc:docMk/>
            <pc:sldMk cId="1516012888" sldId="279"/>
            <ac:cxnSpMk id="22" creationId="{E35D6B42-5D4D-F464-58BB-0E5FDD5BE926}"/>
          </ac:cxnSpMkLst>
        </pc:cxnChg>
        <pc:cxnChg chg="del">
          <ac:chgData name="Christopher Potter" userId="24ad2ef8db5e8a45" providerId="LiveId" clId="{10AB9FE2-9012-46EF-B18A-C87D5526F6EE}" dt="2026-06-18T13:21:12.789" v="1166" actId="478"/>
          <ac:cxnSpMkLst>
            <pc:docMk/>
            <pc:sldMk cId="1516012888" sldId="279"/>
            <ac:cxnSpMk id="25" creationId="{7311905C-BA78-245C-45B0-BBD5CA8C109A}"/>
          </ac:cxnSpMkLst>
        </pc:cxnChg>
        <pc:cxnChg chg="del">
          <ac:chgData name="Christopher Potter" userId="24ad2ef8db5e8a45" providerId="LiveId" clId="{10AB9FE2-9012-46EF-B18A-C87D5526F6EE}" dt="2026-06-18T13:21:19.831" v="1170" actId="478"/>
          <ac:cxnSpMkLst>
            <pc:docMk/>
            <pc:sldMk cId="1516012888" sldId="279"/>
            <ac:cxnSpMk id="26" creationId="{6E81CCF9-BDA3-997A-62C9-606A5F2D29E4}"/>
          </ac:cxnSpMkLst>
        </pc:cxnChg>
        <pc:cxnChg chg="del">
          <ac:chgData name="Christopher Potter" userId="24ad2ef8db5e8a45" providerId="LiveId" clId="{10AB9FE2-9012-46EF-B18A-C87D5526F6EE}" dt="2026-06-18T13:21:21.579" v="1171" actId="478"/>
          <ac:cxnSpMkLst>
            <pc:docMk/>
            <pc:sldMk cId="1516012888" sldId="279"/>
            <ac:cxnSpMk id="27" creationId="{B3B78E18-5C5F-246A-C485-0CFB14807C17}"/>
          </ac:cxnSpMkLst>
        </pc:cxnChg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2678656091" sldId="279"/>
        </pc:sldMkLst>
      </pc:sldChg>
      <pc:sldChg chg="del">
        <pc:chgData name="Christopher Potter" userId="24ad2ef8db5e8a45" providerId="LiveId" clId="{10AB9FE2-9012-46EF-B18A-C87D5526F6EE}" dt="2026-06-18T09:21:10.624" v="1" actId="47"/>
        <pc:sldMkLst>
          <pc:docMk/>
          <pc:sldMk cId="467522830" sldId="280"/>
        </pc:sldMkLst>
      </pc:sldChg>
      <pc:sldChg chg="modSp add mod ord">
        <pc:chgData name="Christopher Potter" userId="24ad2ef8db5e8a45" providerId="LiveId" clId="{10AB9FE2-9012-46EF-B18A-C87D5526F6EE}" dt="2026-06-18T13:29:47.452" v="1277"/>
        <pc:sldMkLst>
          <pc:docMk/>
          <pc:sldMk cId="4049932102" sldId="280"/>
        </pc:sldMkLst>
        <pc:spChg chg="mod">
          <ac:chgData name="Christopher Potter" userId="24ad2ef8db5e8a45" providerId="LiveId" clId="{10AB9FE2-9012-46EF-B18A-C87D5526F6EE}" dt="2026-06-18T13:28:29.999" v="1265" actId="20577"/>
          <ac:spMkLst>
            <pc:docMk/>
            <pc:sldMk cId="4049932102" sldId="280"/>
            <ac:spMk id="2" creationId="{DF7E592E-7BEA-E40C-0DEF-42D95790E9C3}"/>
          </ac:spMkLst>
        </pc:spChg>
        <pc:spChg chg="mod">
          <ac:chgData name="Christopher Potter" userId="24ad2ef8db5e8a45" providerId="LiveId" clId="{10AB9FE2-9012-46EF-B18A-C87D5526F6EE}" dt="2026-06-18T13:29:34.215" v="1273" actId="6549"/>
          <ac:spMkLst>
            <pc:docMk/>
            <pc:sldMk cId="4049932102" sldId="280"/>
            <ac:spMk id="31" creationId="{3A99E661-5C0A-EC5F-A7C7-13E6A992EAD4}"/>
          </ac:spMkLst>
        </pc:spChg>
      </pc:sldChg>
      <pc:sldChg chg="addSp delSp modSp add mod">
        <pc:chgData name="Christopher Potter" userId="24ad2ef8db5e8a45" providerId="LiveId" clId="{10AB9FE2-9012-46EF-B18A-C87D5526F6EE}" dt="2026-06-18T13:39:38.340" v="1380" actId="6549"/>
        <pc:sldMkLst>
          <pc:docMk/>
          <pc:sldMk cId="2261536341" sldId="281"/>
        </pc:sldMkLst>
        <pc:spChg chg="mod">
          <ac:chgData name="Christopher Potter" userId="24ad2ef8db5e8a45" providerId="LiveId" clId="{10AB9FE2-9012-46EF-B18A-C87D5526F6EE}" dt="2026-06-18T13:37:14.604" v="1359" actId="20577"/>
          <ac:spMkLst>
            <pc:docMk/>
            <pc:sldMk cId="2261536341" sldId="281"/>
            <ac:spMk id="2" creationId="{9F92C10C-7B47-EE2D-7823-611E33A07DDA}"/>
          </ac:spMkLst>
        </pc:spChg>
        <pc:spChg chg="mod topLvl">
          <ac:chgData name="Christopher Potter" userId="24ad2ef8db5e8a45" providerId="LiveId" clId="{10AB9FE2-9012-46EF-B18A-C87D5526F6EE}" dt="2026-06-18T13:38:56.519" v="1372" actId="14100"/>
          <ac:spMkLst>
            <pc:docMk/>
            <pc:sldMk cId="2261536341" sldId="281"/>
            <ac:spMk id="4" creationId="{610A74D7-14E3-C73C-48B2-CA9AFD9185D4}"/>
          </ac:spMkLst>
        </pc:spChg>
        <pc:spChg chg="add mod ord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5" creationId="{EF294512-EB79-E794-530D-6284AD7D988B}"/>
          </ac:spMkLst>
        </pc:spChg>
        <pc:spChg chg="mod topLvl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6" creationId="{83792229-7788-A263-CDD4-1E6B9D343086}"/>
          </ac:spMkLst>
        </pc:spChg>
        <pc:spChg chg="mod topLvl">
          <ac:chgData name="Christopher Potter" userId="24ad2ef8db5e8a45" providerId="LiveId" clId="{10AB9FE2-9012-46EF-B18A-C87D5526F6EE}" dt="2026-06-18T13:38:40.709" v="1369" actId="165"/>
          <ac:spMkLst>
            <pc:docMk/>
            <pc:sldMk cId="2261536341" sldId="281"/>
            <ac:spMk id="7" creationId="{39FC5E32-F28D-A368-3416-1700AC8FC328}"/>
          </ac:spMkLst>
        </pc:spChg>
        <pc:spChg chg="mod topLvl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9" creationId="{886E99AD-CEB6-C01E-ECF9-9A39BE3838FF}"/>
          </ac:spMkLst>
        </pc:spChg>
        <pc:spChg chg="add mod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10" creationId="{61637210-1D4E-FF4B-838C-C84FF5658BEF}"/>
          </ac:spMkLst>
        </pc:spChg>
        <pc:spChg chg="mod topLvl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16" creationId="{9C3B3C2F-EC92-7224-AEE7-B3DD47FACBE7}"/>
          </ac:spMkLst>
        </pc:spChg>
        <pc:spChg chg="mod topLvl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18" creationId="{4F41080C-EA85-4A53-B0DC-04174C80C52E}"/>
          </ac:spMkLst>
        </pc:spChg>
        <pc:spChg chg="mod topLvl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21" creationId="{8C66F187-3641-DBE6-8906-BC401CF1CA42}"/>
          </ac:spMkLst>
        </pc:spChg>
        <pc:spChg chg="mod topLvl">
          <ac:chgData name="Christopher Potter" userId="24ad2ef8db5e8a45" providerId="LiveId" clId="{10AB9FE2-9012-46EF-B18A-C87D5526F6EE}" dt="2026-06-18T13:39:04.849" v="1373" actId="14100"/>
          <ac:spMkLst>
            <pc:docMk/>
            <pc:sldMk cId="2261536341" sldId="281"/>
            <ac:spMk id="24" creationId="{E9BC5050-077C-42A0-66F7-464EC1E51E3E}"/>
          </ac:spMkLst>
        </pc:spChg>
        <pc:spChg chg="mod topLvl">
          <ac:chgData name="Christopher Potter" userId="24ad2ef8db5e8a45" providerId="LiveId" clId="{10AB9FE2-9012-46EF-B18A-C87D5526F6EE}" dt="2026-06-18T13:38:46.859" v="1370" actId="164"/>
          <ac:spMkLst>
            <pc:docMk/>
            <pc:sldMk cId="2261536341" sldId="281"/>
            <ac:spMk id="29" creationId="{D333867A-8CB2-A65D-BC13-C246BFF1AC80}"/>
          </ac:spMkLst>
        </pc:spChg>
        <pc:spChg chg="mod ord">
          <ac:chgData name="Christopher Potter" userId="24ad2ef8db5e8a45" providerId="LiveId" clId="{10AB9FE2-9012-46EF-B18A-C87D5526F6EE}" dt="2026-06-18T13:39:38.340" v="1380" actId="6549"/>
          <ac:spMkLst>
            <pc:docMk/>
            <pc:sldMk cId="2261536341" sldId="281"/>
            <ac:spMk id="31" creationId="{5052AD7E-0CE9-7D20-BDA4-4678C906FF08}"/>
          </ac:spMkLst>
        </pc:spChg>
        <pc:spChg chg="del">
          <ac:chgData name="Christopher Potter" userId="24ad2ef8db5e8a45" providerId="LiveId" clId="{10AB9FE2-9012-46EF-B18A-C87D5526F6EE}" dt="2026-06-18T13:33:58.729" v="1291" actId="478"/>
          <ac:spMkLst>
            <pc:docMk/>
            <pc:sldMk cId="2261536341" sldId="281"/>
            <ac:spMk id="32" creationId="{7E9E4043-3C04-6F80-243F-C03FC3CF802C}"/>
          </ac:spMkLst>
        </pc:spChg>
        <pc:grpChg chg="del mod">
          <ac:chgData name="Christopher Potter" userId="24ad2ef8db5e8a45" providerId="LiveId" clId="{10AB9FE2-9012-46EF-B18A-C87D5526F6EE}" dt="2026-06-18T13:38:40.709" v="1369" actId="165"/>
          <ac:grpSpMkLst>
            <pc:docMk/>
            <pc:sldMk cId="2261536341" sldId="281"/>
            <ac:grpSpMk id="33" creationId="{440CC3D7-EE4C-070E-A977-41FE0EB447AB}"/>
          </ac:grpSpMkLst>
        </pc:grpChg>
      </pc:sldChg>
      <pc:sldChg chg="del">
        <pc:chgData name="Christopher Potter" userId="24ad2ef8db5e8a45" providerId="LiveId" clId="{10AB9FE2-9012-46EF-B18A-C87D5526F6EE}" dt="2026-06-18T09:21:03.930" v="0" actId="47"/>
        <pc:sldMkLst>
          <pc:docMk/>
          <pc:sldMk cId="3647846956" sldId="281"/>
        </pc:sldMkLst>
      </pc:sldChg>
      <pc:sldChg chg="addSp delSp modSp add mod">
        <pc:chgData name="Christopher Potter" userId="24ad2ef8db5e8a45" providerId="LiveId" clId="{10AB9FE2-9012-46EF-B18A-C87D5526F6EE}" dt="2026-06-18T13:43:20.889" v="1435" actId="16959"/>
        <pc:sldMkLst>
          <pc:docMk/>
          <pc:sldMk cId="2555431740" sldId="282"/>
        </pc:sldMkLst>
        <pc:spChg chg="mod">
          <ac:chgData name="Christopher Potter" userId="24ad2ef8db5e8a45" providerId="LiveId" clId="{10AB9FE2-9012-46EF-B18A-C87D5526F6EE}" dt="2026-06-18T13:43:20.889" v="1435" actId="16959"/>
          <ac:spMkLst>
            <pc:docMk/>
            <pc:sldMk cId="2555431740" sldId="282"/>
            <ac:spMk id="3" creationId="{CD4768F5-B1D9-30FA-CF0A-043B5EFB87B9}"/>
          </ac:spMkLst>
        </pc:spChg>
        <pc:spChg chg="mod topLvl">
          <ac:chgData name="Christopher Potter" userId="24ad2ef8db5e8a45" providerId="LiveId" clId="{10AB9FE2-9012-46EF-B18A-C87D5526F6EE}" dt="2026-06-18T13:40:28.679" v="1383" actId="165"/>
          <ac:spMkLst>
            <pc:docMk/>
            <pc:sldMk cId="2555431740" sldId="282"/>
            <ac:spMk id="4" creationId="{59993AB1-5A9F-B398-A7C5-BF2B8814B2D9}"/>
          </ac:spMkLst>
        </pc:spChg>
        <pc:spChg chg="del">
          <ac:chgData name="Christopher Potter" userId="24ad2ef8db5e8a45" providerId="LiveId" clId="{10AB9FE2-9012-46EF-B18A-C87D5526F6EE}" dt="2026-06-18T13:40:22.212" v="1382" actId="478"/>
          <ac:spMkLst>
            <pc:docMk/>
            <pc:sldMk cId="2555431740" sldId="282"/>
            <ac:spMk id="6" creationId="{384B1DD1-17BC-21F2-78F2-A51BC0CAF0EA}"/>
          </ac:spMkLst>
        </pc:spChg>
        <pc:spChg chg="mod topLvl">
          <ac:chgData name="Christopher Potter" userId="24ad2ef8db5e8a45" providerId="LiveId" clId="{10AB9FE2-9012-46EF-B18A-C87D5526F6EE}" dt="2026-06-18T13:40:28.679" v="1383" actId="165"/>
          <ac:spMkLst>
            <pc:docMk/>
            <pc:sldMk cId="2555431740" sldId="282"/>
            <ac:spMk id="7" creationId="{8144FDC6-3FAD-2925-FB58-610F4F2DD842}"/>
          </ac:spMkLst>
        </pc:spChg>
        <pc:spChg chg="mod topLvl">
          <ac:chgData name="Christopher Potter" userId="24ad2ef8db5e8a45" providerId="LiveId" clId="{10AB9FE2-9012-46EF-B18A-C87D5526F6EE}" dt="2026-06-18T13:40:28.679" v="1383" actId="165"/>
          <ac:spMkLst>
            <pc:docMk/>
            <pc:sldMk cId="2555431740" sldId="282"/>
            <ac:spMk id="8" creationId="{B1FEB640-E68B-B4B8-C66D-39A34BC1BA5E}"/>
          </ac:spMkLst>
        </pc:spChg>
        <pc:spChg chg="del">
          <ac:chgData name="Christopher Potter" userId="24ad2ef8db5e8a45" providerId="LiveId" clId="{10AB9FE2-9012-46EF-B18A-C87D5526F6EE}" dt="2026-06-18T13:40:22.212" v="1382" actId="478"/>
          <ac:spMkLst>
            <pc:docMk/>
            <pc:sldMk cId="2555431740" sldId="282"/>
            <ac:spMk id="9" creationId="{D572D9F7-88B3-F8C0-7F1B-7F272245F154}"/>
          </ac:spMkLst>
        </pc:spChg>
        <pc:spChg chg="add mod">
          <ac:chgData name="Christopher Potter" userId="24ad2ef8db5e8a45" providerId="LiveId" clId="{10AB9FE2-9012-46EF-B18A-C87D5526F6EE}" dt="2026-06-18T13:40:55.271" v="1391" actId="14100"/>
          <ac:spMkLst>
            <pc:docMk/>
            <pc:sldMk cId="2555431740" sldId="282"/>
            <ac:spMk id="10" creationId="{8A6E3F86-8C9F-05B9-2220-CB8240899253}"/>
          </ac:spMkLst>
        </pc:spChg>
        <pc:spChg chg="del">
          <ac:chgData name="Christopher Potter" userId="24ad2ef8db5e8a45" providerId="LiveId" clId="{10AB9FE2-9012-46EF-B18A-C87D5526F6EE}" dt="2026-06-18T13:40:22.212" v="1382" actId="478"/>
          <ac:spMkLst>
            <pc:docMk/>
            <pc:sldMk cId="2555431740" sldId="282"/>
            <ac:spMk id="11" creationId="{F0437E29-9936-D80F-E98D-4CB9A5250585}"/>
          </ac:spMkLst>
        </pc:spChg>
        <pc:spChg chg="del">
          <ac:chgData name="Christopher Potter" userId="24ad2ef8db5e8a45" providerId="LiveId" clId="{10AB9FE2-9012-46EF-B18A-C87D5526F6EE}" dt="2026-06-18T13:40:22.212" v="1382" actId="478"/>
          <ac:spMkLst>
            <pc:docMk/>
            <pc:sldMk cId="2555431740" sldId="282"/>
            <ac:spMk id="12" creationId="{3880A94C-8BEA-7AFA-7D55-DD31D3D2405D}"/>
          </ac:spMkLst>
        </pc:spChg>
        <pc:spChg chg="del">
          <ac:chgData name="Christopher Potter" userId="24ad2ef8db5e8a45" providerId="LiveId" clId="{10AB9FE2-9012-46EF-B18A-C87D5526F6EE}" dt="2026-06-18T13:40:22.212" v="1382" actId="478"/>
          <ac:spMkLst>
            <pc:docMk/>
            <pc:sldMk cId="2555431740" sldId="282"/>
            <ac:spMk id="13" creationId="{5EF1B53A-13E2-5D44-7D82-B99F9A0A49C2}"/>
          </ac:spMkLst>
        </pc:spChg>
        <pc:spChg chg="del">
          <ac:chgData name="Christopher Potter" userId="24ad2ef8db5e8a45" providerId="LiveId" clId="{10AB9FE2-9012-46EF-B18A-C87D5526F6EE}" dt="2026-06-18T13:40:22.212" v="1382" actId="478"/>
          <ac:spMkLst>
            <pc:docMk/>
            <pc:sldMk cId="2555431740" sldId="282"/>
            <ac:spMk id="17" creationId="{518B4588-6041-CF69-8597-D94AF9FBBC99}"/>
          </ac:spMkLst>
        </pc:spChg>
        <pc:spChg chg="add mod">
          <ac:chgData name="Christopher Potter" userId="24ad2ef8db5e8a45" providerId="LiveId" clId="{10AB9FE2-9012-46EF-B18A-C87D5526F6EE}" dt="2026-06-18T13:41:01.615" v="1394" actId="1076"/>
          <ac:spMkLst>
            <pc:docMk/>
            <pc:sldMk cId="2555431740" sldId="282"/>
            <ac:spMk id="18" creationId="{F574933F-D6AB-8962-F337-39DB561E77A7}"/>
          </ac:spMkLst>
        </pc:spChg>
        <pc:spChg chg="add mod">
          <ac:chgData name="Christopher Potter" userId="24ad2ef8db5e8a45" providerId="LiveId" clId="{10AB9FE2-9012-46EF-B18A-C87D5526F6EE}" dt="2026-06-18T13:41:28.479" v="1404" actId="14100"/>
          <ac:spMkLst>
            <pc:docMk/>
            <pc:sldMk cId="2555431740" sldId="282"/>
            <ac:spMk id="20" creationId="{B3065D2F-8B7D-39C9-F647-2791DCF7EB76}"/>
          </ac:spMkLst>
        </pc:spChg>
        <pc:spChg chg="add mod">
          <ac:chgData name="Christopher Potter" userId="24ad2ef8db5e8a45" providerId="LiveId" clId="{10AB9FE2-9012-46EF-B18A-C87D5526F6EE}" dt="2026-06-18T13:41:31.078" v="1405" actId="1076"/>
          <ac:spMkLst>
            <pc:docMk/>
            <pc:sldMk cId="2555431740" sldId="282"/>
            <ac:spMk id="22" creationId="{976CD405-6B2A-9EEE-0856-49BBCFEFA3CE}"/>
          </ac:spMkLst>
        </pc:spChg>
        <pc:spChg chg="add mod">
          <ac:chgData name="Christopher Potter" userId="24ad2ef8db5e8a45" providerId="LiveId" clId="{10AB9FE2-9012-46EF-B18A-C87D5526F6EE}" dt="2026-06-18T13:41:57.120" v="1419" actId="14100"/>
          <ac:spMkLst>
            <pc:docMk/>
            <pc:sldMk cId="2555431740" sldId="282"/>
            <ac:spMk id="24" creationId="{533E0DAE-C9D3-356D-6B5B-CA02E70AB35F}"/>
          </ac:spMkLst>
        </pc:spChg>
        <pc:spChg chg="add mod">
          <ac:chgData name="Christopher Potter" userId="24ad2ef8db5e8a45" providerId="LiveId" clId="{10AB9FE2-9012-46EF-B18A-C87D5526F6EE}" dt="2026-06-18T13:43:00.896" v="1430" actId="6549"/>
          <ac:spMkLst>
            <pc:docMk/>
            <pc:sldMk cId="2555431740" sldId="282"/>
            <ac:spMk id="26" creationId="{030E0BAC-A887-0096-1DE6-21589B7DD35F}"/>
          </ac:spMkLst>
        </pc:spChg>
        <pc:grpChg chg="del">
          <ac:chgData name="Christopher Potter" userId="24ad2ef8db5e8a45" providerId="LiveId" clId="{10AB9FE2-9012-46EF-B18A-C87D5526F6EE}" dt="2026-06-18T13:40:28.679" v="1383" actId="165"/>
          <ac:grpSpMkLst>
            <pc:docMk/>
            <pc:sldMk cId="2555431740" sldId="282"/>
            <ac:grpSpMk id="14" creationId="{593D519F-AF84-3893-74D3-48F3045293FE}"/>
          </ac:grpSpMkLst>
        </pc:grpChg>
      </pc:sldChg>
      <pc:sldChg chg="del">
        <pc:chgData name="Christopher Potter" userId="24ad2ef8db5e8a45" providerId="LiveId" clId="{10AB9FE2-9012-46EF-B18A-C87D5526F6EE}" dt="2026-06-18T09:21:03.930" v="0" actId="47"/>
        <pc:sldMkLst>
          <pc:docMk/>
          <pc:sldMk cId="2862371352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230.png"/><Relationship Id="rId7" Type="http://schemas.openxmlformats.org/officeDocument/2006/relationships/image" Target="../media/image140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240.png"/><Relationship Id="rId9" Type="http://schemas.openxmlformats.org/officeDocument/2006/relationships/image" Target="../media/image2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png"/><Relationship Id="rId7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70.png"/><Relationship Id="rId7" Type="http://schemas.openxmlformats.org/officeDocument/2006/relationships/image" Target="../media/image14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80.png"/><Relationship Id="rId9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210.png"/><Relationship Id="rId7" Type="http://schemas.openxmlformats.org/officeDocument/2006/relationships/image" Target="../media/image15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Angles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18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702C4-C87F-4BB7-752D-41DC3D2EA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A00E671-8116-3A3B-ABE4-05DAB35C87C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parallelogram.</a:t>
                </a:r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A00E671-8116-3A3B-ABE4-05DAB35C87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C122AB8-4438-7E74-304C-777A544B505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C122AB8-4438-7E74-304C-777A544B50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A35E45C-4CD0-41C8-5A80-B32E06DAA386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E71938-FA82-880C-86A4-455E15CEE633}"/>
              </a:ext>
            </a:extLst>
          </p:cNvPr>
          <p:cNvGrpSpPr/>
          <p:nvPr/>
        </p:nvGrpSpPr>
        <p:grpSpPr>
          <a:xfrm>
            <a:off x="2040878" y="1632934"/>
            <a:ext cx="5603269" cy="3516332"/>
            <a:chOff x="2040878" y="1632934"/>
            <a:chExt cx="5603269" cy="3516332"/>
          </a:xfrm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196B97CB-64EC-2BC5-EBD3-D9F759565963}"/>
                </a:ext>
              </a:extLst>
            </p:cNvPr>
            <p:cNvSpPr/>
            <p:nvPr/>
          </p:nvSpPr>
          <p:spPr>
            <a:xfrm>
              <a:off x="2702870" y="1632934"/>
              <a:ext cx="899999" cy="900000"/>
            </a:xfrm>
            <a:prstGeom prst="pie">
              <a:avLst>
                <a:gd name="adj1" fmla="val 21572055"/>
                <a:gd name="adj2" fmla="val 614204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F26EFF7-1AA8-848E-C032-3F327610CAA6}"/>
                    </a:ext>
                  </a:extLst>
                </p:cNvPr>
                <p:cNvSpPr txBox="1"/>
                <p:nvPr/>
              </p:nvSpPr>
              <p:spPr>
                <a:xfrm>
                  <a:off x="4755469" y="3929715"/>
                  <a:ext cx="164872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−45°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F26EFF7-1AA8-848E-C032-3F327610CA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5469" y="3929715"/>
                  <a:ext cx="164872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C557F312-DB53-EA3E-BD54-FF23D3D805F8}"/>
                </a:ext>
              </a:extLst>
            </p:cNvPr>
            <p:cNvSpPr/>
            <p:nvPr/>
          </p:nvSpPr>
          <p:spPr>
            <a:xfrm>
              <a:off x="6057024" y="4249266"/>
              <a:ext cx="899999" cy="900000"/>
            </a:xfrm>
            <a:prstGeom prst="pie">
              <a:avLst>
                <a:gd name="adj1" fmla="val 10830616"/>
                <a:gd name="adj2" fmla="val 1705695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DC937225-F485-A1F1-F85D-EBE28C31D8C0}"/>
                </a:ext>
              </a:extLst>
            </p:cNvPr>
            <p:cNvSpPr/>
            <p:nvPr/>
          </p:nvSpPr>
          <p:spPr>
            <a:xfrm>
              <a:off x="2490878" y="2075538"/>
              <a:ext cx="4678326" cy="2631124"/>
            </a:xfrm>
            <a:prstGeom prst="parallelogram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4F7ABBC-141E-39F3-BC2A-E73149AC8B45}"/>
                    </a:ext>
                  </a:extLst>
                </p:cNvPr>
                <p:cNvSpPr txBox="1"/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4F7ABBC-141E-39F3-BC2A-E73149AC8B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1F97A2E-1C77-C8E2-B355-7B86303E14AE}"/>
                    </a:ext>
                  </a:extLst>
                </p:cNvPr>
                <p:cNvSpPr txBox="1"/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1F97A2E-1C77-C8E2-B355-7B86303E14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A5CCFFC-074F-F7F7-3555-3A3636C182EF}"/>
                    </a:ext>
                  </a:extLst>
                </p:cNvPr>
                <p:cNvSpPr txBox="1"/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A5CCFFC-074F-F7F7-3555-3A3636C182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E5D1D7F-274F-E704-5BC3-7230732CF6BD}"/>
                    </a:ext>
                  </a:extLst>
                </p:cNvPr>
                <p:cNvSpPr txBox="1"/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E5D1D7F-274F-E704-5BC3-7230732CF6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E37C5BA-2582-4B2E-5CCE-59F1252744E5}"/>
                    </a:ext>
                  </a:extLst>
                </p:cNvPr>
                <p:cNvSpPr txBox="1"/>
                <p:nvPr/>
              </p:nvSpPr>
              <p:spPr>
                <a:xfrm>
                  <a:off x="3504271" y="2286712"/>
                  <a:ext cx="164872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+30°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E37C5BA-2582-4B2E-5CCE-59F1252744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4271" y="2286712"/>
                  <a:ext cx="164872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0952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525F9-0EB6-E07F-AA35-60B908AED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4536958-3016-99AD-7F8B-FA41BF732B70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trapezium.</a:t>
                </a:r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4536958-3016-99AD-7F8B-FA41BF732B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E022EC1-8856-6148-6971-0518927DD21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=115°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E022EC1-8856-6148-6971-0518927DD2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1FB6A2E8-9A50-8D1B-715C-25372798698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5D64FE-BAC7-C7A3-7CF8-033A8AF99149}"/>
              </a:ext>
            </a:extLst>
          </p:cNvPr>
          <p:cNvGrpSpPr/>
          <p:nvPr/>
        </p:nvGrpSpPr>
        <p:grpSpPr>
          <a:xfrm>
            <a:off x="1180904" y="1625538"/>
            <a:ext cx="7460996" cy="3542009"/>
            <a:chOff x="1180904" y="1625538"/>
            <a:chExt cx="7460996" cy="3542009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DEC39D3A-C383-5D6B-E50B-3A3604D9F0CC}"/>
                </a:ext>
              </a:extLst>
            </p:cNvPr>
            <p:cNvSpPr/>
            <p:nvPr/>
          </p:nvSpPr>
          <p:spPr>
            <a:xfrm rot="13500000">
              <a:off x="4110404" y="202153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L-Shape 8">
              <a:extLst>
                <a:ext uri="{FF2B5EF4-FFF2-40B4-BE49-F238E27FC236}">
                  <a16:creationId xmlns:a16="http://schemas.microsoft.com/office/drawing/2014/main" id="{039118D9-77A9-3E94-B1F4-605EDAD72C13}"/>
                </a:ext>
              </a:extLst>
            </p:cNvPr>
            <p:cNvSpPr/>
            <p:nvPr/>
          </p:nvSpPr>
          <p:spPr>
            <a:xfrm rot="13500000">
              <a:off x="4110404" y="464232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D703FE26-3868-C94D-8BBD-560CE035DB59}"/>
                </a:ext>
              </a:extLst>
            </p:cNvPr>
            <p:cNvSpPr/>
            <p:nvPr/>
          </p:nvSpPr>
          <p:spPr>
            <a:xfrm>
              <a:off x="5884173" y="1625538"/>
              <a:ext cx="900000" cy="900000"/>
            </a:xfrm>
            <a:prstGeom prst="arc">
              <a:avLst>
                <a:gd name="adj1" fmla="val 3422953"/>
                <a:gd name="adj2" fmla="val 1085223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EF3A676-EAD9-88A6-B589-304FC7992050}"/>
                    </a:ext>
                  </a:extLst>
                </p:cNvPr>
                <p:cNvSpPr txBox="1"/>
                <p:nvPr/>
              </p:nvSpPr>
              <p:spPr>
                <a:xfrm>
                  <a:off x="5651737" y="2416342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EF3A676-EAD9-88A6-B589-304FC79920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1737" y="2416342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4F48F65-4DDA-6B10-4DD2-31DC75ECEE77}"/>
                    </a:ext>
                  </a:extLst>
                </p:cNvPr>
                <p:cNvSpPr txBox="1"/>
                <p:nvPr/>
              </p:nvSpPr>
              <p:spPr>
                <a:xfrm>
                  <a:off x="7039786" y="420388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4F48F65-4DDA-6B10-4DD2-31DC75ECEE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9786" y="4203883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B218E508-F17C-F1B6-A2B6-7804B75621B5}"/>
                </a:ext>
              </a:extLst>
            </p:cNvPr>
            <p:cNvSpPr/>
            <p:nvPr/>
          </p:nvSpPr>
          <p:spPr>
            <a:xfrm>
              <a:off x="7741901" y="4267547"/>
              <a:ext cx="899999" cy="900000"/>
            </a:xfrm>
            <a:prstGeom prst="pie">
              <a:avLst>
                <a:gd name="adj1" fmla="val 11002077"/>
                <a:gd name="adj2" fmla="val 1409032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74941A88-3C4F-B475-7241-08619ADF8FAA}"/>
                </a:ext>
              </a:extLst>
            </p:cNvPr>
            <p:cNvSpPr/>
            <p:nvPr/>
          </p:nvSpPr>
          <p:spPr>
            <a:xfrm>
              <a:off x="1630904" y="2075538"/>
              <a:ext cx="6556916" cy="2642009"/>
            </a:xfrm>
            <a:custGeom>
              <a:avLst/>
              <a:gdLst>
                <a:gd name="csX0" fmla="*/ 0 w 4678326"/>
                <a:gd name="csY0" fmla="*/ 2631124 h 2631124"/>
                <a:gd name="csX1" fmla="*/ 657781 w 4678326"/>
                <a:gd name="csY1" fmla="*/ 0 h 2631124"/>
                <a:gd name="csX2" fmla="*/ 4678326 w 4678326"/>
                <a:gd name="csY2" fmla="*/ 0 h 2631124"/>
                <a:gd name="csX3" fmla="*/ 4020545 w 4678326"/>
                <a:gd name="csY3" fmla="*/ 2631124 h 2631124"/>
                <a:gd name="csX4" fmla="*/ 0 w 4678326"/>
                <a:gd name="csY4" fmla="*/ 2631124 h 2631124"/>
                <a:gd name="csX0" fmla="*/ 0 w 6556916"/>
                <a:gd name="csY0" fmla="*/ 2631124 h 2642009"/>
                <a:gd name="csX1" fmla="*/ 657781 w 6556916"/>
                <a:gd name="csY1" fmla="*/ 0 h 2642009"/>
                <a:gd name="csX2" fmla="*/ 4678326 w 6556916"/>
                <a:gd name="csY2" fmla="*/ 0 h 2642009"/>
                <a:gd name="csX3" fmla="*/ 6556916 w 6556916"/>
                <a:gd name="csY3" fmla="*/ 2642009 h 2642009"/>
                <a:gd name="csX4" fmla="*/ 0 w 6556916"/>
                <a:gd name="csY4" fmla="*/ 2631124 h 2642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556916" h="2642009">
                  <a:moveTo>
                    <a:pt x="0" y="2631124"/>
                  </a:moveTo>
                  <a:lnTo>
                    <a:pt x="657781" y="0"/>
                  </a:lnTo>
                  <a:lnTo>
                    <a:pt x="4678326" y="0"/>
                  </a:lnTo>
                  <a:lnTo>
                    <a:pt x="6556916" y="2642009"/>
                  </a:lnTo>
                  <a:lnTo>
                    <a:pt x="0" y="263112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FA6F758-2469-E52E-2A03-D38C1A0D8A60}"/>
                    </a:ext>
                  </a:extLst>
                </p:cNvPr>
                <p:cNvSpPr txBox="1"/>
                <p:nvPr/>
              </p:nvSpPr>
              <p:spPr>
                <a:xfrm>
                  <a:off x="1180904" y="45449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FA6F758-2469-E52E-2A03-D38C1A0D8A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0904" y="4544984"/>
                  <a:ext cx="356700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D2B9759-9A6D-BDC0-1580-D193087CB546}"/>
                    </a:ext>
                  </a:extLst>
                </p:cNvPr>
                <p:cNvSpPr txBox="1"/>
                <p:nvPr/>
              </p:nvSpPr>
              <p:spPr>
                <a:xfrm>
                  <a:off x="1842896" y="167125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D2B9759-9A6D-BDC0-1580-D193087CB5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2896" y="1671258"/>
                  <a:ext cx="37330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11D770E-A2B3-A237-866B-4C727949ABE9}"/>
                    </a:ext>
                  </a:extLst>
                </p:cNvPr>
                <p:cNvSpPr txBox="1"/>
                <p:nvPr/>
              </p:nvSpPr>
              <p:spPr>
                <a:xfrm>
                  <a:off x="6427922" y="1671258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11D770E-A2B3-A237-866B-4C727949AB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7922" y="1671258"/>
                  <a:ext cx="35625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D9717CD1-7011-1288-F47A-3C6610D205D7}"/>
                    </a:ext>
                  </a:extLst>
                </p:cNvPr>
                <p:cNvSpPr txBox="1"/>
                <p:nvPr/>
              </p:nvSpPr>
              <p:spPr>
                <a:xfrm>
                  <a:off x="8228957" y="4544984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D9717CD1-7011-1288-F47A-3C6610D205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8957" y="4544984"/>
                  <a:ext cx="38876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7073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0D85F-5A7F-0DC4-DA48-236BFAF7C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2841CB7-5F72-7A99-2AD1-CB101C6CA04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an isosceles trapezium.</a:t>
                </a:r>
              </a:p>
              <a:p>
                <a:r>
                  <a:rPr lang="en-GB" sz="4000" dirty="0"/>
                  <a:t>Find the values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2841CB7-5F72-7A99-2AD1-CB101C6CA0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5DCFB04-6C6E-FE7C-9DE9-C56A681545A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5DCFB04-6C6E-FE7C-9DE9-C56A681545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BDCF1A4-ADFE-DC7C-D35B-5929BFB43AC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C4A9F75-D3BB-BE36-75A3-63A9AA993206}"/>
              </a:ext>
            </a:extLst>
          </p:cNvPr>
          <p:cNvGrpSpPr/>
          <p:nvPr/>
        </p:nvGrpSpPr>
        <p:grpSpPr>
          <a:xfrm>
            <a:off x="1083767" y="1625538"/>
            <a:ext cx="6565764" cy="3531071"/>
            <a:chOff x="1083767" y="1625538"/>
            <a:chExt cx="6565764" cy="3531071"/>
          </a:xfrm>
        </p:grpSpPr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3713786F-6B38-CFBB-5AD4-262081A599E1}"/>
                </a:ext>
              </a:extLst>
            </p:cNvPr>
            <p:cNvSpPr/>
            <p:nvPr/>
          </p:nvSpPr>
          <p:spPr>
            <a:xfrm rot="13500000">
              <a:off x="4343269" y="4652095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L-Shape 27">
              <a:extLst>
                <a:ext uri="{FF2B5EF4-FFF2-40B4-BE49-F238E27FC236}">
                  <a16:creationId xmlns:a16="http://schemas.microsoft.com/office/drawing/2014/main" id="{797B16B4-DF18-9D42-45B4-FC0D9CDFA7C2}"/>
                </a:ext>
              </a:extLst>
            </p:cNvPr>
            <p:cNvSpPr/>
            <p:nvPr/>
          </p:nvSpPr>
          <p:spPr>
            <a:xfrm rot="13500000">
              <a:off x="4343269" y="202153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Partial Circle 25">
              <a:extLst>
                <a:ext uri="{FF2B5EF4-FFF2-40B4-BE49-F238E27FC236}">
                  <a16:creationId xmlns:a16="http://schemas.microsoft.com/office/drawing/2014/main" id="{5014DF2E-1796-E378-72D3-34D285A8D494}"/>
                </a:ext>
              </a:extLst>
            </p:cNvPr>
            <p:cNvSpPr/>
            <p:nvPr/>
          </p:nvSpPr>
          <p:spPr>
            <a:xfrm>
              <a:off x="1083767" y="4256609"/>
              <a:ext cx="899999" cy="900000"/>
            </a:xfrm>
            <a:prstGeom prst="pie">
              <a:avLst>
                <a:gd name="adj1" fmla="val 17134842"/>
                <a:gd name="adj2" fmla="val 474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89ED77F-0E7E-E759-9D19-949460C54B59}"/>
                </a:ext>
              </a:extLst>
            </p:cNvPr>
            <p:cNvGrpSpPr/>
            <p:nvPr/>
          </p:nvGrpSpPr>
          <p:grpSpPr>
            <a:xfrm>
              <a:off x="1180904" y="1636476"/>
              <a:ext cx="6468627" cy="3400951"/>
              <a:chOff x="2040878" y="1636476"/>
              <a:chExt cx="6468627" cy="3400951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F7304696-D9DB-1A0D-F57F-152DF6623B1B}"/>
                  </a:ext>
                </a:extLst>
              </p:cNvPr>
              <p:cNvSpPr/>
              <p:nvPr/>
            </p:nvSpPr>
            <p:spPr>
              <a:xfrm>
                <a:off x="7098663" y="1636476"/>
                <a:ext cx="900000" cy="900000"/>
              </a:xfrm>
              <a:prstGeom prst="arc">
                <a:avLst>
                  <a:gd name="adj1" fmla="val 5113299"/>
                  <a:gd name="adj2" fmla="val 10852238"/>
                </a:avLst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3A9B7F4F-1A8A-2A34-2951-98118E3CDB8A}"/>
                      </a:ext>
                    </a:extLst>
                  </p:cNvPr>
                  <p:cNvSpPr txBox="1"/>
                  <p:nvPr/>
                </p:nvSpPr>
                <p:spPr>
                  <a:xfrm>
                    <a:off x="6744145" y="2384872"/>
                    <a:ext cx="464871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3A9B7F4F-1A8A-2A34-2951-98118E3CDB8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44145" y="2384872"/>
                    <a:ext cx="464871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9220373C-8465-DA57-D174-2C884743C959}"/>
                      </a:ext>
                    </a:extLst>
                  </p:cNvPr>
                  <p:cNvSpPr txBox="1"/>
                  <p:nvPr/>
                </p:nvSpPr>
                <p:spPr>
                  <a:xfrm>
                    <a:off x="2040878" y="4544984"/>
                    <a:ext cx="356700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9220373C-8465-DA57-D174-2C884743C9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40878" y="4544984"/>
                    <a:ext cx="356700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3C3479B7-94A1-C4FD-B0DA-34B9EFE1C5B7}"/>
                      </a:ext>
                    </a:extLst>
                  </p:cNvPr>
                  <p:cNvSpPr txBox="1"/>
                  <p:nvPr/>
                </p:nvSpPr>
                <p:spPr>
                  <a:xfrm>
                    <a:off x="2702870" y="1671258"/>
                    <a:ext cx="373307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3C3479B7-94A1-C4FD-B0DA-34B9EFE1C5B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2870" y="1671258"/>
                    <a:ext cx="373307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830F809E-C7ED-127A-E27F-56C73642EBDD}"/>
                      </a:ext>
                    </a:extLst>
                  </p:cNvPr>
                  <p:cNvSpPr txBox="1"/>
                  <p:nvPr/>
                </p:nvSpPr>
                <p:spPr>
                  <a:xfrm>
                    <a:off x="7451186" y="1671258"/>
                    <a:ext cx="356251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830F809E-C7ED-127A-E27F-56C73642EBD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51186" y="1671258"/>
                    <a:ext cx="356251" cy="49244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994AC2D5-CD19-AA8C-CC32-F8ADCD16D624}"/>
                      </a:ext>
                    </a:extLst>
                  </p:cNvPr>
                  <p:cNvSpPr txBox="1"/>
                  <p:nvPr/>
                </p:nvSpPr>
                <p:spPr>
                  <a:xfrm>
                    <a:off x="8120745" y="4544983"/>
                    <a:ext cx="388760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994AC2D5-CD19-AA8C-CC32-F8ADCD16D62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20745" y="4544983"/>
                    <a:ext cx="388760" cy="49244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559D509D-25B0-84E7-387E-DC999EEB0F5E}"/>
                </a:ext>
              </a:extLst>
            </p:cNvPr>
            <p:cNvSpPr/>
            <p:nvPr/>
          </p:nvSpPr>
          <p:spPr>
            <a:xfrm>
              <a:off x="1701333" y="1625538"/>
              <a:ext cx="900000" cy="900000"/>
            </a:xfrm>
            <a:prstGeom prst="arc">
              <a:avLst>
                <a:gd name="adj1" fmla="val 124834"/>
                <a:gd name="adj2" fmla="val 58666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726CC3-8771-8AB2-B341-063A43ACEDC8}"/>
                    </a:ext>
                  </a:extLst>
                </p:cNvPr>
                <p:cNvSpPr txBox="1"/>
                <p:nvPr/>
              </p:nvSpPr>
              <p:spPr>
                <a:xfrm>
                  <a:off x="2531285" y="2382946"/>
                  <a:ext cx="47609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A726CC3-8771-8AB2-B341-063A43ACED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1285" y="2382946"/>
                  <a:ext cx="47609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FC09A808-5B27-837F-ABFA-16098677A367}"/>
                </a:ext>
              </a:extLst>
            </p:cNvPr>
            <p:cNvSpPr/>
            <p:nvPr/>
          </p:nvSpPr>
          <p:spPr>
            <a:xfrm>
              <a:off x="1533767" y="2075538"/>
              <a:ext cx="5727004" cy="2642009"/>
            </a:xfrm>
            <a:prstGeom prst="trapezoid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F481E95-527E-E418-0D1F-21251357B410}"/>
                </a:ext>
              </a:extLst>
            </p:cNvPr>
            <p:cNvCxnSpPr>
              <a:cxnSpLocks/>
            </p:cNvCxnSpPr>
            <p:nvPr/>
          </p:nvCxnSpPr>
          <p:spPr>
            <a:xfrm>
              <a:off x="1704543" y="3256785"/>
              <a:ext cx="339545" cy="90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4B32FC-CC4F-6667-9980-8650E0D89C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54005" y="3256785"/>
              <a:ext cx="339545" cy="90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359F2E6-8451-B6D5-6792-9BC764AAE683}"/>
                    </a:ext>
                  </a:extLst>
                </p:cNvPr>
                <p:cNvSpPr txBox="1"/>
                <p:nvPr/>
              </p:nvSpPr>
              <p:spPr>
                <a:xfrm>
                  <a:off x="1965547" y="414296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359F2E6-8451-B6D5-6792-9BC764AAE6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5547" y="4142961"/>
                  <a:ext cx="702115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148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793FD-9C6F-CFE2-B110-0AA9ABDB1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03B507E-8FAC-60E3-DEEA-324664E5303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an isosceles trapezium.</a:t>
                </a:r>
              </a:p>
              <a:p>
                <a:r>
                  <a:rPr lang="en-GB" sz="4000" dirty="0"/>
                  <a:t>Find the size of angle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03B507E-8FAC-60E3-DEEA-324664E530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E011F05-0A7F-0E7D-D38C-9676A40936F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E011F05-0A7F-0E7D-D38C-9676A40936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5DA954F-8352-B81D-10CF-7D241738299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0D73C3-505E-0648-5C28-C6F189AE6483}"/>
              </a:ext>
            </a:extLst>
          </p:cNvPr>
          <p:cNvGrpSpPr/>
          <p:nvPr/>
        </p:nvGrpSpPr>
        <p:grpSpPr>
          <a:xfrm>
            <a:off x="1180904" y="1621198"/>
            <a:ext cx="6468627" cy="3416229"/>
            <a:chOff x="1180904" y="1621198"/>
            <a:chExt cx="6468627" cy="3416229"/>
          </a:xfrm>
        </p:grpSpPr>
        <p:sp>
          <p:nvSpPr>
            <p:cNvPr id="5" name="Partial Circle 4">
              <a:extLst>
                <a:ext uri="{FF2B5EF4-FFF2-40B4-BE49-F238E27FC236}">
                  <a16:creationId xmlns:a16="http://schemas.microsoft.com/office/drawing/2014/main" id="{2A35F4AB-FE8F-7A46-9AA6-BE5F9AD3B862}"/>
                </a:ext>
              </a:extLst>
            </p:cNvPr>
            <p:cNvSpPr/>
            <p:nvPr/>
          </p:nvSpPr>
          <p:spPr>
            <a:xfrm>
              <a:off x="6165316" y="1621198"/>
              <a:ext cx="899999" cy="900000"/>
            </a:xfrm>
            <a:prstGeom prst="pie">
              <a:avLst>
                <a:gd name="adj1" fmla="val 4760466"/>
                <a:gd name="adj2" fmla="val 1078459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7D642CAF-ECD7-0899-0FCD-9697DC1D1626}"/>
                </a:ext>
              </a:extLst>
            </p:cNvPr>
            <p:cNvSpPr/>
            <p:nvPr/>
          </p:nvSpPr>
          <p:spPr>
            <a:xfrm rot="13500000">
              <a:off x="4343269" y="4652095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L-Shape 27">
              <a:extLst>
                <a:ext uri="{FF2B5EF4-FFF2-40B4-BE49-F238E27FC236}">
                  <a16:creationId xmlns:a16="http://schemas.microsoft.com/office/drawing/2014/main" id="{45430DDF-E09A-9503-C542-517527EB95C1}"/>
                </a:ext>
              </a:extLst>
            </p:cNvPr>
            <p:cNvSpPr/>
            <p:nvPr/>
          </p:nvSpPr>
          <p:spPr>
            <a:xfrm rot="13500000">
              <a:off x="4343269" y="202153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Partial Circle 25">
              <a:extLst>
                <a:ext uri="{FF2B5EF4-FFF2-40B4-BE49-F238E27FC236}">
                  <a16:creationId xmlns:a16="http://schemas.microsoft.com/office/drawing/2014/main" id="{FC30D64E-4CD4-F494-B58F-D7F5ACD3BD91}"/>
                </a:ext>
              </a:extLst>
            </p:cNvPr>
            <p:cNvSpPr/>
            <p:nvPr/>
          </p:nvSpPr>
          <p:spPr>
            <a:xfrm>
              <a:off x="1729223" y="1641940"/>
              <a:ext cx="899999" cy="900000"/>
            </a:xfrm>
            <a:prstGeom prst="pie">
              <a:avLst>
                <a:gd name="adj1" fmla="val 21519756"/>
                <a:gd name="adj2" fmla="val 610017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AD8DBCF-93D3-C361-FCD1-1F1BB097D622}"/>
                </a:ext>
              </a:extLst>
            </p:cNvPr>
            <p:cNvGrpSpPr/>
            <p:nvPr/>
          </p:nvGrpSpPr>
          <p:grpSpPr>
            <a:xfrm>
              <a:off x="1180904" y="1671258"/>
              <a:ext cx="6468627" cy="3366169"/>
              <a:chOff x="2040878" y="1671258"/>
              <a:chExt cx="6468627" cy="336616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95B2D877-9195-4C02-6072-5B07219E5F21}"/>
                      </a:ext>
                    </a:extLst>
                  </p:cNvPr>
                  <p:cNvSpPr txBox="1"/>
                  <p:nvPr/>
                </p:nvSpPr>
                <p:spPr>
                  <a:xfrm>
                    <a:off x="2040878" y="4544984"/>
                    <a:ext cx="356700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95B2D877-9195-4C02-6072-5B07219E5F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40878" y="4544984"/>
                    <a:ext cx="356700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9DDBDA69-4166-FE69-C476-2B8734CB8FB7}"/>
                      </a:ext>
                    </a:extLst>
                  </p:cNvPr>
                  <p:cNvSpPr txBox="1"/>
                  <p:nvPr/>
                </p:nvSpPr>
                <p:spPr>
                  <a:xfrm>
                    <a:off x="2702870" y="1671258"/>
                    <a:ext cx="373307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9DDBDA69-4166-FE69-C476-2B8734CB8FB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2870" y="1671258"/>
                    <a:ext cx="373307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24458D2B-709E-747F-95A2-DCAF28D79E84}"/>
                      </a:ext>
                    </a:extLst>
                  </p:cNvPr>
                  <p:cNvSpPr txBox="1"/>
                  <p:nvPr/>
                </p:nvSpPr>
                <p:spPr>
                  <a:xfrm>
                    <a:off x="7429414" y="1671258"/>
                    <a:ext cx="356251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24458D2B-709E-747F-95A2-DCAF28D79E8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29414" y="1671258"/>
                    <a:ext cx="356251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387C59DE-66BD-5EF1-96E7-4B0092030F5B}"/>
                      </a:ext>
                    </a:extLst>
                  </p:cNvPr>
                  <p:cNvSpPr txBox="1"/>
                  <p:nvPr/>
                </p:nvSpPr>
                <p:spPr>
                  <a:xfrm>
                    <a:off x="8120745" y="4544983"/>
                    <a:ext cx="388760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387C59DE-66BD-5EF1-96E7-4B0092030F5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20745" y="4544983"/>
                    <a:ext cx="388760" cy="49244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77BACA23-5A03-8088-631E-EDCB4BB18C4A}"/>
                </a:ext>
              </a:extLst>
            </p:cNvPr>
            <p:cNvSpPr/>
            <p:nvPr/>
          </p:nvSpPr>
          <p:spPr>
            <a:xfrm>
              <a:off x="1533767" y="2075538"/>
              <a:ext cx="5727004" cy="2642009"/>
            </a:xfrm>
            <a:prstGeom prst="trapezoid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4E25B8F-C819-7E04-96DA-0B7C7EAB93DE}"/>
                </a:ext>
              </a:extLst>
            </p:cNvPr>
            <p:cNvCxnSpPr>
              <a:cxnSpLocks/>
            </p:cNvCxnSpPr>
            <p:nvPr/>
          </p:nvCxnSpPr>
          <p:spPr>
            <a:xfrm>
              <a:off x="1704543" y="3256785"/>
              <a:ext cx="339545" cy="90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B2F062A-48F6-F828-EDB2-6922E1FA77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54005" y="3256785"/>
              <a:ext cx="339545" cy="90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A076C7D-1596-33D0-CDBE-FD760886F36B}"/>
                    </a:ext>
                  </a:extLst>
                </p:cNvPr>
                <p:cNvSpPr txBox="1"/>
                <p:nvPr/>
              </p:nvSpPr>
              <p:spPr>
                <a:xfrm>
                  <a:off x="2216203" y="2521198"/>
                  <a:ext cx="164872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−40°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A076C7D-1596-33D0-CDBE-FD760886F3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6203" y="2521198"/>
                  <a:ext cx="164872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CC6FF0B-85EC-A70A-8C97-666239209FFD}"/>
                    </a:ext>
                  </a:extLst>
                </p:cNvPr>
                <p:cNvSpPr txBox="1"/>
                <p:nvPr/>
              </p:nvSpPr>
              <p:spPr>
                <a:xfrm>
                  <a:off x="4726191" y="2521198"/>
                  <a:ext cx="187634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−250°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CC6FF0B-85EC-A70A-8C97-666239209F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6191" y="2521198"/>
                  <a:ext cx="1876347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7434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79328-3BB9-3CB6-DF46-F915AE43D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0B65F69-11F5-8B7C-3A76-EC6532AAF65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an isosceles trapezium.</a:t>
                </a:r>
              </a:p>
              <a:p>
                <a:r>
                  <a:rPr lang="en-GB" sz="4000" dirty="0"/>
                  <a:t>Find the size of angle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0B65F69-11F5-8B7C-3A76-EC6532AAF6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B51134F-F3B9-ABFA-4B44-119A0E5A977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B51134F-F3B9-ABFA-4B44-119A0E5A97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1C793FC6-C5CC-4BDB-1DEC-A737EC231DA4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96E2FE1-FF68-D17B-4C6F-25A4BB333F81}"/>
              </a:ext>
            </a:extLst>
          </p:cNvPr>
          <p:cNvGrpSpPr/>
          <p:nvPr/>
        </p:nvGrpSpPr>
        <p:grpSpPr>
          <a:xfrm>
            <a:off x="1083767" y="1671258"/>
            <a:ext cx="6634598" cy="3485351"/>
            <a:chOff x="1083767" y="1671258"/>
            <a:chExt cx="6634598" cy="3485351"/>
          </a:xfrm>
        </p:grpSpPr>
        <p:sp>
          <p:nvSpPr>
            <p:cNvPr id="5" name="Partial Circle 4">
              <a:extLst>
                <a:ext uri="{FF2B5EF4-FFF2-40B4-BE49-F238E27FC236}">
                  <a16:creationId xmlns:a16="http://schemas.microsoft.com/office/drawing/2014/main" id="{ED1ACDF1-F00E-D63B-4337-2F12F19926A1}"/>
                </a:ext>
              </a:extLst>
            </p:cNvPr>
            <p:cNvSpPr/>
            <p:nvPr/>
          </p:nvSpPr>
          <p:spPr>
            <a:xfrm>
              <a:off x="6818366" y="4256095"/>
              <a:ext cx="899999" cy="900000"/>
            </a:xfrm>
            <a:prstGeom prst="pie">
              <a:avLst>
                <a:gd name="adj1" fmla="val 10696896"/>
                <a:gd name="adj2" fmla="val 1530355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99A744B0-14DB-08FB-4A7F-65729F29ACEE}"/>
                </a:ext>
              </a:extLst>
            </p:cNvPr>
            <p:cNvSpPr/>
            <p:nvPr/>
          </p:nvSpPr>
          <p:spPr>
            <a:xfrm rot="13500000">
              <a:off x="4343269" y="4652095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L-Shape 27">
              <a:extLst>
                <a:ext uri="{FF2B5EF4-FFF2-40B4-BE49-F238E27FC236}">
                  <a16:creationId xmlns:a16="http://schemas.microsoft.com/office/drawing/2014/main" id="{079025E2-D279-0662-F865-834A849BB839}"/>
                </a:ext>
              </a:extLst>
            </p:cNvPr>
            <p:cNvSpPr/>
            <p:nvPr/>
          </p:nvSpPr>
          <p:spPr>
            <a:xfrm rot="13500000">
              <a:off x="4343269" y="202153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Partial Circle 25">
              <a:extLst>
                <a:ext uri="{FF2B5EF4-FFF2-40B4-BE49-F238E27FC236}">
                  <a16:creationId xmlns:a16="http://schemas.microsoft.com/office/drawing/2014/main" id="{34AE2392-73C0-BE7F-4AFA-0F8DFE3AA9A3}"/>
                </a:ext>
              </a:extLst>
            </p:cNvPr>
            <p:cNvSpPr/>
            <p:nvPr/>
          </p:nvSpPr>
          <p:spPr>
            <a:xfrm>
              <a:off x="1083767" y="4256609"/>
              <a:ext cx="899999" cy="900000"/>
            </a:xfrm>
            <a:prstGeom prst="pie">
              <a:avLst>
                <a:gd name="adj1" fmla="val 17134842"/>
                <a:gd name="adj2" fmla="val 4978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42F119E-1DAE-7264-02F8-F93BC75EB587}"/>
                </a:ext>
              </a:extLst>
            </p:cNvPr>
            <p:cNvGrpSpPr/>
            <p:nvPr/>
          </p:nvGrpSpPr>
          <p:grpSpPr>
            <a:xfrm>
              <a:off x="1180904" y="1671258"/>
              <a:ext cx="6468627" cy="3366169"/>
              <a:chOff x="2040878" y="1671258"/>
              <a:chExt cx="6468627" cy="336616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2D990300-1397-D4A0-9D10-7F6074B52CD2}"/>
                      </a:ext>
                    </a:extLst>
                  </p:cNvPr>
                  <p:cNvSpPr txBox="1"/>
                  <p:nvPr/>
                </p:nvSpPr>
                <p:spPr>
                  <a:xfrm>
                    <a:off x="2040878" y="4544984"/>
                    <a:ext cx="356700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2D990300-1397-D4A0-9D10-7F6074B52CD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40878" y="4544984"/>
                    <a:ext cx="356700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3A2F28A2-A266-B119-50B1-58312216309D}"/>
                      </a:ext>
                    </a:extLst>
                  </p:cNvPr>
                  <p:cNvSpPr txBox="1"/>
                  <p:nvPr/>
                </p:nvSpPr>
                <p:spPr>
                  <a:xfrm>
                    <a:off x="2702870" y="1671258"/>
                    <a:ext cx="373307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3A2F28A2-A266-B119-50B1-58312216309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2870" y="1671258"/>
                    <a:ext cx="373307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80583677-0F50-2A60-FCFC-C207DC0641DE}"/>
                      </a:ext>
                    </a:extLst>
                  </p:cNvPr>
                  <p:cNvSpPr txBox="1"/>
                  <p:nvPr/>
                </p:nvSpPr>
                <p:spPr>
                  <a:xfrm>
                    <a:off x="7429414" y="1671258"/>
                    <a:ext cx="356251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80583677-0F50-2A60-FCFC-C207DC0641D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29414" y="1671258"/>
                    <a:ext cx="356251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4E8E607A-953F-36D6-4CE8-C9021B23B772}"/>
                      </a:ext>
                    </a:extLst>
                  </p:cNvPr>
                  <p:cNvSpPr txBox="1"/>
                  <p:nvPr/>
                </p:nvSpPr>
                <p:spPr>
                  <a:xfrm>
                    <a:off x="8120745" y="4544983"/>
                    <a:ext cx="388760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4E8E607A-953F-36D6-4CE8-C9021B23B77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20745" y="4544983"/>
                    <a:ext cx="388760" cy="49244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591BBD0B-4095-D431-7F8C-0EEFE5594253}"/>
                </a:ext>
              </a:extLst>
            </p:cNvPr>
            <p:cNvSpPr/>
            <p:nvPr/>
          </p:nvSpPr>
          <p:spPr>
            <a:xfrm>
              <a:off x="1533767" y="2075538"/>
              <a:ext cx="5727004" cy="2642009"/>
            </a:xfrm>
            <a:prstGeom prst="trapezoid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1BE28C5-617C-CE90-A204-B052696E563C}"/>
                </a:ext>
              </a:extLst>
            </p:cNvPr>
            <p:cNvCxnSpPr>
              <a:cxnSpLocks/>
            </p:cNvCxnSpPr>
            <p:nvPr/>
          </p:nvCxnSpPr>
          <p:spPr>
            <a:xfrm>
              <a:off x="1704543" y="3256785"/>
              <a:ext cx="339545" cy="90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3C36CA9-E58A-1FE1-59CF-9905466769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54005" y="3256785"/>
              <a:ext cx="339545" cy="90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2065B4D-C8DE-1FB6-4A1B-C25B9371CD2F}"/>
                    </a:ext>
                  </a:extLst>
                </p:cNvPr>
                <p:cNvSpPr txBox="1"/>
                <p:nvPr/>
              </p:nvSpPr>
              <p:spPr>
                <a:xfrm>
                  <a:off x="1965547" y="4142961"/>
                  <a:ext cx="164872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+10°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2065B4D-C8DE-1FB6-4A1B-C25B9371CD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5547" y="4142961"/>
                  <a:ext cx="164872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D2A3969-78B2-25F1-D902-6E1CB254D98D}"/>
                    </a:ext>
                  </a:extLst>
                </p:cNvPr>
                <p:cNvSpPr txBox="1"/>
                <p:nvPr/>
              </p:nvSpPr>
              <p:spPr>
                <a:xfrm>
                  <a:off x="5165888" y="4172620"/>
                  <a:ext cx="164872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0°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D2A3969-78B2-25F1-D902-6E1CB254D9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5888" y="4172620"/>
                  <a:ext cx="164872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5667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EF3EE-7F6E-8D16-954F-3E58E6AAF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4424944-7351-504C-B8A0-1492533D453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trapezium.</a:t>
                </a:r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4424944-7351-504C-B8A0-1492533D45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FE14D63-AB21-F81B-5092-5AA6F82882C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=36°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FE14D63-AB21-F81B-5092-5AA6F82882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DEC9F85-F300-52DE-ABD3-44C297C66D38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DF00DC-C7F1-A271-EC09-A279161B42CC}"/>
              </a:ext>
            </a:extLst>
          </p:cNvPr>
          <p:cNvGrpSpPr/>
          <p:nvPr/>
        </p:nvGrpSpPr>
        <p:grpSpPr>
          <a:xfrm>
            <a:off x="712817" y="1641179"/>
            <a:ext cx="8906966" cy="3526368"/>
            <a:chOff x="1180904" y="1641179"/>
            <a:chExt cx="8906966" cy="3526368"/>
          </a:xfrm>
        </p:grpSpPr>
        <p:sp>
          <p:nvSpPr>
            <p:cNvPr id="14" name="Partial Circle 13">
              <a:extLst>
                <a:ext uri="{FF2B5EF4-FFF2-40B4-BE49-F238E27FC236}">
                  <a16:creationId xmlns:a16="http://schemas.microsoft.com/office/drawing/2014/main" id="{3EBF2681-2095-3E41-7272-26074CB498D5}"/>
                </a:ext>
              </a:extLst>
            </p:cNvPr>
            <p:cNvSpPr/>
            <p:nvPr/>
          </p:nvSpPr>
          <p:spPr>
            <a:xfrm>
              <a:off x="5905946" y="1641179"/>
              <a:ext cx="899999" cy="900000"/>
            </a:xfrm>
            <a:prstGeom prst="pie">
              <a:avLst>
                <a:gd name="adj1" fmla="val 2292015"/>
                <a:gd name="adj2" fmla="val 1078459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6400F02-1EBF-37BE-D7F3-A51D863115EE}"/>
                    </a:ext>
                  </a:extLst>
                </p:cNvPr>
                <p:cNvSpPr txBox="1"/>
                <p:nvPr/>
              </p:nvSpPr>
              <p:spPr>
                <a:xfrm>
                  <a:off x="4461396" y="2389575"/>
                  <a:ext cx="164872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−68°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6400F02-1EBF-37BE-D7F3-A51D863115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1396" y="2389575"/>
                  <a:ext cx="164872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5F68DE9D-E462-25D8-0E9B-2EB647DCEF79}"/>
                </a:ext>
              </a:extLst>
            </p:cNvPr>
            <p:cNvSpPr/>
            <p:nvPr/>
          </p:nvSpPr>
          <p:spPr>
            <a:xfrm rot="13500000">
              <a:off x="4110404" y="202153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L-Shape 8">
              <a:extLst>
                <a:ext uri="{FF2B5EF4-FFF2-40B4-BE49-F238E27FC236}">
                  <a16:creationId xmlns:a16="http://schemas.microsoft.com/office/drawing/2014/main" id="{3EB19671-46F3-2C3A-FE76-0979CEA5E899}"/>
                </a:ext>
              </a:extLst>
            </p:cNvPr>
            <p:cNvSpPr/>
            <p:nvPr/>
          </p:nvSpPr>
          <p:spPr>
            <a:xfrm rot="13500000">
              <a:off x="4110404" y="464232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F5B648B-B4DF-1026-8E03-285FD2356115}"/>
                    </a:ext>
                  </a:extLst>
                </p:cNvPr>
                <p:cNvSpPr txBox="1"/>
                <p:nvPr/>
              </p:nvSpPr>
              <p:spPr>
                <a:xfrm>
                  <a:off x="8439106" y="424612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F5B648B-B4DF-1026-8E03-285FD23561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39106" y="4246123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753538DF-C836-CB1D-B143-ED8DBEB2DC1E}"/>
                </a:ext>
              </a:extLst>
            </p:cNvPr>
            <p:cNvSpPr/>
            <p:nvPr/>
          </p:nvSpPr>
          <p:spPr>
            <a:xfrm>
              <a:off x="9187871" y="4267547"/>
              <a:ext cx="899999" cy="900000"/>
            </a:xfrm>
            <a:prstGeom prst="pie">
              <a:avLst>
                <a:gd name="adj1" fmla="val 10824834"/>
                <a:gd name="adj2" fmla="val 1333481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789405B3-1887-70E3-2014-83BBEB94D06C}"/>
                </a:ext>
              </a:extLst>
            </p:cNvPr>
            <p:cNvSpPr/>
            <p:nvPr/>
          </p:nvSpPr>
          <p:spPr>
            <a:xfrm>
              <a:off x="1630904" y="2075538"/>
              <a:ext cx="8046496" cy="2642009"/>
            </a:xfrm>
            <a:custGeom>
              <a:avLst/>
              <a:gdLst>
                <a:gd name="csX0" fmla="*/ 0 w 4678326"/>
                <a:gd name="csY0" fmla="*/ 2631124 h 2631124"/>
                <a:gd name="csX1" fmla="*/ 657781 w 4678326"/>
                <a:gd name="csY1" fmla="*/ 0 h 2631124"/>
                <a:gd name="csX2" fmla="*/ 4678326 w 4678326"/>
                <a:gd name="csY2" fmla="*/ 0 h 2631124"/>
                <a:gd name="csX3" fmla="*/ 4020545 w 4678326"/>
                <a:gd name="csY3" fmla="*/ 2631124 h 2631124"/>
                <a:gd name="csX4" fmla="*/ 0 w 4678326"/>
                <a:gd name="csY4" fmla="*/ 2631124 h 2631124"/>
                <a:gd name="csX0" fmla="*/ 0 w 6556916"/>
                <a:gd name="csY0" fmla="*/ 2631124 h 2642009"/>
                <a:gd name="csX1" fmla="*/ 657781 w 6556916"/>
                <a:gd name="csY1" fmla="*/ 0 h 2642009"/>
                <a:gd name="csX2" fmla="*/ 4678326 w 6556916"/>
                <a:gd name="csY2" fmla="*/ 0 h 2642009"/>
                <a:gd name="csX3" fmla="*/ 6556916 w 6556916"/>
                <a:gd name="csY3" fmla="*/ 2642009 h 2642009"/>
                <a:gd name="csX4" fmla="*/ 0 w 6556916"/>
                <a:gd name="csY4" fmla="*/ 2631124 h 2642009"/>
                <a:gd name="csX0" fmla="*/ 0 w 6556916"/>
                <a:gd name="csY0" fmla="*/ 2631124 h 2642009"/>
                <a:gd name="csX1" fmla="*/ 657781 w 6556916"/>
                <a:gd name="csY1" fmla="*/ 0 h 2642009"/>
                <a:gd name="csX2" fmla="*/ 3871108 w 6556916"/>
                <a:gd name="csY2" fmla="*/ 21771 h 2642009"/>
                <a:gd name="csX3" fmla="*/ 6556916 w 6556916"/>
                <a:gd name="csY3" fmla="*/ 2642009 h 2642009"/>
                <a:gd name="csX4" fmla="*/ 0 w 6556916"/>
                <a:gd name="csY4" fmla="*/ 2631124 h 2642009"/>
                <a:gd name="csX0" fmla="*/ 0 w 6556916"/>
                <a:gd name="csY0" fmla="*/ 2631124 h 2642009"/>
                <a:gd name="csX1" fmla="*/ 657781 w 6556916"/>
                <a:gd name="csY1" fmla="*/ 0 h 2642009"/>
                <a:gd name="csX2" fmla="*/ 3871108 w 6556916"/>
                <a:gd name="csY2" fmla="*/ 10886 h 2642009"/>
                <a:gd name="csX3" fmla="*/ 6556916 w 6556916"/>
                <a:gd name="csY3" fmla="*/ 2642009 h 2642009"/>
                <a:gd name="csX4" fmla="*/ 0 w 6556916"/>
                <a:gd name="csY4" fmla="*/ 2631124 h 2642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556916" h="2642009">
                  <a:moveTo>
                    <a:pt x="0" y="2631124"/>
                  </a:moveTo>
                  <a:lnTo>
                    <a:pt x="657781" y="0"/>
                  </a:lnTo>
                  <a:lnTo>
                    <a:pt x="3871108" y="10886"/>
                  </a:lnTo>
                  <a:lnTo>
                    <a:pt x="6556916" y="2642009"/>
                  </a:lnTo>
                  <a:lnTo>
                    <a:pt x="0" y="263112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567C9CC-3211-8283-DFD3-594AABC17309}"/>
                    </a:ext>
                  </a:extLst>
                </p:cNvPr>
                <p:cNvSpPr txBox="1"/>
                <p:nvPr/>
              </p:nvSpPr>
              <p:spPr>
                <a:xfrm>
                  <a:off x="1180904" y="45449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567C9CC-3211-8283-DFD3-594AABC173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0904" y="4544984"/>
                  <a:ext cx="356700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ABC4633-CCC3-70D1-7EB1-B82F66C0B35C}"/>
                    </a:ext>
                  </a:extLst>
                </p:cNvPr>
                <p:cNvSpPr txBox="1"/>
                <p:nvPr/>
              </p:nvSpPr>
              <p:spPr>
                <a:xfrm>
                  <a:off x="1842896" y="167125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ABC4633-CCC3-70D1-7EB1-B82F66C0B3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2896" y="1671258"/>
                  <a:ext cx="37330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F2A1418-B363-F101-A6BC-A3C4D457AC38}"/>
                    </a:ext>
                  </a:extLst>
                </p:cNvPr>
                <p:cNvSpPr txBox="1"/>
                <p:nvPr/>
              </p:nvSpPr>
              <p:spPr>
                <a:xfrm>
                  <a:off x="6427922" y="1671258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F2A1418-B363-F101-A6BC-A3C4D457AC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7922" y="1671258"/>
                  <a:ext cx="35625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6964D3D-5967-FCF8-6249-2D23470CBBF4}"/>
                    </a:ext>
                  </a:extLst>
                </p:cNvPr>
                <p:cNvSpPr txBox="1"/>
                <p:nvPr/>
              </p:nvSpPr>
              <p:spPr>
                <a:xfrm>
                  <a:off x="9677400" y="4526473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6964D3D-5967-FCF8-6249-2D23470CBB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77400" y="4526473"/>
                  <a:ext cx="38876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5760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02D46-E6DA-6A56-337A-46DA84E5B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C1F4251-3CC4-B935-3C27-FE608BB8057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trapezium.</a:t>
                </a:r>
              </a:p>
              <a:p>
                <a:r>
                  <a:rPr lang="en-GB" sz="4000" dirty="0"/>
                  <a:t>The ratio of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:1</m:t>
                    </m:r>
                  </m:oMath>
                </a14:m>
                <a:r>
                  <a:rPr lang="en-GB" sz="4000" dirty="0"/>
                  <a:t>. 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C1F4251-3CC4-B935-3C27-FE608BB80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 r="-16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E635E5F-2C7F-A387-1A36-85A36B8C62B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=144°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E635E5F-2C7F-A387-1A36-85A36B8C62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FF612B5-DAA3-5C6F-8065-3153B4C76D4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3537BC2-4819-9688-1857-BF9183A2C2F3}"/>
              </a:ext>
            </a:extLst>
          </p:cNvPr>
          <p:cNvGrpSpPr/>
          <p:nvPr/>
        </p:nvGrpSpPr>
        <p:grpSpPr>
          <a:xfrm>
            <a:off x="765439" y="1625538"/>
            <a:ext cx="8152481" cy="3552895"/>
            <a:chOff x="765439" y="1625538"/>
            <a:chExt cx="8152481" cy="3552895"/>
          </a:xfrm>
        </p:grpSpPr>
        <p:sp>
          <p:nvSpPr>
            <p:cNvPr id="29" name="L-Shape 28">
              <a:extLst>
                <a:ext uri="{FF2B5EF4-FFF2-40B4-BE49-F238E27FC236}">
                  <a16:creationId xmlns:a16="http://schemas.microsoft.com/office/drawing/2014/main" id="{E9F5AFA2-09F8-5C82-5486-94709BF38C5C}"/>
                </a:ext>
              </a:extLst>
            </p:cNvPr>
            <p:cNvSpPr/>
            <p:nvPr/>
          </p:nvSpPr>
          <p:spPr>
            <a:xfrm flipH="1" flipV="1">
              <a:off x="1162817" y="4480327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7" name="L-Shape 26">
              <a:extLst>
                <a:ext uri="{FF2B5EF4-FFF2-40B4-BE49-F238E27FC236}">
                  <a16:creationId xmlns:a16="http://schemas.microsoft.com/office/drawing/2014/main" id="{E414D9B5-7B0D-100E-9A5A-ECA2B2A72ABE}"/>
                </a:ext>
              </a:extLst>
            </p:cNvPr>
            <p:cNvSpPr/>
            <p:nvPr/>
          </p:nvSpPr>
          <p:spPr>
            <a:xfrm flipH="1">
              <a:off x="1162817" y="2077709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33F00808-2A61-068B-5F07-7E03D4288183}"/>
                </a:ext>
              </a:extLst>
            </p:cNvPr>
            <p:cNvSpPr/>
            <p:nvPr/>
          </p:nvSpPr>
          <p:spPr>
            <a:xfrm rot="13500000">
              <a:off x="3482825" y="2021537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L-Shape 8">
              <a:extLst>
                <a:ext uri="{FF2B5EF4-FFF2-40B4-BE49-F238E27FC236}">
                  <a16:creationId xmlns:a16="http://schemas.microsoft.com/office/drawing/2014/main" id="{71C1FA00-A9A9-071F-465F-3E2567C5350C}"/>
                </a:ext>
              </a:extLst>
            </p:cNvPr>
            <p:cNvSpPr/>
            <p:nvPr/>
          </p:nvSpPr>
          <p:spPr>
            <a:xfrm rot="13500000">
              <a:off x="3482825" y="4678578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6F8ED02-9AF3-C5EF-8186-ADD5D7BB485E}"/>
                    </a:ext>
                  </a:extLst>
                </p:cNvPr>
                <p:cNvSpPr txBox="1"/>
                <p:nvPr/>
              </p:nvSpPr>
              <p:spPr>
                <a:xfrm>
                  <a:off x="771808" y="45449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6F8ED02-9AF3-C5EF-8186-ADD5D7BB48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808" y="4544984"/>
                  <a:ext cx="35670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4D4A444-8AD1-107B-16BD-833859839D9D}"/>
                    </a:ext>
                  </a:extLst>
                </p:cNvPr>
                <p:cNvSpPr txBox="1"/>
                <p:nvPr/>
              </p:nvSpPr>
              <p:spPr>
                <a:xfrm>
                  <a:off x="765439" y="1749707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4D4A444-8AD1-107B-16BD-833859839D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439" y="1749707"/>
                  <a:ext cx="37330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B6CCDB0-A7B0-A4AF-3233-575057C0D036}"/>
                    </a:ext>
                  </a:extLst>
                </p:cNvPr>
                <p:cNvSpPr txBox="1"/>
                <p:nvPr/>
              </p:nvSpPr>
              <p:spPr>
                <a:xfrm>
                  <a:off x="5553840" y="1752947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B6CCDB0-A7B0-A4AF-3233-575057C0D0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3840" y="1752947"/>
                  <a:ext cx="35625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0ED168B-67D2-BC37-03F4-7CED71810309}"/>
                    </a:ext>
                  </a:extLst>
                </p:cNvPr>
                <p:cNvSpPr txBox="1"/>
                <p:nvPr/>
              </p:nvSpPr>
              <p:spPr>
                <a:xfrm>
                  <a:off x="8529160" y="4544984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0ED168B-67D2-BC37-03F4-7CED718103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29160" y="4544984"/>
                  <a:ext cx="388760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5ED6C2E-3E9C-3DA9-8F67-CF120F1C502A}"/>
                </a:ext>
              </a:extLst>
            </p:cNvPr>
            <p:cNvSpPr/>
            <p:nvPr/>
          </p:nvSpPr>
          <p:spPr>
            <a:xfrm>
              <a:off x="1162817" y="2075538"/>
              <a:ext cx="7265507" cy="2652895"/>
            </a:xfrm>
            <a:custGeom>
              <a:avLst/>
              <a:gdLst>
                <a:gd name="csX0" fmla="*/ 0 w 4228392"/>
                <a:gd name="csY0" fmla="*/ 0 h 2642009"/>
                <a:gd name="csX1" fmla="*/ 4228392 w 4228392"/>
                <a:gd name="csY1" fmla="*/ 0 h 2642009"/>
                <a:gd name="csX2" fmla="*/ 4228392 w 4228392"/>
                <a:gd name="csY2" fmla="*/ 2642009 h 2642009"/>
                <a:gd name="csX3" fmla="*/ 0 w 4228392"/>
                <a:gd name="csY3" fmla="*/ 2642009 h 2642009"/>
                <a:gd name="csX4" fmla="*/ 0 w 4228392"/>
                <a:gd name="csY4" fmla="*/ 0 h 2642009"/>
                <a:gd name="csX0" fmla="*/ 0 w 7265507"/>
                <a:gd name="csY0" fmla="*/ 0 h 2652895"/>
                <a:gd name="csX1" fmla="*/ 4228392 w 7265507"/>
                <a:gd name="csY1" fmla="*/ 0 h 2652895"/>
                <a:gd name="csX2" fmla="*/ 7265507 w 7265507"/>
                <a:gd name="csY2" fmla="*/ 2652895 h 2652895"/>
                <a:gd name="csX3" fmla="*/ 0 w 7265507"/>
                <a:gd name="csY3" fmla="*/ 2642009 h 2652895"/>
                <a:gd name="csX4" fmla="*/ 0 w 7265507"/>
                <a:gd name="csY4" fmla="*/ 0 h 26528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265507" h="2652895">
                  <a:moveTo>
                    <a:pt x="0" y="0"/>
                  </a:moveTo>
                  <a:lnTo>
                    <a:pt x="4228392" y="0"/>
                  </a:lnTo>
                  <a:lnTo>
                    <a:pt x="7265507" y="2652895"/>
                  </a:lnTo>
                  <a:lnTo>
                    <a:pt x="0" y="2642009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1BBFD00B-73A7-18FC-F1E5-7D8FAC865EB6}"/>
                </a:ext>
              </a:extLst>
            </p:cNvPr>
            <p:cNvSpPr/>
            <p:nvPr/>
          </p:nvSpPr>
          <p:spPr>
            <a:xfrm>
              <a:off x="5010091" y="1625538"/>
              <a:ext cx="900000" cy="900000"/>
            </a:xfrm>
            <a:prstGeom prst="arc">
              <a:avLst>
                <a:gd name="adj1" fmla="val 2747062"/>
                <a:gd name="adj2" fmla="val 1085223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7E607E2-7C47-1DCF-E0F9-AB82B60C9D51}"/>
                    </a:ext>
                  </a:extLst>
                </p:cNvPr>
                <p:cNvSpPr txBox="1"/>
                <p:nvPr/>
              </p:nvSpPr>
              <p:spPr>
                <a:xfrm>
                  <a:off x="4795570" y="2476213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7E607E2-7C47-1DCF-E0F9-AB82B60C9D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5570" y="2476213"/>
                  <a:ext cx="46487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ADD32AB1-7F33-01D8-D6AC-9AEDEC7074BC}"/>
                </a:ext>
              </a:extLst>
            </p:cNvPr>
            <p:cNvSpPr/>
            <p:nvPr/>
          </p:nvSpPr>
          <p:spPr>
            <a:xfrm>
              <a:off x="7952007" y="4278433"/>
              <a:ext cx="900000" cy="900000"/>
            </a:xfrm>
            <a:prstGeom prst="arc">
              <a:avLst>
                <a:gd name="adj1" fmla="val 10719277"/>
                <a:gd name="adj2" fmla="val 13415302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15E505E-200C-BBB6-BDC2-9D7D5929ACE1}"/>
                    </a:ext>
                  </a:extLst>
                </p:cNvPr>
                <p:cNvSpPr txBox="1"/>
                <p:nvPr/>
              </p:nvSpPr>
              <p:spPr>
                <a:xfrm>
                  <a:off x="7410003" y="4192444"/>
                  <a:ext cx="47609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15E505E-200C-BBB6-BDC2-9D7D5929AC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0003" y="4192444"/>
                  <a:ext cx="47609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9912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E7078-BD3D-A6F2-97F0-D1A51D335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190B0D7-2AFA-A0A8-4A71-12A17361053D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What type of quadrilateral is shape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190B0D7-2AFA-A0A8-4A71-12A1736105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B7A1948-907B-E040-E8C4-2263DD0CC55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0900C4C-4498-C3BF-BE9C-E78769EC9DCD}"/>
              </a:ext>
            </a:extLst>
          </p:cNvPr>
          <p:cNvGrpSpPr/>
          <p:nvPr/>
        </p:nvGrpSpPr>
        <p:grpSpPr>
          <a:xfrm>
            <a:off x="851549" y="829892"/>
            <a:ext cx="4546560" cy="4430896"/>
            <a:chOff x="851549" y="829892"/>
            <a:chExt cx="4546560" cy="443089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A013DFA-3395-4FAC-1F7A-F9262875FA39}"/>
                    </a:ext>
                  </a:extLst>
                </p:cNvPr>
                <p:cNvSpPr txBox="1"/>
                <p:nvPr/>
              </p:nvSpPr>
              <p:spPr>
                <a:xfrm>
                  <a:off x="2284412" y="829892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A013DFA-3395-4FAC-1F7A-F9262875FA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829892"/>
                  <a:ext cx="356700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763C8CC-47F1-02D3-5D08-4DE5F1A16695}"/>
                    </a:ext>
                  </a:extLst>
                </p:cNvPr>
                <p:cNvSpPr txBox="1"/>
                <p:nvPr/>
              </p:nvSpPr>
              <p:spPr>
                <a:xfrm>
                  <a:off x="5024802" y="1827430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763C8CC-47F1-02D3-5D08-4DE5F1A166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802" y="1827430"/>
                  <a:ext cx="373307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DF3D360C-CF97-1BFB-31E2-7DF1C813F8B9}"/>
                    </a:ext>
                  </a:extLst>
                </p:cNvPr>
                <p:cNvSpPr txBox="1"/>
                <p:nvPr/>
              </p:nvSpPr>
              <p:spPr>
                <a:xfrm>
                  <a:off x="4855205" y="4358369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DF3D360C-CF97-1BFB-31E2-7DF1C813F8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5205" y="4358369"/>
                  <a:ext cx="356251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A8D1A08-5561-DC2F-A882-05610F7D4F4C}"/>
                    </a:ext>
                  </a:extLst>
                </p:cNvPr>
                <p:cNvSpPr txBox="1"/>
                <p:nvPr/>
              </p:nvSpPr>
              <p:spPr>
                <a:xfrm>
                  <a:off x="851549" y="4358368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A8D1A08-5561-DC2F-A882-05610F7D4F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549" y="4358368"/>
                  <a:ext cx="388760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B2E4092-EFE4-A8EF-58F5-2272D5894E0F}"/>
                </a:ext>
              </a:extLst>
            </p:cNvPr>
            <p:cNvCxnSpPr>
              <a:cxnSpLocks/>
            </p:cNvCxnSpPr>
            <p:nvPr/>
          </p:nvCxnSpPr>
          <p:spPr>
            <a:xfrm rot="3404787">
              <a:off x="3788717" y="1628867"/>
              <a:ext cx="155206" cy="17265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5F11208-3A86-2A56-3D13-EFE289AB08AF}"/>
                </a:ext>
              </a:extLst>
            </p:cNvPr>
            <p:cNvCxnSpPr>
              <a:cxnSpLocks/>
            </p:cNvCxnSpPr>
            <p:nvPr/>
          </p:nvCxnSpPr>
          <p:spPr>
            <a:xfrm rot="3404787" flipH="1">
              <a:off x="4777602" y="3136964"/>
              <a:ext cx="155206" cy="17265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94C1D79-4FFB-33EA-ECC6-F255E1D9D37A}"/>
                </a:ext>
              </a:extLst>
            </p:cNvPr>
            <p:cNvCxnSpPr>
              <a:cxnSpLocks/>
            </p:cNvCxnSpPr>
            <p:nvPr/>
          </p:nvCxnSpPr>
          <p:spPr>
            <a:xfrm rot="3404787" flipH="1" flipV="1">
              <a:off x="2983910" y="4437226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661300D-A1AA-78A6-4DC5-42A34E92B80D}"/>
                </a:ext>
              </a:extLst>
            </p:cNvPr>
            <p:cNvCxnSpPr>
              <a:cxnSpLocks/>
            </p:cNvCxnSpPr>
            <p:nvPr/>
          </p:nvCxnSpPr>
          <p:spPr>
            <a:xfrm rot="3404787" flipH="1" flipV="1">
              <a:off x="3058621" y="4426306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804B71B-0DD3-66E8-0606-61F8C0403119}"/>
                </a:ext>
              </a:extLst>
            </p:cNvPr>
            <p:cNvCxnSpPr>
              <a:cxnSpLocks/>
            </p:cNvCxnSpPr>
            <p:nvPr/>
          </p:nvCxnSpPr>
          <p:spPr>
            <a:xfrm rot="3404787" flipV="1">
              <a:off x="1910741" y="2787665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9774128-B4B2-53A9-DC06-D42BE729636C}"/>
                </a:ext>
              </a:extLst>
            </p:cNvPr>
            <p:cNvCxnSpPr>
              <a:cxnSpLocks/>
            </p:cNvCxnSpPr>
            <p:nvPr/>
          </p:nvCxnSpPr>
          <p:spPr>
            <a:xfrm rot="3404787" flipV="1">
              <a:off x="1948273" y="2720044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6A14C2BA-84C8-3CE6-8849-A11D62122BA2}"/>
                </a:ext>
              </a:extLst>
            </p:cNvPr>
            <p:cNvSpPr/>
            <p:nvPr/>
          </p:nvSpPr>
          <p:spPr>
            <a:xfrm rot="3404787">
              <a:off x="1147064" y="1148671"/>
              <a:ext cx="3956043" cy="4268191"/>
            </a:xfrm>
            <a:custGeom>
              <a:avLst/>
              <a:gdLst>
                <a:gd name="csX0" fmla="*/ 0 w 3956043"/>
                <a:gd name="csY0" fmla="*/ 1447376 h 2894751"/>
                <a:gd name="csX1" fmla="*/ 1978022 w 3956043"/>
                <a:gd name="csY1" fmla="*/ 0 h 2894751"/>
                <a:gd name="csX2" fmla="*/ 3956043 w 3956043"/>
                <a:gd name="csY2" fmla="*/ 1447376 h 2894751"/>
                <a:gd name="csX3" fmla="*/ 1978022 w 3956043"/>
                <a:gd name="csY3" fmla="*/ 2894751 h 2894751"/>
                <a:gd name="csX4" fmla="*/ 0 w 3956043"/>
                <a:gd name="csY4" fmla="*/ 1447376 h 2894751"/>
                <a:gd name="csX0" fmla="*/ 0 w 3956043"/>
                <a:gd name="csY0" fmla="*/ 1447376 h 4319514"/>
                <a:gd name="csX1" fmla="*/ 1978022 w 3956043"/>
                <a:gd name="csY1" fmla="*/ 0 h 4319514"/>
                <a:gd name="csX2" fmla="*/ 3956043 w 3956043"/>
                <a:gd name="csY2" fmla="*/ 1447376 h 4319514"/>
                <a:gd name="csX3" fmla="*/ 1967389 w 3956043"/>
                <a:gd name="csY3" fmla="*/ 4319514 h 4319514"/>
                <a:gd name="csX4" fmla="*/ 0 w 3956043"/>
                <a:gd name="csY4" fmla="*/ 1447376 h 4319514"/>
                <a:gd name="csX0" fmla="*/ 0 w 3956043"/>
                <a:gd name="csY0" fmla="*/ 1447376 h 4351411"/>
                <a:gd name="csX1" fmla="*/ 1978022 w 3956043"/>
                <a:gd name="csY1" fmla="*/ 0 h 4351411"/>
                <a:gd name="csX2" fmla="*/ 3956043 w 3956043"/>
                <a:gd name="csY2" fmla="*/ 1447376 h 4351411"/>
                <a:gd name="csX3" fmla="*/ 1956756 w 3956043"/>
                <a:gd name="csY3" fmla="*/ 4351411 h 4351411"/>
                <a:gd name="csX4" fmla="*/ 0 w 3956043"/>
                <a:gd name="csY4" fmla="*/ 1447376 h 4351411"/>
                <a:gd name="csX0" fmla="*/ 0 w 3956043"/>
                <a:gd name="csY0" fmla="*/ 1447376 h 4386135"/>
                <a:gd name="csX1" fmla="*/ 1978022 w 3956043"/>
                <a:gd name="csY1" fmla="*/ 0 h 4386135"/>
                <a:gd name="csX2" fmla="*/ 3956043 w 3956043"/>
                <a:gd name="csY2" fmla="*/ 1447376 h 4386135"/>
                <a:gd name="csX3" fmla="*/ 1968331 w 3956043"/>
                <a:gd name="csY3" fmla="*/ 4386135 h 4386135"/>
                <a:gd name="csX4" fmla="*/ 0 w 3956043"/>
                <a:gd name="csY4" fmla="*/ 1447376 h 438613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2003055 w 3956043"/>
                <a:gd name="csY3" fmla="*/ 4449795 h 4449795"/>
                <a:gd name="csX4" fmla="*/ 0 w 3956043"/>
                <a:gd name="csY4" fmla="*/ 1447376 h 444979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1979906 w 3956043"/>
                <a:gd name="csY3" fmla="*/ 4449795 h 4449795"/>
                <a:gd name="csX4" fmla="*/ 0 w 3956043"/>
                <a:gd name="csY4" fmla="*/ 1447376 h 44497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956043" h="4449795">
                  <a:moveTo>
                    <a:pt x="0" y="1447376"/>
                  </a:moveTo>
                  <a:lnTo>
                    <a:pt x="1978022" y="0"/>
                  </a:lnTo>
                  <a:lnTo>
                    <a:pt x="3956043" y="1447376"/>
                  </a:lnTo>
                  <a:lnTo>
                    <a:pt x="1979906" y="4449795"/>
                  </a:lnTo>
                  <a:lnTo>
                    <a:pt x="0" y="144737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1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59009679-46DF-85A5-7B11-08B00FFDD7F7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Kite</a:t>
            </a:r>
          </a:p>
        </p:txBody>
      </p:sp>
    </p:spTree>
    <p:extLst>
      <p:ext uri="{BB962C8B-B14F-4D97-AF65-F5344CB8AC3E}">
        <p14:creationId xmlns:p14="http://schemas.microsoft.com/office/powerpoint/2010/main" val="49046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544D9-B29A-0241-D4B8-B60A90248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20ED0BE-065A-E9EF-5202-5A8F1C108A6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20ED0BE-065A-E9EF-5202-5A8F1C108A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3A0EDE3-884B-BD52-FDEA-8662290C2883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364AD06-1E61-DF2F-8199-A29F9B2BBDE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=94°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1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364AD06-1E61-DF2F-8199-A29F9B2BBD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C3025B4C-2E98-D3BD-2C37-8F9009CEB8B4}"/>
              </a:ext>
            </a:extLst>
          </p:cNvPr>
          <p:cNvGrpSpPr/>
          <p:nvPr/>
        </p:nvGrpSpPr>
        <p:grpSpPr>
          <a:xfrm>
            <a:off x="3030053" y="750887"/>
            <a:ext cx="4856041" cy="4268191"/>
            <a:chOff x="697065" y="1148671"/>
            <a:chExt cx="4856041" cy="426819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765F78E-1772-4169-A261-53AE76B94601}"/>
                </a:ext>
              </a:extLst>
            </p:cNvPr>
            <p:cNvCxnSpPr>
              <a:cxnSpLocks/>
            </p:cNvCxnSpPr>
            <p:nvPr/>
          </p:nvCxnSpPr>
          <p:spPr>
            <a:xfrm>
              <a:off x="2143050" y="1717009"/>
              <a:ext cx="155206" cy="17265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3D68CA6-456D-EBB5-8BE2-3023A1825D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46450" y="1717009"/>
              <a:ext cx="155206" cy="17265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DB1D515-595B-4B78-1A9F-76EA96C2C9F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31312" y="3930669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F09B4AE-6BB4-DA9F-47A6-B45E6B2294C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63148" y="3862204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BFE6C6-6699-C7F9-EB77-24908D4018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3396" y="3923581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CE981C-65BB-9845-A45F-C99E9F6B1E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27429" y="3855115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B5966B5A-8462-2C78-F0CF-99868DBE3E64}"/>
                </a:ext>
              </a:extLst>
            </p:cNvPr>
            <p:cNvSpPr/>
            <p:nvPr/>
          </p:nvSpPr>
          <p:spPr>
            <a:xfrm>
              <a:off x="1147064" y="1148671"/>
              <a:ext cx="3956043" cy="4268191"/>
            </a:xfrm>
            <a:custGeom>
              <a:avLst/>
              <a:gdLst>
                <a:gd name="csX0" fmla="*/ 0 w 3956043"/>
                <a:gd name="csY0" fmla="*/ 1447376 h 2894751"/>
                <a:gd name="csX1" fmla="*/ 1978022 w 3956043"/>
                <a:gd name="csY1" fmla="*/ 0 h 2894751"/>
                <a:gd name="csX2" fmla="*/ 3956043 w 3956043"/>
                <a:gd name="csY2" fmla="*/ 1447376 h 2894751"/>
                <a:gd name="csX3" fmla="*/ 1978022 w 3956043"/>
                <a:gd name="csY3" fmla="*/ 2894751 h 2894751"/>
                <a:gd name="csX4" fmla="*/ 0 w 3956043"/>
                <a:gd name="csY4" fmla="*/ 1447376 h 2894751"/>
                <a:gd name="csX0" fmla="*/ 0 w 3956043"/>
                <a:gd name="csY0" fmla="*/ 1447376 h 4319514"/>
                <a:gd name="csX1" fmla="*/ 1978022 w 3956043"/>
                <a:gd name="csY1" fmla="*/ 0 h 4319514"/>
                <a:gd name="csX2" fmla="*/ 3956043 w 3956043"/>
                <a:gd name="csY2" fmla="*/ 1447376 h 4319514"/>
                <a:gd name="csX3" fmla="*/ 1967389 w 3956043"/>
                <a:gd name="csY3" fmla="*/ 4319514 h 4319514"/>
                <a:gd name="csX4" fmla="*/ 0 w 3956043"/>
                <a:gd name="csY4" fmla="*/ 1447376 h 4319514"/>
                <a:gd name="csX0" fmla="*/ 0 w 3956043"/>
                <a:gd name="csY0" fmla="*/ 1447376 h 4351411"/>
                <a:gd name="csX1" fmla="*/ 1978022 w 3956043"/>
                <a:gd name="csY1" fmla="*/ 0 h 4351411"/>
                <a:gd name="csX2" fmla="*/ 3956043 w 3956043"/>
                <a:gd name="csY2" fmla="*/ 1447376 h 4351411"/>
                <a:gd name="csX3" fmla="*/ 1956756 w 3956043"/>
                <a:gd name="csY3" fmla="*/ 4351411 h 4351411"/>
                <a:gd name="csX4" fmla="*/ 0 w 3956043"/>
                <a:gd name="csY4" fmla="*/ 1447376 h 4351411"/>
                <a:gd name="csX0" fmla="*/ 0 w 3956043"/>
                <a:gd name="csY0" fmla="*/ 1447376 h 4386135"/>
                <a:gd name="csX1" fmla="*/ 1978022 w 3956043"/>
                <a:gd name="csY1" fmla="*/ 0 h 4386135"/>
                <a:gd name="csX2" fmla="*/ 3956043 w 3956043"/>
                <a:gd name="csY2" fmla="*/ 1447376 h 4386135"/>
                <a:gd name="csX3" fmla="*/ 1968331 w 3956043"/>
                <a:gd name="csY3" fmla="*/ 4386135 h 4386135"/>
                <a:gd name="csX4" fmla="*/ 0 w 3956043"/>
                <a:gd name="csY4" fmla="*/ 1447376 h 438613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2003055 w 3956043"/>
                <a:gd name="csY3" fmla="*/ 4449795 h 4449795"/>
                <a:gd name="csX4" fmla="*/ 0 w 3956043"/>
                <a:gd name="csY4" fmla="*/ 1447376 h 444979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1979906 w 3956043"/>
                <a:gd name="csY3" fmla="*/ 4449795 h 4449795"/>
                <a:gd name="csX4" fmla="*/ 0 w 3956043"/>
                <a:gd name="csY4" fmla="*/ 1447376 h 44497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956043" h="4449795">
                  <a:moveTo>
                    <a:pt x="0" y="1447376"/>
                  </a:moveTo>
                  <a:lnTo>
                    <a:pt x="1978022" y="0"/>
                  </a:lnTo>
                  <a:lnTo>
                    <a:pt x="3956043" y="1447376"/>
                  </a:lnTo>
                  <a:lnTo>
                    <a:pt x="1979906" y="4449795"/>
                  </a:lnTo>
                  <a:lnTo>
                    <a:pt x="0" y="144737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" name="Partial Circle 3">
              <a:extLst>
                <a:ext uri="{FF2B5EF4-FFF2-40B4-BE49-F238E27FC236}">
                  <a16:creationId xmlns:a16="http://schemas.microsoft.com/office/drawing/2014/main" id="{3DAE45E3-0C43-406F-6297-BD86D3D0EA2A}"/>
                </a:ext>
              </a:extLst>
            </p:cNvPr>
            <p:cNvSpPr/>
            <p:nvPr/>
          </p:nvSpPr>
          <p:spPr>
            <a:xfrm>
              <a:off x="4653107" y="2091243"/>
              <a:ext cx="899999" cy="900000"/>
            </a:xfrm>
            <a:prstGeom prst="pie">
              <a:avLst>
                <a:gd name="adj1" fmla="val 7558757"/>
                <a:gd name="adj2" fmla="val 1297883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560FE35-AF61-9166-2869-A72809F0673D}"/>
                    </a:ext>
                  </a:extLst>
                </p:cNvPr>
                <p:cNvSpPr txBox="1"/>
                <p:nvPr/>
              </p:nvSpPr>
              <p:spPr>
                <a:xfrm>
                  <a:off x="3899384" y="2339796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94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560FE35-AF61-9166-2869-A72809F067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9384" y="2339796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CEF1F47F-F34C-9671-7035-D97B4D411228}"/>
                </a:ext>
              </a:extLst>
            </p:cNvPr>
            <p:cNvSpPr/>
            <p:nvPr/>
          </p:nvSpPr>
          <p:spPr>
            <a:xfrm>
              <a:off x="697065" y="2062911"/>
              <a:ext cx="900000" cy="900000"/>
            </a:xfrm>
            <a:prstGeom prst="arc">
              <a:avLst>
                <a:gd name="adj1" fmla="val 19670837"/>
                <a:gd name="adj2" fmla="val 334969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DE1F72D-F58E-4AB7-6FC5-D96B5ADA2999}"/>
                    </a:ext>
                  </a:extLst>
                </p:cNvPr>
                <p:cNvSpPr txBox="1"/>
                <p:nvPr/>
              </p:nvSpPr>
              <p:spPr>
                <a:xfrm>
                  <a:off x="1833385" y="2266690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DE1F72D-F58E-4AB7-6FC5-D96B5ADA29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3385" y="2266690"/>
                  <a:ext cx="464871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1438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AC244-178D-6EEB-DD78-3FCDE1B4D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71A27C2-9303-94B8-1974-99F77D20C2F3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 are in the ratio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3:2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71A27C2-9303-94B8-1974-99F77D20C2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0DDB817-64BE-B23E-7124-8CB4C9ADEC7A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4CC3A2-6D4B-E6B4-2E60-6A1A8B1BCFC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=132°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1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4CC3A2-6D4B-E6B4-2E60-6A1A8B1BCF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53B31685-0AF3-1377-ACF0-89B1AF125AEB}"/>
              </a:ext>
            </a:extLst>
          </p:cNvPr>
          <p:cNvGrpSpPr/>
          <p:nvPr/>
        </p:nvGrpSpPr>
        <p:grpSpPr>
          <a:xfrm>
            <a:off x="4841020" y="415822"/>
            <a:ext cx="4406042" cy="5216141"/>
            <a:chOff x="4841020" y="415822"/>
            <a:chExt cx="4406042" cy="5216141"/>
          </a:xfrm>
        </p:grpSpPr>
        <p:sp>
          <p:nvSpPr>
            <p:cNvPr id="4" name="Partial Circle 3">
              <a:extLst>
                <a:ext uri="{FF2B5EF4-FFF2-40B4-BE49-F238E27FC236}">
                  <a16:creationId xmlns:a16="http://schemas.microsoft.com/office/drawing/2014/main" id="{F0D88068-C47A-49C6-B8D0-00103AC52E9B}"/>
                </a:ext>
              </a:extLst>
            </p:cNvPr>
            <p:cNvSpPr/>
            <p:nvPr/>
          </p:nvSpPr>
          <p:spPr>
            <a:xfrm>
              <a:off x="8347063" y="1808165"/>
              <a:ext cx="899999" cy="900000"/>
            </a:xfrm>
            <a:prstGeom prst="pie">
              <a:avLst>
                <a:gd name="adj1" fmla="val 7558757"/>
                <a:gd name="adj2" fmla="val 1297883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77F4E24-43EF-A8ED-0339-EF5DBD030BB9}"/>
                </a:ext>
              </a:extLst>
            </p:cNvPr>
            <p:cNvCxnSpPr>
              <a:cxnSpLocks/>
            </p:cNvCxnSpPr>
            <p:nvPr/>
          </p:nvCxnSpPr>
          <p:spPr>
            <a:xfrm>
              <a:off x="5837006" y="1433931"/>
              <a:ext cx="155206" cy="17265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BF74ADC-D2FD-9ADB-A343-71AAABE203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40406" y="1433931"/>
              <a:ext cx="155206" cy="17265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7D39B84-62BF-3B63-373C-D9B0BD5FE53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25268" y="3647591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72BC974-EFCB-95CA-4349-A889937889E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57104" y="3579126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248D5E2-3B88-4CB0-8356-B18A374916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57352" y="3640503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24A14BD-70B7-697D-07AB-E69F97F488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1385" y="3572037"/>
              <a:ext cx="172853" cy="13693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95B0EA6D-C34C-CD5C-EC87-097AE60B84C3}"/>
                </a:ext>
              </a:extLst>
            </p:cNvPr>
            <p:cNvSpPr/>
            <p:nvPr/>
          </p:nvSpPr>
          <p:spPr>
            <a:xfrm>
              <a:off x="4841020" y="865593"/>
              <a:ext cx="3956043" cy="4268191"/>
            </a:xfrm>
            <a:custGeom>
              <a:avLst/>
              <a:gdLst>
                <a:gd name="csX0" fmla="*/ 0 w 3956043"/>
                <a:gd name="csY0" fmla="*/ 1447376 h 2894751"/>
                <a:gd name="csX1" fmla="*/ 1978022 w 3956043"/>
                <a:gd name="csY1" fmla="*/ 0 h 2894751"/>
                <a:gd name="csX2" fmla="*/ 3956043 w 3956043"/>
                <a:gd name="csY2" fmla="*/ 1447376 h 2894751"/>
                <a:gd name="csX3" fmla="*/ 1978022 w 3956043"/>
                <a:gd name="csY3" fmla="*/ 2894751 h 2894751"/>
                <a:gd name="csX4" fmla="*/ 0 w 3956043"/>
                <a:gd name="csY4" fmla="*/ 1447376 h 2894751"/>
                <a:gd name="csX0" fmla="*/ 0 w 3956043"/>
                <a:gd name="csY0" fmla="*/ 1447376 h 4319514"/>
                <a:gd name="csX1" fmla="*/ 1978022 w 3956043"/>
                <a:gd name="csY1" fmla="*/ 0 h 4319514"/>
                <a:gd name="csX2" fmla="*/ 3956043 w 3956043"/>
                <a:gd name="csY2" fmla="*/ 1447376 h 4319514"/>
                <a:gd name="csX3" fmla="*/ 1967389 w 3956043"/>
                <a:gd name="csY3" fmla="*/ 4319514 h 4319514"/>
                <a:gd name="csX4" fmla="*/ 0 w 3956043"/>
                <a:gd name="csY4" fmla="*/ 1447376 h 4319514"/>
                <a:gd name="csX0" fmla="*/ 0 w 3956043"/>
                <a:gd name="csY0" fmla="*/ 1447376 h 4351411"/>
                <a:gd name="csX1" fmla="*/ 1978022 w 3956043"/>
                <a:gd name="csY1" fmla="*/ 0 h 4351411"/>
                <a:gd name="csX2" fmla="*/ 3956043 w 3956043"/>
                <a:gd name="csY2" fmla="*/ 1447376 h 4351411"/>
                <a:gd name="csX3" fmla="*/ 1956756 w 3956043"/>
                <a:gd name="csY3" fmla="*/ 4351411 h 4351411"/>
                <a:gd name="csX4" fmla="*/ 0 w 3956043"/>
                <a:gd name="csY4" fmla="*/ 1447376 h 4351411"/>
                <a:gd name="csX0" fmla="*/ 0 w 3956043"/>
                <a:gd name="csY0" fmla="*/ 1447376 h 4386135"/>
                <a:gd name="csX1" fmla="*/ 1978022 w 3956043"/>
                <a:gd name="csY1" fmla="*/ 0 h 4386135"/>
                <a:gd name="csX2" fmla="*/ 3956043 w 3956043"/>
                <a:gd name="csY2" fmla="*/ 1447376 h 4386135"/>
                <a:gd name="csX3" fmla="*/ 1968331 w 3956043"/>
                <a:gd name="csY3" fmla="*/ 4386135 h 4386135"/>
                <a:gd name="csX4" fmla="*/ 0 w 3956043"/>
                <a:gd name="csY4" fmla="*/ 1447376 h 438613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2003055 w 3956043"/>
                <a:gd name="csY3" fmla="*/ 4449795 h 4449795"/>
                <a:gd name="csX4" fmla="*/ 0 w 3956043"/>
                <a:gd name="csY4" fmla="*/ 1447376 h 444979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1979906 w 3956043"/>
                <a:gd name="csY3" fmla="*/ 4449795 h 4449795"/>
                <a:gd name="csX4" fmla="*/ 0 w 3956043"/>
                <a:gd name="csY4" fmla="*/ 1447376 h 44497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956043" h="4449795">
                  <a:moveTo>
                    <a:pt x="0" y="1447376"/>
                  </a:moveTo>
                  <a:lnTo>
                    <a:pt x="1978022" y="0"/>
                  </a:lnTo>
                  <a:lnTo>
                    <a:pt x="3956043" y="1447376"/>
                  </a:lnTo>
                  <a:lnTo>
                    <a:pt x="1979906" y="4449795"/>
                  </a:lnTo>
                  <a:lnTo>
                    <a:pt x="0" y="144737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1AB57B0-52D9-5A93-B30C-B79EE69DFC1A}"/>
                    </a:ext>
                  </a:extLst>
                </p:cNvPr>
                <p:cNvSpPr txBox="1"/>
                <p:nvPr/>
              </p:nvSpPr>
              <p:spPr>
                <a:xfrm>
                  <a:off x="7593340" y="2056718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1AB57B0-52D9-5A93-B30C-B79EE69DFC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93340" y="2056718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BD479117-ED6E-438B-A884-AC38BA6F20F6}"/>
                </a:ext>
              </a:extLst>
            </p:cNvPr>
            <p:cNvSpPr/>
            <p:nvPr/>
          </p:nvSpPr>
          <p:spPr>
            <a:xfrm>
              <a:off x="6324454" y="415822"/>
              <a:ext cx="900000" cy="900000"/>
            </a:xfrm>
            <a:prstGeom prst="arc">
              <a:avLst>
                <a:gd name="adj1" fmla="val 1880552"/>
                <a:gd name="adj2" fmla="val 854615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C01BDA5-38BD-00F7-64E8-500D21B99565}"/>
                    </a:ext>
                  </a:extLst>
                </p:cNvPr>
                <p:cNvSpPr txBox="1"/>
                <p:nvPr/>
              </p:nvSpPr>
              <p:spPr>
                <a:xfrm>
                  <a:off x="6638955" y="1315822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C01BDA5-38BD-00F7-64E8-500D21B995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8955" y="1315822"/>
                  <a:ext cx="464871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Arc 4">
              <a:extLst>
                <a:ext uri="{FF2B5EF4-FFF2-40B4-BE49-F238E27FC236}">
                  <a16:creationId xmlns:a16="http://schemas.microsoft.com/office/drawing/2014/main" id="{2B53D0AA-2424-E414-72AA-D6590D3ED283}"/>
                </a:ext>
              </a:extLst>
            </p:cNvPr>
            <p:cNvSpPr/>
            <p:nvPr/>
          </p:nvSpPr>
          <p:spPr>
            <a:xfrm>
              <a:off x="6327998" y="4731963"/>
              <a:ext cx="900000" cy="900000"/>
            </a:xfrm>
            <a:prstGeom prst="arc">
              <a:avLst>
                <a:gd name="adj1" fmla="val 14690946"/>
                <a:gd name="adj2" fmla="val 1829047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8A09CEB-3A2D-5C65-340F-B5FCE7DB8900}"/>
                    </a:ext>
                  </a:extLst>
                </p:cNvPr>
                <p:cNvSpPr txBox="1"/>
                <p:nvPr/>
              </p:nvSpPr>
              <p:spPr>
                <a:xfrm>
                  <a:off x="6627735" y="4122118"/>
                  <a:ext cx="47609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8A09CEB-3A2D-5C65-340F-B5FCE7DB89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7735" y="4122118"/>
                  <a:ext cx="47609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2415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5F582-1417-552D-0F4C-B38069BAA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7E592E-7BEA-E40C-0DEF-42D95790E9C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b="1" dirty="0"/>
              <a:t>What am I?</a:t>
            </a:r>
            <a:endParaRPr lang="en-GB" sz="4000" dirty="0"/>
          </a:p>
          <a:p>
            <a:r>
              <a:rPr lang="en-GB" sz="4000" dirty="0"/>
              <a:t>I have four sides.</a:t>
            </a:r>
          </a:p>
          <a:p>
            <a:r>
              <a:rPr lang="en-GB" sz="4000" dirty="0"/>
              <a:t>All my sides are the same length.</a:t>
            </a:r>
          </a:p>
          <a:p>
            <a:r>
              <a:rPr lang="en-GB" sz="4000" dirty="0"/>
              <a:t>My opposite sides are parallel.</a:t>
            </a:r>
          </a:p>
          <a:p>
            <a:r>
              <a:rPr lang="en-GB" sz="4000" dirty="0"/>
              <a:t>My opposite angles match, but none of my angles are 90°.</a:t>
            </a:r>
          </a:p>
        </p:txBody>
      </p:sp>
      <p:sp>
        <p:nvSpPr>
          <p:cNvPr id="31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3A99E661-5C0A-EC5F-A7C7-13E6A992EAD4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Rhombus</a:t>
            </a:r>
          </a:p>
        </p:txBody>
      </p:sp>
    </p:spTree>
    <p:extLst>
      <p:ext uri="{BB962C8B-B14F-4D97-AF65-F5344CB8AC3E}">
        <p14:creationId xmlns:p14="http://schemas.microsoft.com/office/powerpoint/2010/main" val="404993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8A8D5-0FD9-AA24-9BFB-E9DF2316A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33814B0-BCBF-1697-CC8F-FB95997974F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b="1" dirty="0"/>
                  <a:t>True or false:</a:t>
                </a:r>
              </a:p>
              <a:p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kite.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33814B0-BCBF-1697-CC8F-FB95997974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CF6FE4F-709B-D925-D9C2-D30F5A338926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B391A20-E30E-E1EC-FD17-37B338A365FA}"/>
              </a:ext>
            </a:extLst>
          </p:cNvPr>
          <p:cNvGrpSpPr/>
          <p:nvPr/>
        </p:nvGrpSpPr>
        <p:grpSpPr>
          <a:xfrm>
            <a:off x="4340221" y="376955"/>
            <a:ext cx="4880614" cy="5376215"/>
            <a:chOff x="4391021" y="373150"/>
            <a:chExt cx="4880614" cy="5376215"/>
          </a:xfrm>
        </p:grpSpPr>
        <p:sp>
          <p:nvSpPr>
            <p:cNvPr id="24" name="Partial Circle 23">
              <a:extLst>
                <a:ext uri="{FF2B5EF4-FFF2-40B4-BE49-F238E27FC236}">
                  <a16:creationId xmlns:a16="http://schemas.microsoft.com/office/drawing/2014/main" id="{A716F5B4-D1DF-B331-296A-13F5C15D2B31}"/>
                </a:ext>
              </a:extLst>
            </p:cNvPr>
            <p:cNvSpPr/>
            <p:nvPr/>
          </p:nvSpPr>
          <p:spPr>
            <a:xfrm>
              <a:off x="6356340" y="4668122"/>
              <a:ext cx="899999" cy="900000"/>
            </a:xfrm>
            <a:prstGeom prst="pie">
              <a:avLst>
                <a:gd name="adj1" fmla="val 14083203"/>
                <a:gd name="adj2" fmla="val 1828815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" name="Partial Circle 3">
              <a:extLst>
                <a:ext uri="{FF2B5EF4-FFF2-40B4-BE49-F238E27FC236}">
                  <a16:creationId xmlns:a16="http://schemas.microsoft.com/office/drawing/2014/main" id="{0C53AB8A-A85F-05DF-9F1C-F94BBCCE6B72}"/>
                </a:ext>
              </a:extLst>
            </p:cNvPr>
            <p:cNvSpPr/>
            <p:nvPr/>
          </p:nvSpPr>
          <p:spPr>
            <a:xfrm>
              <a:off x="8330737" y="1808165"/>
              <a:ext cx="899999" cy="900000"/>
            </a:xfrm>
            <a:prstGeom prst="pie">
              <a:avLst>
                <a:gd name="adj1" fmla="val 7558757"/>
                <a:gd name="adj2" fmla="val 1297883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97D69145-ED6E-9C65-C5EC-A02F3A30A554}"/>
                </a:ext>
              </a:extLst>
            </p:cNvPr>
            <p:cNvSpPr/>
            <p:nvPr/>
          </p:nvSpPr>
          <p:spPr>
            <a:xfrm>
              <a:off x="4824694" y="865593"/>
              <a:ext cx="3956043" cy="4268191"/>
            </a:xfrm>
            <a:custGeom>
              <a:avLst/>
              <a:gdLst>
                <a:gd name="csX0" fmla="*/ 0 w 3956043"/>
                <a:gd name="csY0" fmla="*/ 1447376 h 2894751"/>
                <a:gd name="csX1" fmla="*/ 1978022 w 3956043"/>
                <a:gd name="csY1" fmla="*/ 0 h 2894751"/>
                <a:gd name="csX2" fmla="*/ 3956043 w 3956043"/>
                <a:gd name="csY2" fmla="*/ 1447376 h 2894751"/>
                <a:gd name="csX3" fmla="*/ 1978022 w 3956043"/>
                <a:gd name="csY3" fmla="*/ 2894751 h 2894751"/>
                <a:gd name="csX4" fmla="*/ 0 w 3956043"/>
                <a:gd name="csY4" fmla="*/ 1447376 h 2894751"/>
                <a:gd name="csX0" fmla="*/ 0 w 3956043"/>
                <a:gd name="csY0" fmla="*/ 1447376 h 4319514"/>
                <a:gd name="csX1" fmla="*/ 1978022 w 3956043"/>
                <a:gd name="csY1" fmla="*/ 0 h 4319514"/>
                <a:gd name="csX2" fmla="*/ 3956043 w 3956043"/>
                <a:gd name="csY2" fmla="*/ 1447376 h 4319514"/>
                <a:gd name="csX3" fmla="*/ 1967389 w 3956043"/>
                <a:gd name="csY3" fmla="*/ 4319514 h 4319514"/>
                <a:gd name="csX4" fmla="*/ 0 w 3956043"/>
                <a:gd name="csY4" fmla="*/ 1447376 h 4319514"/>
                <a:gd name="csX0" fmla="*/ 0 w 3956043"/>
                <a:gd name="csY0" fmla="*/ 1447376 h 4351411"/>
                <a:gd name="csX1" fmla="*/ 1978022 w 3956043"/>
                <a:gd name="csY1" fmla="*/ 0 h 4351411"/>
                <a:gd name="csX2" fmla="*/ 3956043 w 3956043"/>
                <a:gd name="csY2" fmla="*/ 1447376 h 4351411"/>
                <a:gd name="csX3" fmla="*/ 1956756 w 3956043"/>
                <a:gd name="csY3" fmla="*/ 4351411 h 4351411"/>
                <a:gd name="csX4" fmla="*/ 0 w 3956043"/>
                <a:gd name="csY4" fmla="*/ 1447376 h 4351411"/>
                <a:gd name="csX0" fmla="*/ 0 w 3956043"/>
                <a:gd name="csY0" fmla="*/ 1447376 h 4386135"/>
                <a:gd name="csX1" fmla="*/ 1978022 w 3956043"/>
                <a:gd name="csY1" fmla="*/ 0 h 4386135"/>
                <a:gd name="csX2" fmla="*/ 3956043 w 3956043"/>
                <a:gd name="csY2" fmla="*/ 1447376 h 4386135"/>
                <a:gd name="csX3" fmla="*/ 1968331 w 3956043"/>
                <a:gd name="csY3" fmla="*/ 4386135 h 4386135"/>
                <a:gd name="csX4" fmla="*/ 0 w 3956043"/>
                <a:gd name="csY4" fmla="*/ 1447376 h 438613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2003055 w 3956043"/>
                <a:gd name="csY3" fmla="*/ 4449795 h 4449795"/>
                <a:gd name="csX4" fmla="*/ 0 w 3956043"/>
                <a:gd name="csY4" fmla="*/ 1447376 h 444979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1979906 w 3956043"/>
                <a:gd name="csY3" fmla="*/ 4449795 h 4449795"/>
                <a:gd name="csX4" fmla="*/ 0 w 3956043"/>
                <a:gd name="csY4" fmla="*/ 1447376 h 44497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956043" h="4449795">
                  <a:moveTo>
                    <a:pt x="0" y="1447376"/>
                  </a:moveTo>
                  <a:lnTo>
                    <a:pt x="1978022" y="0"/>
                  </a:lnTo>
                  <a:lnTo>
                    <a:pt x="3956043" y="1447376"/>
                  </a:lnTo>
                  <a:lnTo>
                    <a:pt x="1979906" y="4449795"/>
                  </a:lnTo>
                  <a:lnTo>
                    <a:pt x="0" y="144737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81106A5-AA85-65C4-70D1-7D97D7CD965A}"/>
                    </a:ext>
                  </a:extLst>
                </p:cNvPr>
                <p:cNvSpPr txBox="1"/>
                <p:nvPr/>
              </p:nvSpPr>
              <p:spPr>
                <a:xfrm>
                  <a:off x="7416774" y="2056717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0°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81106A5-AA85-65C4-70D1-7D97D7CD96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6774" y="2056717"/>
                  <a:ext cx="92974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498760A-2B3F-8625-B58B-0717BEC7E1D4}"/>
                    </a:ext>
                  </a:extLst>
                </p:cNvPr>
                <p:cNvSpPr txBox="1"/>
                <p:nvPr/>
              </p:nvSpPr>
              <p:spPr>
                <a:xfrm>
                  <a:off x="4391021" y="2056717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498760A-2B3F-8625-B58B-0717BEC7E1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1021" y="2056717"/>
                  <a:ext cx="35670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8CA402B-F8B8-8F2A-3726-EBDFF2CE0E63}"/>
                    </a:ext>
                  </a:extLst>
                </p:cNvPr>
                <p:cNvSpPr txBox="1"/>
                <p:nvPr/>
              </p:nvSpPr>
              <p:spPr>
                <a:xfrm>
                  <a:off x="6632387" y="373150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8CA402B-F8B8-8F2A-3726-EBDFF2CE0E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2387" y="373150"/>
                  <a:ext cx="37330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F5D6343-720C-A219-101C-12443D505B51}"/>
                    </a:ext>
                  </a:extLst>
                </p:cNvPr>
                <p:cNvSpPr txBox="1"/>
                <p:nvPr/>
              </p:nvSpPr>
              <p:spPr>
                <a:xfrm>
                  <a:off x="8915384" y="2043972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F5D6343-720C-A219-101C-12443D505B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15384" y="2043972"/>
                  <a:ext cx="35625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ED7FE46-DF19-3DFC-3BB7-AE3BBEC431D9}"/>
                    </a:ext>
                  </a:extLst>
                </p:cNvPr>
                <p:cNvSpPr txBox="1"/>
                <p:nvPr/>
              </p:nvSpPr>
              <p:spPr>
                <a:xfrm>
                  <a:off x="6638955" y="5256922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ED7FE46-DF19-3DFC-3BB7-AE3BBEC431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8955" y="5256922"/>
                  <a:ext cx="388760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B53E75F-7CA2-FFF1-00C6-3455391008F4}"/>
                    </a:ext>
                  </a:extLst>
                </p:cNvPr>
                <p:cNvSpPr txBox="1"/>
                <p:nvPr/>
              </p:nvSpPr>
              <p:spPr>
                <a:xfrm>
                  <a:off x="6518044" y="4175679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B53E75F-7CA2-FFF1-00C6-3455391008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8044" y="4175679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L-Shape 31">
              <a:extLst>
                <a:ext uri="{FF2B5EF4-FFF2-40B4-BE49-F238E27FC236}">
                  <a16:creationId xmlns:a16="http://schemas.microsoft.com/office/drawing/2014/main" id="{E131C772-B656-473A-C9E2-1E7ACCE24E9F}"/>
                </a:ext>
              </a:extLst>
            </p:cNvPr>
            <p:cNvSpPr/>
            <p:nvPr/>
          </p:nvSpPr>
          <p:spPr>
            <a:xfrm rot="2700000" flipH="1">
              <a:off x="6694715" y="899258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E986FCCC-2BEC-9635-BA8C-69713CD476DC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151601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D156C-7A64-40C0-C272-3900885E2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F92C10C-7B47-EE2D-7823-611E33A07DD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b="0" dirty="0"/>
                  <a:t>Find the size of angle </a:t>
                </a: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F92C10C-7B47-EE2D-7823-611E33A07D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42F3450-1DC3-F0B9-2434-776C84C69F76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DAB203-73E9-F7C8-73A1-480CC8548092}"/>
              </a:ext>
            </a:extLst>
          </p:cNvPr>
          <p:cNvGrpSpPr/>
          <p:nvPr/>
        </p:nvGrpSpPr>
        <p:grpSpPr>
          <a:xfrm>
            <a:off x="1062918" y="860418"/>
            <a:ext cx="7801135" cy="4440838"/>
            <a:chOff x="1062918" y="860418"/>
            <a:chExt cx="7801135" cy="4440838"/>
          </a:xfrm>
        </p:grpSpPr>
        <p:sp>
          <p:nvSpPr>
            <p:cNvPr id="5" name="Partial Circle 4">
              <a:extLst>
                <a:ext uri="{FF2B5EF4-FFF2-40B4-BE49-F238E27FC236}">
                  <a16:creationId xmlns:a16="http://schemas.microsoft.com/office/drawing/2014/main" id="{EF294512-EB79-E794-530D-6284AD7D988B}"/>
                </a:ext>
              </a:extLst>
            </p:cNvPr>
            <p:cNvSpPr/>
            <p:nvPr/>
          </p:nvSpPr>
          <p:spPr>
            <a:xfrm>
              <a:off x="1074688" y="860418"/>
              <a:ext cx="899999" cy="900000"/>
            </a:xfrm>
            <a:prstGeom prst="pie">
              <a:avLst>
                <a:gd name="adj1" fmla="val 808352"/>
                <a:gd name="adj2" fmla="val 257089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Partial Circle 23">
              <a:extLst>
                <a:ext uri="{FF2B5EF4-FFF2-40B4-BE49-F238E27FC236}">
                  <a16:creationId xmlns:a16="http://schemas.microsoft.com/office/drawing/2014/main" id="{E9BC5050-077C-42A0-66F7-464EC1E51E3E}"/>
                </a:ext>
              </a:extLst>
            </p:cNvPr>
            <p:cNvSpPr/>
            <p:nvPr/>
          </p:nvSpPr>
          <p:spPr>
            <a:xfrm>
              <a:off x="4513485" y="4310635"/>
              <a:ext cx="899999" cy="900000"/>
            </a:xfrm>
            <a:prstGeom prst="pie">
              <a:avLst>
                <a:gd name="adj1" fmla="val 13516272"/>
                <a:gd name="adj2" fmla="val 1890483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" name="Partial Circle 3">
              <a:extLst>
                <a:ext uri="{FF2B5EF4-FFF2-40B4-BE49-F238E27FC236}">
                  <a16:creationId xmlns:a16="http://schemas.microsoft.com/office/drawing/2014/main" id="{610A74D7-14E3-C73C-48B2-CA9AFD9185D4}"/>
                </a:ext>
              </a:extLst>
            </p:cNvPr>
            <p:cNvSpPr/>
            <p:nvPr/>
          </p:nvSpPr>
          <p:spPr>
            <a:xfrm>
              <a:off x="7964054" y="860418"/>
              <a:ext cx="899999" cy="900000"/>
            </a:xfrm>
            <a:prstGeom prst="pie">
              <a:avLst>
                <a:gd name="adj1" fmla="val 8170195"/>
                <a:gd name="adj2" fmla="val 963377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83792229-7788-A263-CDD4-1E6B9D343086}"/>
                </a:ext>
              </a:extLst>
            </p:cNvPr>
            <p:cNvSpPr/>
            <p:nvPr/>
          </p:nvSpPr>
          <p:spPr>
            <a:xfrm>
              <a:off x="1512917" y="1294139"/>
              <a:ext cx="6901137" cy="3466496"/>
            </a:xfrm>
            <a:custGeom>
              <a:avLst/>
              <a:gdLst>
                <a:gd name="csX0" fmla="*/ 0 w 3956043"/>
                <a:gd name="csY0" fmla="*/ 1447376 h 2894751"/>
                <a:gd name="csX1" fmla="*/ 1978022 w 3956043"/>
                <a:gd name="csY1" fmla="*/ 0 h 2894751"/>
                <a:gd name="csX2" fmla="*/ 3956043 w 3956043"/>
                <a:gd name="csY2" fmla="*/ 1447376 h 2894751"/>
                <a:gd name="csX3" fmla="*/ 1978022 w 3956043"/>
                <a:gd name="csY3" fmla="*/ 2894751 h 2894751"/>
                <a:gd name="csX4" fmla="*/ 0 w 3956043"/>
                <a:gd name="csY4" fmla="*/ 1447376 h 2894751"/>
                <a:gd name="csX0" fmla="*/ 0 w 3956043"/>
                <a:gd name="csY0" fmla="*/ 1447376 h 4319514"/>
                <a:gd name="csX1" fmla="*/ 1978022 w 3956043"/>
                <a:gd name="csY1" fmla="*/ 0 h 4319514"/>
                <a:gd name="csX2" fmla="*/ 3956043 w 3956043"/>
                <a:gd name="csY2" fmla="*/ 1447376 h 4319514"/>
                <a:gd name="csX3" fmla="*/ 1967389 w 3956043"/>
                <a:gd name="csY3" fmla="*/ 4319514 h 4319514"/>
                <a:gd name="csX4" fmla="*/ 0 w 3956043"/>
                <a:gd name="csY4" fmla="*/ 1447376 h 4319514"/>
                <a:gd name="csX0" fmla="*/ 0 w 3956043"/>
                <a:gd name="csY0" fmla="*/ 1447376 h 4351411"/>
                <a:gd name="csX1" fmla="*/ 1978022 w 3956043"/>
                <a:gd name="csY1" fmla="*/ 0 h 4351411"/>
                <a:gd name="csX2" fmla="*/ 3956043 w 3956043"/>
                <a:gd name="csY2" fmla="*/ 1447376 h 4351411"/>
                <a:gd name="csX3" fmla="*/ 1956756 w 3956043"/>
                <a:gd name="csY3" fmla="*/ 4351411 h 4351411"/>
                <a:gd name="csX4" fmla="*/ 0 w 3956043"/>
                <a:gd name="csY4" fmla="*/ 1447376 h 4351411"/>
                <a:gd name="csX0" fmla="*/ 0 w 3956043"/>
                <a:gd name="csY0" fmla="*/ 1447376 h 4386135"/>
                <a:gd name="csX1" fmla="*/ 1978022 w 3956043"/>
                <a:gd name="csY1" fmla="*/ 0 h 4386135"/>
                <a:gd name="csX2" fmla="*/ 3956043 w 3956043"/>
                <a:gd name="csY2" fmla="*/ 1447376 h 4386135"/>
                <a:gd name="csX3" fmla="*/ 1968331 w 3956043"/>
                <a:gd name="csY3" fmla="*/ 4386135 h 4386135"/>
                <a:gd name="csX4" fmla="*/ 0 w 3956043"/>
                <a:gd name="csY4" fmla="*/ 1447376 h 438613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2003055 w 3956043"/>
                <a:gd name="csY3" fmla="*/ 4449795 h 4449795"/>
                <a:gd name="csX4" fmla="*/ 0 w 3956043"/>
                <a:gd name="csY4" fmla="*/ 1447376 h 4449795"/>
                <a:gd name="csX0" fmla="*/ 0 w 3956043"/>
                <a:gd name="csY0" fmla="*/ 1447376 h 4449795"/>
                <a:gd name="csX1" fmla="*/ 1978022 w 3956043"/>
                <a:gd name="csY1" fmla="*/ 0 h 4449795"/>
                <a:gd name="csX2" fmla="*/ 3956043 w 3956043"/>
                <a:gd name="csY2" fmla="*/ 1447376 h 4449795"/>
                <a:gd name="csX3" fmla="*/ 1979906 w 3956043"/>
                <a:gd name="csY3" fmla="*/ 4449795 h 4449795"/>
                <a:gd name="csX4" fmla="*/ 0 w 3956043"/>
                <a:gd name="csY4" fmla="*/ 1447376 h 4449795"/>
                <a:gd name="csX0" fmla="*/ 0 w 3956043"/>
                <a:gd name="csY0" fmla="*/ 0 h 3002419"/>
                <a:gd name="csX1" fmla="*/ 2474609 w 3956043"/>
                <a:gd name="csY1" fmla="*/ 831317 h 3002419"/>
                <a:gd name="csX2" fmla="*/ 3956043 w 3956043"/>
                <a:gd name="csY2" fmla="*/ 0 h 3002419"/>
                <a:gd name="csX3" fmla="*/ 1979906 w 3956043"/>
                <a:gd name="csY3" fmla="*/ 3002419 h 3002419"/>
                <a:gd name="csX4" fmla="*/ 0 w 3956043"/>
                <a:gd name="csY4" fmla="*/ 0 h 30024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956043" h="3002419">
                  <a:moveTo>
                    <a:pt x="0" y="0"/>
                  </a:moveTo>
                  <a:lnTo>
                    <a:pt x="2474609" y="831317"/>
                  </a:lnTo>
                  <a:lnTo>
                    <a:pt x="3956043" y="0"/>
                  </a:lnTo>
                  <a:lnTo>
                    <a:pt x="1979906" y="3002419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9FC5E32-F28D-A368-3416-1700AC8FC328}"/>
                    </a:ext>
                  </a:extLst>
                </p:cNvPr>
                <p:cNvSpPr txBox="1"/>
                <p:nvPr/>
              </p:nvSpPr>
              <p:spPr>
                <a:xfrm>
                  <a:off x="7051801" y="1696267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9FC5E32-F28D-A368-3416-1700AC8FC3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51801" y="1696267"/>
                  <a:ext cx="702115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86E99AD-CEB6-C01E-ECF9-9A39BE3838FF}"/>
                    </a:ext>
                  </a:extLst>
                </p:cNvPr>
                <p:cNvSpPr txBox="1"/>
                <p:nvPr/>
              </p:nvSpPr>
              <p:spPr>
                <a:xfrm>
                  <a:off x="1062918" y="906477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86E99AD-CEB6-C01E-ECF9-9A39BE3838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2918" y="906477"/>
                  <a:ext cx="35670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C3B3C2F-EC92-7224-AEE7-B3DD47FACBE7}"/>
                    </a:ext>
                  </a:extLst>
                </p:cNvPr>
                <p:cNvSpPr txBox="1"/>
                <p:nvPr/>
              </p:nvSpPr>
              <p:spPr>
                <a:xfrm>
                  <a:off x="5558267" y="1696267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C3B3C2F-EC92-7224-AEE7-B3DD47FACB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8267" y="1696267"/>
                  <a:ext cx="37330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F41080C-EA85-4A53-B0DC-04174C80C52E}"/>
                    </a:ext>
                  </a:extLst>
                </p:cNvPr>
                <p:cNvSpPr txBox="1"/>
                <p:nvPr/>
              </p:nvSpPr>
              <p:spPr>
                <a:xfrm>
                  <a:off x="8507802" y="906476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F41080C-EA85-4A53-B0DC-04174C80C5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7802" y="906476"/>
                  <a:ext cx="35625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C66F187-3641-DBE6-8906-BC401CF1CA42}"/>
                    </a:ext>
                  </a:extLst>
                </p:cNvPr>
                <p:cNvSpPr txBox="1"/>
                <p:nvPr/>
              </p:nvSpPr>
              <p:spPr>
                <a:xfrm>
                  <a:off x="4470624" y="4808813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C66F187-3641-DBE6-8906-BC401CF1CA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0624" y="4808813"/>
                  <a:ext cx="388760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333867A-8CB2-A65D-BC13-C246BFF1AC80}"/>
                    </a:ext>
                  </a:extLst>
                </p:cNvPr>
                <p:cNvSpPr txBox="1"/>
                <p:nvPr/>
              </p:nvSpPr>
              <p:spPr>
                <a:xfrm>
                  <a:off x="4665004" y="3770014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333867A-8CB2-A65D-BC13-C246BFF1AC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5004" y="3770014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1637210-1D4E-FF4B-838C-C84FF5658BEF}"/>
                    </a:ext>
                  </a:extLst>
                </p:cNvPr>
                <p:cNvSpPr txBox="1"/>
                <p:nvPr/>
              </p:nvSpPr>
              <p:spPr>
                <a:xfrm>
                  <a:off x="2145201" y="1514196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1637210-1D4E-FF4B-838C-C84FF5658B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5201" y="1514196"/>
                  <a:ext cx="702115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052AD7E-0CE9-7D20-BDA4-4678C906FF0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=229°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1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052AD7E-0CE9-7D20-BDA4-4678C906FF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53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849C-513C-8D23-89A7-14F70263F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CC6482-9592-C49F-570D-268CDA0DBF4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b="1" dirty="0"/>
              <a:t>True or false:</a:t>
            </a:r>
          </a:p>
          <a:p>
            <a:r>
              <a:rPr lang="en-GB" sz="4000" dirty="0"/>
              <a:t>A quadrilateral can have four acute angles.</a:t>
            </a:r>
          </a:p>
        </p:txBody>
      </p:sp>
      <p:sp>
        <p:nvSpPr>
          <p:cNvPr id="31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A2E5EFCF-CD7D-0774-09E8-D8968F539390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10553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FA156C5-A494-D1D2-F9E6-43225B3743C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FA156C5-A494-D1D2-F9E6-43225B3743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1841F50E-568C-A8CC-791E-7F223C2C583F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F06B73-9B5E-3104-8C9B-030185BCE916}"/>
              </a:ext>
            </a:extLst>
          </p:cNvPr>
          <p:cNvGrpSpPr/>
          <p:nvPr/>
        </p:nvGrpSpPr>
        <p:grpSpPr>
          <a:xfrm>
            <a:off x="1126563" y="1383490"/>
            <a:ext cx="6909808" cy="3592626"/>
            <a:chOff x="1126563" y="1383490"/>
            <a:chExt cx="6909808" cy="3592626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81256EB7-4B45-551F-7793-CA756628875F}"/>
                </a:ext>
              </a:extLst>
            </p:cNvPr>
            <p:cNvSpPr/>
            <p:nvPr/>
          </p:nvSpPr>
          <p:spPr>
            <a:xfrm>
              <a:off x="1126563" y="1383490"/>
              <a:ext cx="900000" cy="900000"/>
            </a:xfrm>
            <a:prstGeom prst="arc">
              <a:avLst>
                <a:gd name="adj1" fmla="val 161046"/>
                <a:gd name="adj2" fmla="val 3353873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/>
                <p:nvPr/>
              </p:nvSpPr>
              <p:spPr>
                <a:xfrm>
                  <a:off x="2026563" y="189447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6563" y="1894471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D6F470A-7397-F0C0-49E8-8A7E6F0F991A}"/>
                    </a:ext>
                  </a:extLst>
                </p:cNvPr>
                <p:cNvSpPr txBox="1"/>
                <p:nvPr/>
              </p:nvSpPr>
              <p:spPr>
                <a:xfrm>
                  <a:off x="3558914" y="3504839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130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D6F470A-7397-F0C0-49E8-8A7E6F0F99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8914" y="3504839"/>
                  <a:ext cx="92974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FB01AD2B-0D6F-5EB0-CA7E-6C80352A32F2}"/>
                </a:ext>
              </a:extLst>
            </p:cNvPr>
            <p:cNvSpPr/>
            <p:nvPr/>
          </p:nvSpPr>
          <p:spPr>
            <a:xfrm>
              <a:off x="2943110" y="4076116"/>
              <a:ext cx="899999" cy="900000"/>
            </a:xfrm>
            <a:prstGeom prst="pie">
              <a:avLst>
                <a:gd name="adj1" fmla="val 14346112"/>
                <a:gd name="adj2" fmla="val 2102418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7D2B5551-7348-69FC-BA24-BB3A9F4ECE98}"/>
                </a:ext>
              </a:extLst>
            </p:cNvPr>
            <p:cNvSpPr/>
            <p:nvPr/>
          </p:nvSpPr>
          <p:spPr>
            <a:xfrm>
              <a:off x="7136372" y="3577537"/>
              <a:ext cx="899999" cy="900000"/>
            </a:xfrm>
            <a:prstGeom prst="pie">
              <a:avLst>
                <a:gd name="adj1" fmla="val 10298412"/>
                <a:gd name="adj2" fmla="val 1616057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89E3914-46E1-B456-34C4-D8456C43488E}"/>
                    </a:ext>
                  </a:extLst>
                </p:cNvPr>
                <p:cNvSpPr txBox="1"/>
                <p:nvPr/>
              </p:nvSpPr>
              <p:spPr>
                <a:xfrm>
                  <a:off x="6452476" y="3365938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95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89E3914-46E1-B456-34C4-D8456C4348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2476" y="3365938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L-Shape 17">
              <a:extLst>
                <a:ext uri="{FF2B5EF4-FFF2-40B4-BE49-F238E27FC236}">
                  <a16:creationId xmlns:a16="http://schemas.microsoft.com/office/drawing/2014/main" id="{CEA6DE26-6765-70D1-2453-D89B5FCB0783}"/>
                </a:ext>
              </a:extLst>
            </p:cNvPr>
            <p:cNvSpPr/>
            <p:nvPr/>
          </p:nvSpPr>
          <p:spPr>
            <a:xfrm>
              <a:off x="7332001" y="1852693"/>
              <a:ext cx="288000" cy="288000"/>
            </a:xfrm>
            <a:prstGeom prst="corner">
              <a:avLst>
                <a:gd name="adj1" fmla="val 0"/>
                <a:gd name="adj2" fmla="val 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34E040-F6B1-C999-BE97-C0B2BAE538F1}"/>
                </a:ext>
              </a:extLst>
            </p:cNvPr>
            <p:cNvSpPr/>
            <p:nvPr/>
          </p:nvSpPr>
          <p:spPr>
            <a:xfrm>
              <a:off x="1595095" y="1839687"/>
              <a:ext cx="6024906" cy="2680232"/>
            </a:xfrm>
            <a:custGeom>
              <a:avLst/>
              <a:gdLst>
                <a:gd name="csX0" fmla="*/ 0 w 2116934"/>
                <a:gd name="csY0" fmla="*/ 0 h 1112689"/>
                <a:gd name="csX1" fmla="*/ 2116934 w 2116934"/>
                <a:gd name="csY1" fmla="*/ 0 h 1112689"/>
                <a:gd name="csX2" fmla="*/ 2116934 w 2116934"/>
                <a:gd name="csY2" fmla="*/ 1112689 h 1112689"/>
                <a:gd name="csX3" fmla="*/ 0 w 2116934"/>
                <a:gd name="csY3" fmla="*/ 1112689 h 1112689"/>
                <a:gd name="csX4" fmla="*/ 0 w 2116934"/>
                <a:gd name="csY4" fmla="*/ 0 h 1112689"/>
                <a:gd name="csX0" fmla="*/ 0 w 6917534"/>
                <a:gd name="csY0" fmla="*/ 609600 h 1112689"/>
                <a:gd name="csX1" fmla="*/ 6917534 w 6917534"/>
                <a:gd name="csY1" fmla="*/ 0 h 1112689"/>
                <a:gd name="csX2" fmla="*/ 6917534 w 6917534"/>
                <a:gd name="csY2" fmla="*/ 1112689 h 1112689"/>
                <a:gd name="csX3" fmla="*/ 4800600 w 6917534"/>
                <a:gd name="csY3" fmla="*/ 1112689 h 1112689"/>
                <a:gd name="csX4" fmla="*/ 0 w 6917534"/>
                <a:gd name="csY4" fmla="*/ 609600 h 1112689"/>
                <a:gd name="csX0" fmla="*/ 0 w 6917534"/>
                <a:gd name="csY0" fmla="*/ 609600 h 3289832"/>
                <a:gd name="csX1" fmla="*/ 6917534 w 6917534"/>
                <a:gd name="csY1" fmla="*/ 0 h 3289832"/>
                <a:gd name="csX2" fmla="*/ 6917534 w 6917534"/>
                <a:gd name="csY2" fmla="*/ 1112689 h 3289832"/>
                <a:gd name="csX3" fmla="*/ 1807028 w 6917534"/>
                <a:gd name="csY3" fmla="*/ 3289832 h 3289832"/>
                <a:gd name="csX4" fmla="*/ 0 w 6917534"/>
                <a:gd name="csY4" fmla="*/ 609600 h 3289832"/>
                <a:gd name="csX0" fmla="*/ 0 w 6917534"/>
                <a:gd name="csY0" fmla="*/ 609600 h 3289832"/>
                <a:gd name="csX1" fmla="*/ 6917534 w 6917534"/>
                <a:gd name="csY1" fmla="*/ 0 h 3289832"/>
                <a:gd name="csX2" fmla="*/ 5981362 w 6917534"/>
                <a:gd name="csY2" fmla="*/ 2810860 h 3289832"/>
                <a:gd name="csX3" fmla="*/ 1807028 w 6917534"/>
                <a:gd name="csY3" fmla="*/ 3289832 h 3289832"/>
                <a:gd name="csX4" fmla="*/ 0 w 6917534"/>
                <a:gd name="csY4" fmla="*/ 609600 h 3289832"/>
                <a:gd name="csX0" fmla="*/ 0 w 5981362"/>
                <a:gd name="csY0" fmla="*/ 0 h 2680232"/>
                <a:gd name="csX1" fmla="*/ 4849249 w 5981362"/>
                <a:gd name="csY1" fmla="*/ 130628 h 2680232"/>
                <a:gd name="csX2" fmla="*/ 5981362 w 5981362"/>
                <a:gd name="csY2" fmla="*/ 2201260 h 2680232"/>
                <a:gd name="csX3" fmla="*/ 1807028 w 5981362"/>
                <a:gd name="csY3" fmla="*/ 2680232 h 2680232"/>
                <a:gd name="csX4" fmla="*/ 0 w 5981362"/>
                <a:gd name="csY4" fmla="*/ 0 h 2680232"/>
                <a:gd name="csX0" fmla="*/ 0 w 6024906"/>
                <a:gd name="csY0" fmla="*/ 0 h 2680232"/>
                <a:gd name="csX1" fmla="*/ 6024906 w 6024906"/>
                <a:gd name="csY1" fmla="*/ 10885 h 2680232"/>
                <a:gd name="csX2" fmla="*/ 5981362 w 6024906"/>
                <a:gd name="csY2" fmla="*/ 2201260 h 2680232"/>
                <a:gd name="csX3" fmla="*/ 1807028 w 6024906"/>
                <a:gd name="csY3" fmla="*/ 2680232 h 2680232"/>
                <a:gd name="csX4" fmla="*/ 0 w 6024906"/>
                <a:gd name="csY4" fmla="*/ 0 h 26802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24906" h="2680232">
                  <a:moveTo>
                    <a:pt x="0" y="0"/>
                  </a:moveTo>
                  <a:lnTo>
                    <a:pt x="6024906" y="10885"/>
                  </a:lnTo>
                  <a:lnTo>
                    <a:pt x="5981362" y="2201260"/>
                  </a:lnTo>
                  <a:lnTo>
                    <a:pt x="1807028" y="268023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178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5ACBD-D648-07EE-8F7B-2F9C3471B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072B68D-4BD2-E68E-D7C3-22AE98E3D83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072B68D-4BD2-E68E-D7C3-22AE98E3D8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72C1BCB-4015-89E1-951B-08FE0B2090E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=87°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72C1BCB-4015-89E1-951B-08FE0B2090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2AD7424-7560-AD49-BA74-71E64829B99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4B8553E-93CF-3AD6-B647-E2B3B89F1C2C}"/>
              </a:ext>
            </a:extLst>
          </p:cNvPr>
          <p:cNvGrpSpPr/>
          <p:nvPr/>
        </p:nvGrpSpPr>
        <p:grpSpPr>
          <a:xfrm>
            <a:off x="1126563" y="1383490"/>
            <a:ext cx="8293772" cy="3592626"/>
            <a:chOff x="1126563" y="1383490"/>
            <a:chExt cx="8293772" cy="3592626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68BA9498-E831-F639-A5BC-F037E83F66B5}"/>
                </a:ext>
              </a:extLst>
            </p:cNvPr>
            <p:cNvSpPr/>
            <p:nvPr/>
          </p:nvSpPr>
          <p:spPr>
            <a:xfrm>
              <a:off x="8520336" y="1423205"/>
              <a:ext cx="899999" cy="900000"/>
            </a:xfrm>
            <a:prstGeom prst="pie">
              <a:avLst>
                <a:gd name="adj1" fmla="val 7311415"/>
                <a:gd name="adj2" fmla="val 1096533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92277793-0FC5-34C7-D63C-63F10918B127}"/>
                </a:ext>
              </a:extLst>
            </p:cNvPr>
            <p:cNvSpPr/>
            <p:nvPr/>
          </p:nvSpPr>
          <p:spPr>
            <a:xfrm>
              <a:off x="1126563" y="1383490"/>
              <a:ext cx="900000" cy="900000"/>
            </a:xfrm>
            <a:prstGeom prst="arc">
              <a:avLst>
                <a:gd name="adj1" fmla="val 161046"/>
                <a:gd name="adj2" fmla="val 3353873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A9B4898-7D1B-FDD8-96A5-33CA07DE0023}"/>
                    </a:ext>
                  </a:extLst>
                </p:cNvPr>
                <p:cNvSpPr txBox="1"/>
                <p:nvPr/>
              </p:nvSpPr>
              <p:spPr>
                <a:xfrm>
                  <a:off x="2026563" y="189447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A9B4898-7D1B-FDD8-96A5-33CA07DE00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6563" y="1894471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3B98C83-9493-E43C-CDE0-C34DB6D3662E}"/>
                    </a:ext>
                  </a:extLst>
                </p:cNvPr>
                <p:cNvSpPr txBox="1"/>
                <p:nvPr/>
              </p:nvSpPr>
              <p:spPr>
                <a:xfrm>
                  <a:off x="3558914" y="3504839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3B98C83-9493-E43C-CDE0-C34DB6D366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8914" y="3504839"/>
                  <a:ext cx="92974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473539D5-40F9-0CB5-82E4-41395B718C86}"/>
                </a:ext>
              </a:extLst>
            </p:cNvPr>
            <p:cNvSpPr/>
            <p:nvPr/>
          </p:nvSpPr>
          <p:spPr>
            <a:xfrm>
              <a:off x="2943110" y="4076116"/>
              <a:ext cx="899999" cy="900000"/>
            </a:xfrm>
            <a:prstGeom prst="pie">
              <a:avLst>
                <a:gd name="adj1" fmla="val 14346112"/>
                <a:gd name="adj2" fmla="val 2102418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FFD46931-73B9-0542-988D-28C6E4B239ED}"/>
                </a:ext>
              </a:extLst>
            </p:cNvPr>
            <p:cNvSpPr/>
            <p:nvPr/>
          </p:nvSpPr>
          <p:spPr>
            <a:xfrm>
              <a:off x="7136372" y="3577537"/>
              <a:ext cx="899999" cy="900000"/>
            </a:xfrm>
            <a:prstGeom prst="pie">
              <a:avLst>
                <a:gd name="adj1" fmla="val 10298412"/>
                <a:gd name="adj2" fmla="val 1801271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2971F3C-8090-DBCF-2F60-5C356018434C}"/>
                    </a:ext>
                  </a:extLst>
                </p:cNvPr>
                <p:cNvSpPr txBox="1"/>
                <p:nvPr/>
              </p:nvSpPr>
              <p:spPr>
                <a:xfrm>
                  <a:off x="6452475" y="3252482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2971F3C-8090-DBCF-2F60-5C35601843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2475" y="3252482"/>
                  <a:ext cx="929742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593500-2AAA-EA35-1C49-A6DEA127A3A5}"/>
                </a:ext>
              </a:extLst>
            </p:cNvPr>
            <p:cNvSpPr/>
            <p:nvPr/>
          </p:nvSpPr>
          <p:spPr>
            <a:xfrm>
              <a:off x="1595095" y="1839687"/>
              <a:ext cx="7375241" cy="2680232"/>
            </a:xfrm>
            <a:custGeom>
              <a:avLst/>
              <a:gdLst>
                <a:gd name="csX0" fmla="*/ 0 w 2116934"/>
                <a:gd name="csY0" fmla="*/ 0 h 1112689"/>
                <a:gd name="csX1" fmla="*/ 2116934 w 2116934"/>
                <a:gd name="csY1" fmla="*/ 0 h 1112689"/>
                <a:gd name="csX2" fmla="*/ 2116934 w 2116934"/>
                <a:gd name="csY2" fmla="*/ 1112689 h 1112689"/>
                <a:gd name="csX3" fmla="*/ 0 w 2116934"/>
                <a:gd name="csY3" fmla="*/ 1112689 h 1112689"/>
                <a:gd name="csX4" fmla="*/ 0 w 2116934"/>
                <a:gd name="csY4" fmla="*/ 0 h 1112689"/>
                <a:gd name="csX0" fmla="*/ 0 w 6917534"/>
                <a:gd name="csY0" fmla="*/ 609600 h 1112689"/>
                <a:gd name="csX1" fmla="*/ 6917534 w 6917534"/>
                <a:gd name="csY1" fmla="*/ 0 h 1112689"/>
                <a:gd name="csX2" fmla="*/ 6917534 w 6917534"/>
                <a:gd name="csY2" fmla="*/ 1112689 h 1112689"/>
                <a:gd name="csX3" fmla="*/ 4800600 w 6917534"/>
                <a:gd name="csY3" fmla="*/ 1112689 h 1112689"/>
                <a:gd name="csX4" fmla="*/ 0 w 6917534"/>
                <a:gd name="csY4" fmla="*/ 609600 h 1112689"/>
                <a:gd name="csX0" fmla="*/ 0 w 6917534"/>
                <a:gd name="csY0" fmla="*/ 609600 h 3289832"/>
                <a:gd name="csX1" fmla="*/ 6917534 w 6917534"/>
                <a:gd name="csY1" fmla="*/ 0 h 3289832"/>
                <a:gd name="csX2" fmla="*/ 6917534 w 6917534"/>
                <a:gd name="csY2" fmla="*/ 1112689 h 3289832"/>
                <a:gd name="csX3" fmla="*/ 1807028 w 6917534"/>
                <a:gd name="csY3" fmla="*/ 3289832 h 3289832"/>
                <a:gd name="csX4" fmla="*/ 0 w 6917534"/>
                <a:gd name="csY4" fmla="*/ 609600 h 3289832"/>
                <a:gd name="csX0" fmla="*/ 0 w 6917534"/>
                <a:gd name="csY0" fmla="*/ 609600 h 3289832"/>
                <a:gd name="csX1" fmla="*/ 6917534 w 6917534"/>
                <a:gd name="csY1" fmla="*/ 0 h 3289832"/>
                <a:gd name="csX2" fmla="*/ 5981362 w 6917534"/>
                <a:gd name="csY2" fmla="*/ 2810860 h 3289832"/>
                <a:gd name="csX3" fmla="*/ 1807028 w 6917534"/>
                <a:gd name="csY3" fmla="*/ 3289832 h 3289832"/>
                <a:gd name="csX4" fmla="*/ 0 w 6917534"/>
                <a:gd name="csY4" fmla="*/ 609600 h 3289832"/>
                <a:gd name="csX0" fmla="*/ 0 w 5981362"/>
                <a:gd name="csY0" fmla="*/ 0 h 2680232"/>
                <a:gd name="csX1" fmla="*/ 4849249 w 5981362"/>
                <a:gd name="csY1" fmla="*/ 130628 h 2680232"/>
                <a:gd name="csX2" fmla="*/ 5981362 w 5981362"/>
                <a:gd name="csY2" fmla="*/ 2201260 h 2680232"/>
                <a:gd name="csX3" fmla="*/ 1807028 w 5981362"/>
                <a:gd name="csY3" fmla="*/ 2680232 h 2680232"/>
                <a:gd name="csX4" fmla="*/ 0 w 5981362"/>
                <a:gd name="csY4" fmla="*/ 0 h 2680232"/>
                <a:gd name="csX0" fmla="*/ 0 w 6024906"/>
                <a:gd name="csY0" fmla="*/ 0 h 2680232"/>
                <a:gd name="csX1" fmla="*/ 6024906 w 6024906"/>
                <a:gd name="csY1" fmla="*/ 10885 h 2680232"/>
                <a:gd name="csX2" fmla="*/ 5981362 w 6024906"/>
                <a:gd name="csY2" fmla="*/ 2201260 h 2680232"/>
                <a:gd name="csX3" fmla="*/ 1807028 w 6024906"/>
                <a:gd name="csY3" fmla="*/ 2680232 h 2680232"/>
                <a:gd name="csX4" fmla="*/ 0 w 6024906"/>
                <a:gd name="csY4" fmla="*/ 0 h 2680232"/>
                <a:gd name="csX0" fmla="*/ 0 w 7375241"/>
                <a:gd name="csY0" fmla="*/ 0 h 2680232"/>
                <a:gd name="csX1" fmla="*/ 7375241 w 7375241"/>
                <a:gd name="csY1" fmla="*/ 10885 h 2680232"/>
                <a:gd name="csX2" fmla="*/ 5981362 w 7375241"/>
                <a:gd name="csY2" fmla="*/ 2201260 h 2680232"/>
                <a:gd name="csX3" fmla="*/ 1807028 w 7375241"/>
                <a:gd name="csY3" fmla="*/ 2680232 h 2680232"/>
                <a:gd name="csX4" fmla="*/ 0 w 7375241"/>
                <a:gd name="csY4" fmla="*/ 0 h 26802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375241" h="2680232">
                  <a:moveTo>
                    <a:pt x="0" y="0"/>
                  </a:moveTo>
                  <a:lnTo>
                    <a:pt x="7375241" y="10885"/>
                  </a:lnTo>
                  <a:lnTo>
                    <a:pt x="5981362" y="2201260"/>
                  </a:lnTo>
                  <a:lnTo>
                    <a:pt x="1807028" y="268023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FEB2BCA-2EDD-4A23-7E46-6E5476B1803A}"/>
                    </a:ext>
                  </a:extLst>
                </p:cNvPr>
                <p:cNvSpPr txBox="1"/>
                <p:nvPr/>
              </p:nvSpPr>
              <p:spPr>
                <a:xfrm>
                  <a:off x="7818221" y="189447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FEB2BCA-2EDD-4A23-7E46-6E5476B180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8221" y="1894471"/>
                  <a:ext cx="70211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8583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09DB0-0225-EFEF-850B-17863AFD5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6543E73-2377-600E-575C-B059B946BA1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6543E73-2377-600E-575C-B059B946BA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D4768F5-B1D9-30FA-CF0A-043B5EFB87B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=51°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D4768F5-B1D9-30FA-CF0A-043B5EFB87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71E98C5-72A5-0605-94EB-0183D2FFC3E4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8144FDC6-3FAD-2925-FB58-610F4F2DD842}"/>
              </a:ext>
            </a:extLst>
          </p:cNvPr>
          <p:cNvSpPr/>
          <p:nvPr/>
        </p:nvSpPr>
        <p:spPr>
          <a:xfrm>
            <a:off x="1126563" y="1383490"/>
            <a:ext cx="900000" cy="900000"/>
          </a:xfrm>
          <a:prstGeom prst="arc">
            <a:avLst>
              <a:gd name="adj1" fmla="val 161046"/>
              <a:gd name="adj2" fmla="val 335387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1FEB640-E68B-B4B8-C66D-39A34BC1BA5E}"/>
                  </a:ext>
                </a:extLst>
              </p:cNvPr>
              <p:cNvSpPr txBox="1"/>
              <p:nvPr/>
            </p:nvSpPr>
            <p:spPr>
              <a:xfrm>
                <a:off x="2026563" y="1894471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1FEB640-E68B-B4B8-C66D-39A34BC1B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563" y="1894471"/>
                <a:ext cx="46487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9993AB1-5A9F-B398-A7C5-BF2B8814B2D9}"/>
              </a:ext>
            </a:extLst>
          </p:cNvPr>
          <p:cNvSpPr/>
          <p:nvPr/>
        </p:nvSpPr>
        <p:spPr>
          <a:xfrm>
            <a:off x="1595095" y="1839687"/>
            <a:ext cx="7375241" cy="2680232"/>
          </a:xfrm>
          <a:custGeom>
            <a:avLst/>
            <a:gdLst>
              <a:gd name="csX0" fmla="*/ 0 w 2116934"/>
              <a:gd name="csY0" fmla="*/ 0 h 1112689"/>
              <a:gd name="csX1" fmla="*/ 2116934 w 2116934"/>
              <a:gd name="csY1" fmla="*/ 0 h 1112689"/>
              <a:gd name="csX2" fmla="*/ 2116934 w 2116934"/>
              <a:gd name="csY2" fmla="*/ 1112689 h 1112689"/>
              <a:gd name="csX3" fmla="*/ 0 w 2116934"/>
              <a:gd name="csY3" fmla="*/ 1112689 h 1112689"/>
              <a:gd name="csX4" fmla="*/ 0 w 2116934"/>
              <a:gd name="csY4" fmla="*/ 0 h 1112689"/>
              <a:gd name="csX0" fmla="*/ 0 w 6917534"/>
              <a:gd name="csY0" fmla="*/ 609600 h 1112689"/>
              <a:gd name="csX1" fmla="*/ 6917534 w 6917534"/>
              <a:gd name="csY1" fmla="*/ 0 h 1112689"/>
              <a:gd name="csX2" fmla="*/ 6917534 w 6917534"/>
              <a:gd name="csY2" fmla="*/ 1112689 h 1112689"/>
              <a:gd name="csX3" fmla="*/ 4800600 w 6917534"/>
              <a:gd name="csY3" fmla="*/ 1112689 h 1112689"/>
              <a:gd name="csX4" fmla="*/ 0 w 6917534"/>
              <a:gd name="csY4" fmla="*/ 609600 h 1112689"/>
              <a:gd name="csX0" fmla="*/ 0 w 6917534"/>
              <a:gd name="csY0" fmla="*/ 609600 h 3289832"/>
              <a:gd name="csX1" fmla="*/ 6917534 w 6917534"/>
              <a:gd name="csY1" fmla="*/ 0 h 3289832"/>
              <a:gd name="csX2" fmla="*/ 6917534 w 6917534"/>
              <a:gd name="csY2" fmla="*/ 1112689 h 3289832"/>
              <a:gd name="csX3" fmla="*/ 1807028 w 6917534"/>
              <a:gd name="csY3" fmla="*/ 3289832 h 3289832"/>
              <a:gd name="csX4" fmla="*/ 0 w 6917534"/>
              <a:gd name="csY4" fmla="*/ 609600 h 3289832"/>
              <a:gd name="csX0" fmla="*/ 0 w 6917534"/>
              <a:gd name="csY0" fmla="*/ 609600 h 3289832"/>
              <a:gd name="csX1" fmla="*/ 6917534 w 6917534"/>
              <a:gd name="csY1" fmla="*/ 0 h 3289832"/>
              <a:gd name="csX2" fmla="*/ 5981362 w 6917534"/>
              <a:gd name="csY2" fmla="*/ 2810860 h 3289832"/>
              <a:gd name="csX3" fmla="*/ 1807028 w 6917534"/>
              <a:gd name="csY3" fmla="*/ 3289832 h 3289832"/>
              <a:gd name="csX4" fmla="*/ 0 w 6917534"/>
              <a:gd name="csY4" fmla="*/ 609600 h 3289832"/>
              <a:gd name="csX0" fmla="*/ 0 w 5981362"/>
              <a:gd name="csY0" fmla="*/ 0 h 2680232"/>
              <a:gd name="csX1" fmla="*/ 4849249 w 5981362"/>
              <a:gd name="csY1" fmla="*/ 130628 h 2680232"/>
              <a:gd name="csX2" fmla="*/ 5981362 w 5981362"/>
              <a:gd name="csY2" fmla="*/ 2201260 h 2680232"/>
              <a:gd name="csX3" fmla="*/ 1807028 w 5981362"/>
              <a:gd name="csY3" fmla="*/ 2680232 h 2680232"/>
              <a:gd name="csX4" fmla="*/ 0 w 5981362"/>
              <a:gd name="csY4" fmla="*/ 0 h 2680232"/>
              <a:gd name="csX0" fmla="*/ 0 w 6024906"/>
              <a:gd name="csY0" fmla="*/ 0 h 2680232"/>
              <a:gd name="csX1" fmla="*/ 6024906 w 6024906"/>
              <a:gd name="csY1" fmla="*/ 10885 h 2680232"/>
              <a:gd name="csX2" fmla="*/ 5981362 w 6024906"/>
              <a:gd name="csY2" fmla="*/ 2201260 h 2680232"/>
              <a:gd name="csX3" fmla="*/ 1807028 w 6024906"/>
              <a:gd name="csY3" fmla="*/ 2680232 h 2680232"/>
              <a:gd name="csX4" fmla="*/ 0 w 6024906"/>
              <a:gd name="csY4" fmla="*/ 0 h 2680232"/>
              <a:gd name="csX0" fmla="*/ 0 w 7375241"/>
              <a:gd name="csY0" fmla="*/ 0 h 2680232"/>
              <a:gd name="csX1" fmla="*/ 7375241 w 7375241"/>
              <a:gd name="csY1" fmla="*/ 10885 h 2680232"/>
              <a:gd name="csX2" fmla="*/ 5981362 w 7375241"/>
              <a:gd name="csY2" fmla="*/ 2201260 h 2680232"/>
              <a:gd name="csX3" fmla="*/ 1807028 w 7375241"/>
              <a:gd name="csY3" fmla="*/ 2680232 h 2680232"/>
              <a:gd name="csX4" fmla="*/ 0 w 7375241"/>
              <a:gd name="csY4" fmla="*/ 0 h 26802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375241" h="2680232">
                <a:moveTo>
                  <a:pt x="0" y="0"/>
                </a:moveTo>
                <a:lnTo>
                  <a:pt x="7375241" y="10885"/>
                </a:lnTo>
                <a:lnTo>
                  <a:pt x="5981362" y="2201260"/>
                </a:lnTo>
                <a:lnTo>
                  <a:pt x="1807028" y="2680232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8A6E3F86-8C9F-05B9-2220-CB8240899253}"/>
              </a:ext>
            </a:extLst>
          </p:cNvPr>
          <p:cNvSpPr/>
          <p:nvPr/>
        </p:nvSpPr>
        <p:spPr>
          <a:xfrm>
            <a:off x="2939087" y="4145678"/>
            <a:ext cx="900000" cy="900000"/>
          </a:xfrm>
          <a:prstGeom prst="arc">
            <a:avLst>
              <a:gd name="adj1" fmla="val 14702415"/>
              <a:gd name="adj2" fmla="val 2075937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574933F-D6AB-8962-F337-39DB561E77A7}"/>
                  </a:ext>
                </a:extLst>
              </p:cNvPr>
              <p:cNvSpPr txBox="1"/>
              <p:nvPr/>
            </p:nvSpPr>
            <p:spPr>
              <a:xfrm>
                <a:off x="3492838" y="3619919"/>
                <a:ext cx="69249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574933F-D6AB-8962-F337-39DB561E7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838" y="3619919"/>
                <a:ext cx="69249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Arc 19">
            <a:extLst>
              <a:ext uri="{FF2B5EF4-FFF2-40B4-BE49-F238E27FC236}">
                <a16:creationId xmlns:a16="http://schemas.microsoft.com/office/drawing/2014/main" id="{B3065D2F-8B7D-39C9-F647-2791DCF7EB76}"/>
              </a:ext>
            </a:extLst>
          </p:cNvPr>
          <p:cNvSpPr/>
          <p:nvPr/>
        </p:nvSpPr>
        <p:spPr>
          <a:xfrm>
            <a:off x="7245563" y="3708025"/>
            <a:ext cx="900000" cy="900000"/>
          </a:xfrm>
          <a:prstGeom prst="arc">
            <a:avLst>
              <a:gd name="adj1" fmla="val 11567806"/>
              <a:gd name="adj2" fmla="val 1697060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76CD405-6B2A-9EEE-0856-49BBCFEFA3CE}"/>
                  </a:ext>
                </a:extLst>
              </p:cNvPr>
              <p:cNvSpPr txBox="1"/>
              <p:nvPr/>
            </p:nvSpPr>
            <p:spPr>
              <a:xfrm>
                <a:off x="6956196" y="3329789"/>
                <a:ext cx="69249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76CD405-6B2A-9EEE-0856-49BBCFEFA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196" y="3329789"/>
                <a:ext cx="692497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c 23">
            <a:extLst>
              <a:ext uri="{FF2B5EF4-FFF2-40B4-BE49-F238E27FC236}">
                <a16:creationId xmlns:a16="http://schemas.microsoft.com/office/drawing/2014/main" id="{533E0DAE-C9D3-356D-6B5B-CA02E70AB35F}"/>
              </a:ext>
            </a:extLst>
          </p:cNvPr>
          <p:cNvSpPr/>
          <p:nvPr/>
        </p:nvSpPr>
        <p:spPr>
          <a:xfrm>
            <a:off x="8520336" y="1444471"/>
            <a:ext cx="900000" cy="900000"/>
          </a:xfrm>
          <a:prstGeom prst="arc">
            <a:avLst>
              <a:gd name="adj1" fmla="val 7484966"/>
              <a:gd name="adj2" fmla="val 1126449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0E0BAC-A887-0096-1DE6-21589B7DD35F}"/>
                  </a:ext>
                </a:extLst>
              </p:cNvPr>
              <p:cNvSpPr txBox="1"/>
              <p:nvPr/>
            </p:nvSpPr>
            <p:spPr>
              <a:xfrm>
                <a:off x="6864639" y="1894470"/>
                <a:ext cx="16362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105−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0E0BAC-A887-0096-1DE6-21589B7DD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639" y="1894470"/>
                <a:ext cx="1636282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43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33E1-249C-231B-1064-52FA0DD92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B00DEB6-B74D-69ED-0258-9151ABDA9E7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parallelogram.</a:t>
                </a:r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B00DEB6-B74D-69ED-0258-9151ABDA9E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9F31D9-01B7-817F-7B02-D2174BBD5F6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=108°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9F31D9-01B7-817F-7B02-D2174BBD5F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1B7BB9A-E12C-3983-1E01-2AB397126E5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34313A8-80DB-0AC1-E5B5-734A5F992FEB}"/>
              </a:ext>
            </a:extLst>
          </p:cNvPr>
          <p:cNvGrpSpPr/>
          <p:nvPr/>
        </p:nvGrpSpPr>
        <p:grpSpPr>
          <a:xfrm>
            <a:off x="2040878" y="1615572"/>
            <a:ext cx="5603269" cy="3536299"/>
            <a:chOff x="2040878" y="1615572"/>
            <a:chExt cx="5603269" cy="3536299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232F4FA8-A243-12E4-3BD6-7ED47B8FFDDF}"/>
                </a:ext>
              </a:extLst>
            </p:cNvPr>
            <p:cNvSpPr/>
            <p:nvPr/>
          </p:nvSpPr>
          <p:spPr>
            <a:xfrm>
              <a:off x="2626177" y="1615572"/>
              <a:ext cx="900000" cy="900000"/>
            </a:xfrm>
            <a:prstGeom prst="arc">
              <a:avLst>
                <a:gd name="adj1" fmla="val 161046"/>
                <a:gd name="adj2" fmla="val 560794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9E871B7-AE3F-E144-475F-9250DDAEF598}"/>
                    </a:ext>
                  </a:extLst>
                </p:cNvPr>
                <p:cNvSpPr txBox="1"/>
                <p:nvPr/>
              </p:nvSpPr>
              <p:spPr>
                <a:xfrm>
                  <a:off x="3392337" y="236443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9E871B7-AE3F-E144-475F-9250DDAEF5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2337" y="2364431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02993D7-B4D0-1D4B-87E9-236B6B6C6B2C}"/>
                    </a:ext>
                  </a:extLst>
                </p:cNvPr>
                <p:cNvSpPr txBox="1"/>
                <p:nvPr/>
              </p:nvSpPr>
              <p:spPr>
                <a:xfrm>
                  <a:off x="2922657" y="4053738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02993D7-B4D0-1D4B-87E9-236B6B6C6B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2657" y="4053738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9D11675A-2739-BD65-0368-C4DFBB228503}"/>
                </a:ext>
              </a:extLst>
            </p:cNvPr>
            <p:cNvSpPr/>
            <p:nvPr/>
          </p:nvSpPr>
          <p:spPr>
            <a:xfrm>
              <a:off x="2040878" y="4251871"/>
              <a:ext cx="899999" cy="900000"/>
            </a:xfrm>
            <a:prstGeom prst="pie">
              <a:avLst>
                <a:gd name="adj1" fmla="val 17111904"/>
                <a:gd name="adj2" fmla="val 2150057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2E71B22F-1E0D-5240-500D-CCA70A2B7021}"/>
                </a:ext>
              </a:extLst>
            </p:cNvPr>
            <p:cNvSpPr/>
            <p:nvPr/>
          </p:nvSpPr>
          <p:spPr>
            <a:xfrm>
              <a:off x="2490878" y="2075538"/>
              <a:ext cx="4678326" cy="2631124"/>
            </a:xfrm>
            <a:prstGeom prst="parallelogram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3244F17-D452-4EC9-8C3C-6047DAE56F6B}"/>
                    </a:ext>
                  </a:extLst>
                </p:cNvPr>
                <p:cNvSpPr txBox="1"/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3244F17-D452-4EC9-8C3C-6047DAE56F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CB41BF9-3163-44FE-2E0E-8B6C55973EC8}"/>
                    </a:ext>
                  </a:extLst>
                </p:cNvPr>
                <p:cNvSpPr txBox="1"/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CB41BF9-3163-44FE-2E0E-8B6C55973E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43910E7-21A3-A913-F937-0BBFE02FA1EF}"/>
                    </a:ext>
                  </a:extLst>
                </p:cNvPr>
                <p:cNvSpPr txBox="1"/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43910E7-21A3-A913-F937-0BBFE02FA1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6AA4DC8-B2C3-1F17-B1F8-C0DF3DA53570}"/>
                    </a:ext>
                  </a:extLst>
                </p:cNvPr>
                <p:cNvSpPr txBox="1"/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6AA4DC8-B2C3-1F17-B1F8-C0DF3DA535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5418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5B6E4-2235-48A3-DCEA-DB8123042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89A051-A5A2-2928-C841-7F361C4FE14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parallelogram.</a:t>
                </a:r>
              </a:p>
              <a:p>
                <a:r>
                  <a:rPr lang="en-GB" sz="4000" dirty="0"/>
                  <a:t>How big is the angle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𝐴𝐷𝐶</m:t>
                    </m:r>
                  </m:oMath>
                </a14:m>
                <a:r>
                  <a:rPr lang="en-GB" sz="4000" dirty="0"/>
                  <a:t>?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89A051-A5A2-2928-C841-7F361C4FE1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B2614B1-42DA-6270-82E2-D86D0553404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=110°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B2614B1-42DA-6270-82E2-D86D055340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5561A91-0ED0-8803-61BF-700CCF973AF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EF14F3-36EC-4829-464B-78C6A5EC528A}"/>
              </a:ext>
            </a:extLst>
          </p:cNvPr>
          <p:cNvGrpSpPr/>
          <p:nvPr/>
        </p:nvGrpSpPr>
        <p:grpSpPr>
          <a:xfrm>
            <a:off x="2040878" y="1632934"/>
            <a:ext cx="5603269" cy="3511366"/>
            <a:chOff x="2040878" y="1632934"/>
            <a:chExt cx="5603269" cy="3511366"/>
          </a:xfrm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1FFE0B9B-7FB8-1E5D-D315-B50DD0141A77}"/>
                </a:ext>
              </a:extLst>
            </p:cNvPr>
            <p:cNvSpPr/>
            <p:nvPr/>
          </p:nvSpPr>
          <p:spPr>
            <a:xfrm>
              <a:off x="2702870" y="1632934"/>
              <a:ext cx="899999" cy="900000"/>
            </a:xfrm>
            <a:prstGeom prst="pie">
              <a:avLst>
                <a:gd name="adj1" fmla="val 13576"/>
                <a:gd name="adj2" fmla="val 614204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A08CDAC-19F3-DE54-D304-5ADB1ABBDBE1}"/>
                    </a:ext>
                  </a:extLst>
                </p:cNvPr>
                <p:cNvSpPr txBox="1"/>
                <p:nvPr/>
              </p:nvSpPr>
              <p:spPr>
                <a:xfrm>
                  <a:off x="2922658" y="413065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A08CDAC-19F3-DE54-D304-5ADB1ABBDB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2658" y="4130652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AB87AF23-1862-64C4-6F45-8F9DBC5CE244}"/>
                </a:ext>
              </a:extLst>
            </p:cNvPr>
            <p:cNvSpPr/>
            <p:nvPr/>
          </p:nvSpPr>
          <p:spPr>
            <a:xfrm>
              <a:off x="2040878" y="4244300"/>
              <a:ext cx="899999" cy="900000"/>
            </a:xfrm>
            <a:prstGeom prst="pie">
              <a:avLst>
                <a:gd name="adj1" fmla="val 17134842"/>
                <a:gd name="adj2" fmla="val 16004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9C6EB165-C19D-DD60-3C73-993F0606807B}"/>
                </a:ext>
              </a:extLst>
            </p:cNvPr>
            <p:cNvSpPr/>
            <p:nvPr/>
          </p:nvSpPr>
          <p:spPr>
            <a:xfrm>
              <a:off x="2490878" y="2075538"/>
              <a:ext cx="4678326" cy="2631124"/>
            </a:xfrm>
            <a:prstGeom prst="parallelogram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31500C5-2008-8824-6E7A-55B9EF393169}"/>
                    </a:ext>
                  </a:extLst>
                </p:cNvPr>
                <p:cNvSpPr txBox="1"/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31500C5-2008-8824-6E7A-55B9EF3931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5F9262F-65B5-AF5B-51F9-6C6BA56E4AFE}"/>
                    </a:ext>
                  </a:extLst>
                </p:cNvPr>
                <p:cNvSpPr txBox="1"/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5F9262F-65B5-AF5B-51F9-6C6BA56E4A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5D7F7DE-AA86-DA7F-8B1E-E0BD2935F084}"/>
                    </a:ext>
                  </a:extLst>
                </p:cNvPr>
                <p:cNvSpPr txBox="1"/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5D7F7DE-AA86-DA7F-8B1E-E0BD2935F0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720A710-7565-6A11-E44E-43E3C6E2EA18}"/>
                    </a:ext>
                  </a:extLst>
                </p:cNvPr>
                <p:cNvSpPr txBox="1"/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720A710-7565-6A11-E44E-43E3C6E2EA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C340456-353C-0DF3-B021-C52DE1B3FDBC}"/>
                    </a:ext>
                  </a:extLst>
                </p:cNvPr>
                <p:cNvSpPr txBox="1"/>
                <p:nvPr/>
              </p:nvSpPr>
              <p:spPr>
                <a:xfrm>
                  <a:off x="3504271" y="2286712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C340456-353C-0DF3-B021-C52DE1B3FD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4271" y="2286712"/>
                  <a:ext cx="929742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5787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375D0-2464-3C71-2B04-45D1D5DDF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5D45100-485C-55C3-4261-AEEB6D38800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Is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a parallelogram?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5D45100-485C-55C3-4261-AEEB6D3880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C27788F2-FBEB-6030-5EDF-5A6C2EA1C136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2E3C8D-CC89-4F7D-B17F-95D8CA2ABE4C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A0B788-5F84-96A5-61DC-A4F6A1FFF4B9}"/>
              </a:ext>
            </a:extLst>
          </p:cNvPr>
          <p:cNvGrpSpPr/>
          <p:nvPr/>
        </p:nvGrpSpPr>
        <p:grpSpPr>
          <a:xfrm>
            <a:off x="2040878" y="1632933"/>
            <a:ext cx="5603269" cy="3511367"/>
            <a:chOff x="2040878" y="1632933"/>
            <a:chExt cx="5603269" cy="3511367"/>
          </a:xfrm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90AB18A3-7763-4829-B3CC-AA012F889C8E}"/>
                </a:ext>
              </a:extLst>
            </p:cNvPr>
            <p:cNvSpPr/>
            <p:nvPr/>
          </p:nvSpPr>
          <p:spPr>
            <a:xfrm>
              <a:off x="6719204" y="1632933"/>
              <a:ext cx="899999" cy="900000"/>
            </a:xfrm>
            <a:prstGeom prst="pie">
              <a:avLst>
                <a:gd name="adj1" fmla="val 6228899"/>
                <a:gd name="adj2" fmla="val 1089825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8B3141F-F833-5671-F0C6-7C8AD8AAA125}"/>
                    </a:ext>
                  </a:extLst>
                </p:cNvPr>
                <p:cNvSpPr txBox="1"/>
                <p:nvPr/>
              </p:nvSpPr>
              <p:spPr>
                <a:xfrm>
                  <a:off x="2922658" y="413065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8B3141F-F833-5671-F0C6-7C8AD8AAA1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2658" y="4130652"/>
                  <a:ext cx="702115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D58F55A7-3F7C-33C7-3933-BF0F36FFA49F}"/>
                </a:ext>
              </a:extLst>
            </p:cNvPr>
            <p:cNvSpPr/>
            <p:nvPr/>
          </p:nvSpPr>
          <p:spPr>
            <a:xfrm>
              <a:off x="2040878" y="4244300"/>
              <a:ext cx="899999" cy="900000"/>
            </a:xfrm>
            <a:prstGeom prst="pie">
              <a:avLst>
                <a:gd name="adj1" fmla="val 17134842"/>
                <a:gd name="adj2" fmla="val 16004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0F7B0E37-F8D6-9CA7-78D0-E4127B4BEEB0}"/>
                </a:ext>
              </a:extLst>
            </p:cNvPr>
            <p:cNvSpPr/>
            <p:nvPr/>
          </p:nvSpPr>
          <p:spPr>
            <a:xfrm>
              <a:off x="2490878" y="2075538"/>
              <a:ext cx="4678326" cy="2631124"/>
            </a:xfrm>
            <a:prstGeom prst="parallelogram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9AFEBDB-F75E-70D8-E415-79EBE961318E}"/>
                    </a:ext>
                  </a:extLst>
                </p:cNvPr>
                <p:cNvSpPr txBox="1"/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9AFEBDB-F75E-70D8-E415-79EBE96131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878" y="4544984"/>
                  <a:ext cx="35670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F77DAAB-4368-0AE8-85D3-CE03EC77D10E}"/>
                    </a:ext>
                  </a:extLst>
                </p:cNvPr>
                <p:cNvSpPr txBox="1"/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F77DAAB-4368-0AE8-85D3-CE03EC77D1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2870" y="1671258"/>
                  <a:ext cx="37330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37FFC42-31EA-1B45-A1D2-39AD9A50F044}"/>
                    </a:ext>
                  </a:extLst>
                </p:cNvPr>
                <p:cNvSpPr txBox="1"/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37FFC42-31EA-1B45-A1D2-39AD9A50F0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7896" y="1671258"/>
                  <a:ext cx="35625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074A6E3-4FBB-3274-7CC6-2B4DF6E8732B}"/>
                    </a:ext>
                  </a:extLst>
                </p:cNvPr>
                <p:cNvSpPr txBox="1"/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074A6E3-4FBB-3274-7CC6-2B4DF6E873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0324" y="4544984"/>
                  <a:ext cx="388760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7A7A2AF-F7DE-05E9-1449-CA81546B50EE}"/>
                    </a:ext>
                  </a:extLst>
                </p:cNvPr>
                <p:cNvSpPr txBox="1"/>
                <p:nvPr/>
              </p:nvSpPr>
              <p:spPr>
                <a:xfrm>
                  <a:off x="6092589" y="228671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7A7A2AF-F7DE-05E9-1449-CA81546B50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2589" y="2286711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2360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520</TotalTime>
  <Words>515</Words>
  <Application>Microsoft Office PowerPoint</Application>
  <PresentationFormat>Widescreen</PresentationFormat>
  <Paragraphs>188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Cambria Math</vt:lpstr>
      <vt:lpstr>1_Office Theme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3</cp:revision>
  <dcterms:created xsi:type="dcterms:W3CDTF">2026-05-17T16:32:11Z</dcterms:created>
  <dcterms:modified xsi:type="dcterms:W3CDTF">2026-06-18T15:54:19Z</dcterms:modified>
</cp:coreProperties>
</file>