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3"/>
  </p:notesMasterIdLst>
  <p:sldIdLst>
    <p:sldId id="262" r:id="rId2"/>
    <p:sldId id="281" r:id="rId3"/>
    <p:sldId id="28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4" r:id="rId15"/>
    <p:sldId id="273" r:id="rId16"/>
    <p:sldId id="275" r:id="rId17"/>
    <p:sldId id="276" r:id="rId18"/>
    <p:sldId id="277" r:id="rId19"/>
    <p:sldId id="280" r:id="rId20"/>
    <p:sldId id="278" r:id="rId21"/>
    <p:sldId id="27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C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40" d="100"/>
          <a:sy n="40" d="100"/>
        </p:scale>
        <p:origin x="1684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opher Potter" userId="24ad2ef8db5e8a45" providerId="LiveId" clId="{10AB9FE2-9012-46EF-B18A-C87D5526F6EE}"/>
    <pc:docChg chg="undo custSel addSld delSld modSld sldOrd">
      <pc:chgData name="Christopher Potter" userId="24ad2ef8db5e8a45" providerId="LiveId" clId="{10AB9FE2-9012-46EF-B18A-C87D5526F6EE}" dt="2026-06-08T12:18:25.556" v="880"/>
      <pc:docMkLst>
        <pc:docMk/>
      </pc:docMkLst>
      <pc:sldChg chg="addSp delSp modSp mod">
        <pc:chgData name="Christopher Potter" userId="24ad2ef8db5e8a45" providerId="LiveId" clId="{10AB9FE2-9012-46EF-B18A-C87D5526F6EE}" dt="2026-06-08T11:37:42.956" v="240"/>
        <pc:sldMkLst>
          <pc:docMk/>
          <pc:sldMk cId="2091781012" sldId="263"/>
        </pc:sldMkLst>
        <pc:spChg chg="mod">
          <ac:chgData name="Christopher Potter" userId="24ad2ef8db5e8a45" providerId="LiveId" clId="{10AB9FE2-9012-46EF-B18A-C87D5526F6EE}" dt="2026-06-08T11:19:08.996" v="38" actId="16959"/>
          <ac:spMkLst>
            <pc:docMk/>
            <pc:sldMk cId="2091781012" sldId="263"/>
            <ac:spMk id="3" creationId="{FFA156C5-A494-D1D2-F9E6-43225B3743C2}"/>
          </ac:spMkLst>
        </pc:spChg>
        <pc:spChg chg="mod topLvl">
          <ac:chgData name="Christopher Potter" userId="24ad2ef8db5e8a45" providerId="LiveId" clId="{10AB9FE2-9012-46EF-B18A-C87D5526F6EE}" dt="2026-06-08T11:23:35.406" v="76" actId="164"/>
          <ac:spMkLst>
            <pc:docMk/>
            <pc:sldMk cId="2091781012" sldId="263"/>
            <ac:spMk id="7" creationId="{81256EB7-4B45-551F-7793-CA756628875F}"/>
          </ac:spMkLst>
        </pc:spChg>
        <pc:spChg chg="mod topLvl">
          <ac:chgData name="Christopher Potter" userId="24ad2ef8db5e8a45" providerId="LiveId" clId="{10AB9FE2-9012-46EF-B18A-C87D5526F6EE}" dt="2026-06-08T11:23:35.406" v="76" actId="164"/>
          <ac:spMkLst>
            <pc:docMk/>
            <pc:sldMk cId="2091781012" sldId="263"/>
            <ac:spMk id="8" creationId="{09542B39-76DC-A420-529A-5295C618966B}"/>
          </ac:spMkLst>
        </pc:spChg>
        <pc:spChg chg="mod topLvl">
          <ac:chgData name="Christopher Potter" userId="24ad2ef8db5e8a45" providerId="LiveId" clId="{10AB9FE2-9012-46EF-B18A-C87D5526F6EE}" dt="2026-06-08T11:23:35.406" v="76" actId="164"/>
          <ac:spMkLst>
            <pc:docMk/>
            <pc:sldMk cId="2091781012" sldId="263"/>
            <ac:spMk id="9" creationId="{943BC7A3-0619-5B88-4C9E-EADD210AE744}"/>
          </ac:spMkLst>
        </pc:spChg>
        <pc:spChg chg="mod topLvl">
          <ac:chgData name="Christopher Potter" userId="24ad2ef8db5e8a45" providerId="LiveId" clId="{10AB9FE2-9012-46EF-B18A-C87D5526F6EE}" dt="2026-06-08T11:23:35.406" v="76" actId="164"/>
          <ac:spMkLst>
            <pc:docMk/>
            <pc:sldMk cId="2091781012" sldId="263"/>
            <ac:spMk id="10" creationId="{3A6886CE-D8B9-30B9-E999-66636D80E4FF}"/>
          </ac:spMkLst>
        </pc:spChg>
        <pc:spChg chg="add mod ord">
          <ac:chgData name="Christopher Potter" userId="24ad2ef8db5e8a45" providerId="LiveId" clId="{10AB9FE2-9012-46EF-B18A-C87D5526F6EE}" dt="2026-06-08T11:23:35.406" v="76" actId="164"/>
          <ac:spMkLst>
            <pc:docMk/>
            <pc:sldMk cId="2091781012" sldId="263"/>
            <ac:spMk id="11" creationId="{B80E6896-0F10-BD2F-F7E7-660E8DF96301}"/>
          </ac:spMkLst>
        </pc:spChg>
        <pc:spChg chg="add mod">
          <ac:chgData name="Christopher Potter" userId="24ad2ef8db5e8a45" providerId="LiveId" clId="{10AB9FE2-9012-46EF-B18A-C87D5526F6EE}" dt="2026-06-08T11:23:35.406" v="76" actId="164"/>
          <ac:spMkLst>
            <pc:docMk/>
            <pc:sldMk cId="2091781012" sldId="263"/>
            <ac:spMk id="12" creationId="{3D6F470A-7397-F0C0-49E8-8A7E6F0F991A}"/>
          </ac:spMkLst>
        </pc:spChg>
        <pc:spChg chg="add mod">
          <ac:chgData name="Christopher Potter" userId="24ad2ef8db5e8a45" providerId="LiveId" clId="{10AB9FE2-9012-46EF-B18A-C87D5526F6EE}" dt="2026-06-08T11:23:35.406" v="76" actId="164"/>
          <ac:spMkLst>
            <pc:docMk/>
            <pc:sldMk cId="2091781012" sldId="263"/>
            <ac:spMk id="13" creationId="{FB01AD2B-0D6F-5EB0-CA7E-6C80352A32F2}"/>
          </ac:spMkLst>
        </pc:spChg>
        <pc:spChg chg="add mod">
          <ac:chgData name="Christopher Potter" userId="24ad2ef8db5e8a45" providerId="LiveId" clId="{10AB9FE2-9012-46EF-B18A-C87D5526F6EE}" dt="2026-06-08T11:37:42.956" v="240"/>
          <ac:spMkLst>
            <pc:docMk/>
            <pc:sldMk cId="2091781012" sldId="263"/>
            <ac:spMk id="15" creationId="{1841F50E-568C-A8CC-791E-7F223C2C583F}"/>
          </ac:spMkLst>
        </pc:spChg>
        <pc:grpChg chg="del mod">
          <ac:chgData name="Christopher Potter" userId="24ad2ef8db5e8a45" providerId="LiveId" clId="{10AB9FE2-9012-46EF-B18A-C87D5526F6EE}" dt="2026-06-08T11:23:28.777" v="75" actId="165"/>
          <ac:grpSpMkLst>
            <pc:docMk/>
            <pc:sldMk cId="2091781012" sldId="263"/>
            <ac:grpSpMk id="4" creationId="{BD5FFB67-63D5-04D3-02A4-1B75111AAAAA}"/>
          </ac:grpSpMkLst>
        </pc:grpChg>
        <pc:grpChg chg="add mod">
          <ac:chgData name="Christopher Potter" userId="24ad2ef8db5e8a45" providerId="LiveId" clId="{10AB9FE2-9012-46EF-B18A-C87D5526F6EE}" dt="2026-06-08T11:23:35.406" v="76" actId="164"/>
          <ac:grpSpMkLst>
            <pc:docMk/>
            <pc:sldMk cId="2091781012" sldId="263"/>
            <ac:grpSpMk id="14" creationId="{E4A1FF71-1218-B947-1268-C7DBB676F03E}"/>
          </ac:grpSpMkLst>
        </pc:grpChg>
        <pc:cxnChg chg="del">
          <ac:chgData name="Christopher Potter" userId="24ad2ef8db5e8a45" providerId="LiveId" clId="{10AB9FE2-9012-46EF-B18A-C87D5526F6EE}" dt="2026-06-08T11:13:18.376" v="5" actId="478"/>
          <ac:cxnSpMkLst>
            <pc:docMk/>
            <pc:sldMk cId="2091781012" sldId="263"/>
            <ac:cxnSpMk id="5" creationId="{85E9A42E-8E70-3DCD-9221-8EB641EFDCDB}"/>
          </ac:cxnSpMkLst>
        </pc:cxnChg>
        <pc:cxnChg chg="del">
          <ac:chgData name="Christopher Potter" userId="24ad2ef8db5e8a45" providerId="LiveId" clId="{10AB9FE2-9012-46EF-B18A-C87D5526F6EE}" dt="2026-06-08T11:13:14.450" v="4" actId="478"/>
          <ac:cxnSpMkLst>
            <pc:docMk/>
            <pc:sldMk cId="2091781012" sldId="263"/>
            <ac:cxnSpMk id="6" creationId="{FF890297-00B0-6CE1-E689-168F20EB92DF}"/>
          </ac:cxnSpMkLst>
        </pc:cxnChg>
      </pc:sldChg>
      <pc:sldChg chg="del">
        <pc:chgData name="Christopher Potter" userId="24ad2ef8db5e8a45" providerId="LiveId" clId="{10AB9FE2-9012-46EF-B18A-C87D5526F6EE}" dt="2026-06-08T11:12:47.486" v="0" actId="47"/>
        <pc:sldMkLst>
          <pc:docMk/>
          <pc:sldMk cId="3093850648" sldId="264"/>
        </pc:sldMkLst>
      </pc:sldChg>
      <pc:sldChg chg="addSp delSp modSp add mod">
        <pc:chgData name="Christopher Potter" userId="24ad2ef8db5e8a45" providerId="LiveId" clId="{10AB9FE2-9012-46EF-B18A-C87D5526F6EE}" dt="2026-06-08T11:37:41.358" v="239"/>
        <pc:sldMkLst>
          <pc:docMk/>
          <pc:sldMk cId="3932391827" sldId="264"/>
        </pc:sldMkLst>
        <pc:spChg chg="mod">
          <ac:chgData name="Christopher Potter" userId="24ad2ef8db5e8a45" providerId="LiveId" clId="{10AB9FE2-9012-46EF-B18A-C87D5526F6EE}" dt="2026-06-08T11:21:52.656" v="60" actId="6549"/>
          <ac:spMkLst>
            <pc:docMk/>
            <pc:sldMk cId="3932391827" sldId="264"/>
            <ac:spMk id="3" creationId="{C8634B44-1195-1FF0-FD88-76719806677E}"/>
          </ac:spMkLst>
        </pc:spChg>
        <pc:spChg chg="add mod">
          <ac:chgData name="Christopher Potter" userId="24ad2ef8db5e8a45" providerId="LiveId" clId="{10AB9FE2-9012-46EF-B18A-C87D5526F6EE}" dt="2026-06-08T11:37:41.358" v="239"/>
          <ac:spMkLst>
            <pc:docMk/>
            <pc:sldMk cId="3932391827" sldId="264"/>
            <ac:spMk id="6" creationId="{FB64ED69-F9EA-19DD-56E1-E35DEC652BB1}"/>
          </ac:spMkLst>
        </pc:spChg>
        <pc:spChg chg="mod topLvl">
          <ac:chgData name="Christopher Potter" userId="24ad2ef8db5e8a45" providerId="LiveId" clId="{10AB9FE2-9012-46EF-B18A-C87D5526F6EE}" dt="2026-06-08T11:23:20.947" v="74" actId="164"/>
          <ac:spMkLst>
            <pc:docMk/>
            <pc:sldMk cId="3932391827" sldId="264"/>
            <ac:spMk id="7" creationId="{EE85836C-D33C-056E-9618-FE6A502E1E7B}"/>
          </ac:spMkLst>
        </pc:spChg>
        <pc:spChg chg="mod topLvl">
          <ac:chgData name="Christopher Potter" userId="24ad2ef8db5e8a45" providerId="LiveId" clId="{10AB9FE2-9012-46EF-B18A-C87D5526F6EE}" dt="2026-06-08T11:23:20.947" v="74" actId="164"/>
          <ac:spMkLst>
            <pc:docMk/>
            <pc:sldMk cId="3932391827" sldId="264"/>
            <ac:spMk id="8" creationId="{E19715D6-1DDB-8129-FCBC-20BF98994355}"/>
          </ac:spMkLst>
        </pc:spChg>
        <pc:spChg chg="mod topLvl">
          <ac:chgData name="Christopher Potter" userId="24ad2ef8db5e8a45" providerId="LiveId" clId="{10AB9FE2-9012-46EF-B18A-C87D5526F6EE}" dt="2026-06-08T11:23:20.947" v="74" actId="164"/>
          <ac:spMkLst>
            <pc:docMk/>
            <pc:sldMk cId="3932391827" sldId="264"/>
            <ac:spMk id="9" creationId="{CE2E9B88-3F8C-49CE-402A-A186AE9DB034}"/>
          </ac:spMkLst>
        </pc:spChg>
        <pc:spChg chg="mod topLvl">
          <ac:chgData name="Christopher Potter" userId="24ad2ef8db5e8a45" providerId="LiveId" clId="{10AB9FE2-9012-46EF-B18A-C87D5526F6EE}" dt="2026-06-08T11:23:20.947" v="74" actId="164"/>
          <ac:spMkLst>
            <pc:docMk/>
            <pc:sldMk cId="3932391827" sldId="264"/>
            <ac:spMk id="10" creationId="{FF13C02C-83CD-2DC9-0555-8F96A0D24948}"/>
          </ac:spMkLst>
        </pc:spChg>
        <pc:spChg chg="mod">
          <ac:chgData name="Christopher Potter" userId="24ad2ef8db5e8a45" providerId="LiveId" clId="{10AB9FE2-9012-46EF-B18A-C87D5526F6EE}" dt="2026-06-08T11:23:20.947" v="74" actId="164"/>
          <ac:spMkLst>
            <pc:docMk/>
            <pc:sldMk cId="3932391827" sldId="264"/>
            <ac:spMk id="11" creationId="{505D56BE-DEC5-6F49-3D70-FE0127140B9F}"/>
          </ac:spMkLst>
        </pc:spChg>
        <pc:spChg chg="mod">
          <ac:chgData name="Christopher Potter" userId="24ad2ef8db5e8a45" providerId="LiveId" clId="{10AB9FE2-9012-46EF-B18A-C87D5526F6EE}" dt="2026-06-08T11:23:20.947" v="74" actId="164"/>
          <ac:spMkLst>
            <pc:docMk/>
            <pc:sldMk cId="3932391827" sldId="264"/>
            <ac:spMk id="12" creationId="{12925DB6-55C1-7601-92FC-9611BF6E95B6}"/>
          </ac:spMkLst>
        </pc:spChg>
        <pc:spChg chg="mod">
          <ac:chgData name="Christopher Potter" userId="24ad2ef8db5e8a45" providerId="LiveId" clId="{10AB9FE2-9012-46EF-B18A-C87D5526F6EE}" dt="2026-06-08T11:23:20.947" v="74" actId="164"/>
          <ac:spMkLst>
            <pc:docMk/>
            <pc:sldMk cId="3932391827" sldId="264"/>
            <ac:spMk id="13" creationId="{C0128B3B-DD01-99EB-5E95-385B4D4A27CA}"/>
          </ac:spMkLst>
        </pc:spChg>
        <pc:grpChg chg="del mod">
          <ac:chgData name="Christopher Potter" userId="24ad2ef8db5e8a45" providerId="LiveId" clId="{10AB9FE2-9012-46EF-B18A-C87D5526F6EE}" dt="2026-06-08T11:23:14.286" v="73" actId="165"/>
          <ac:grpSpMkLst>
            <pc:docMk/>
            <pc:sldMk cId="3932391827" sldId="264"/>
            <ac:grpSpMk id="4" creationId="{C3B3A62D-5EBB-E0E3-7AE1-2E59C95BDF3A}"/>
          </ac:grpSpMkLst>
        </pc:grpChg>
        <pc:grpChg chg="add mod">
          <ac:chgData name="Christopher Potter" userId="24ad2ef8db5e8a45" providerId="LiveId" clId="{10AB9FE2-9012-46EF-B18A-C87D5526F6EE}" dt="2026-06-08T11:23:20.947" v="74" actId="164"/>
          <ac:grpSpMkLst>
            <pc:docMk/>
            <pc:sldMk cId="3932391827" sldId="264"/>
            <ac:grpSpMk id="5" creationId="{48CF0BE6-7A3B-3744-88DD-0B505FA9EEC4}"/>
          </ac:grpSpMkLst>
        </pc:grpChg>
      </pc:sldChg>
      <pc:sldChg chg="addSp delSp modSp add mod">
        <pc:chgData name="Christopher Potter" userId="24ad2ef8db5e8a45" providerId="LiveId" clId="{10AB9FE2-9012-46EF-B18A-C87D5526F6EE}" dt="2026-06-08T11:37:40.646" v="238"/>
        <pc:sldMkLst>
          <pc:docMk/>
          <pc:sldMk cId="839124792" sldId="265"/>
        </pc:sldMkLst>
        <pc:spChg chg="mod">
          <ac:chgData name="Christopher Potter" userId="24ad2ef8db5e8a45" providerId="LiveId" clId="{10AB9FE2-9012-46EF-B18A-C87D5526F6EE}" dt="2026-06-08T11:25:12.610" v="109" actId="6549"/>
          <ac:spMkLst>
            <pc:docMk/>
            <pc:sldMk cId="839124792" sldId="265"/>
            <ac:spMk id="3" creationId="{3C6F6355-FDC1-ECCD-225D-7160A658E8D2}"/>
          </ac:spMkLst>
        </pc:spChg>
        <pc:spChg chg="add mod">
          <ac:chgData name="Christopher Potter" userId="24ad2ef8db5e8a45" providerId="LiveId" clId="{10AB9FE2-9012-46EF-B18A-C87D5526F6EE}" dt="2026-06-08T11:37:40.646" v="238"/>
          <ac:spMkLst>
            <pc:docMk/>
            <pc:sldMk cId="839124792" sldId="265"/>
            <ac:spMk id="6" creationId="{53C91E84-CD14-9FB4-F5B2-A1FE71C887F5}"/>
          </ac:spMkLst>
        </pc:spChg>
        <pc:spChg chg="mod topLvl">
          <ac:chgData name="Christopher Potter" userId="24ad2ef8db5e8a45" providerId="LiveId" clId="{10AB9FE2-9012-46EF-B18A-C87D5526F6EE}" dt="2026-06-08T11:25:31.781" v="112" actId="164"/>
          <ac:spMkLst>
            <pc:docMk/>
            <pc:sldMk cId="839124792" sldId="265"/>
            <ac:spMk id="7" creationId="{33D3BFA4-6547-8142-2B49-84CC30F0BF41}"/>
          </ac:spMkLst>
        </pc:spChg>
        <pc:spChg chg="mod topLvl">
          <ac:chgData name="Christopher Potter" userId="24ad2ef8db5e8a45" providerId="LiveId" clId="{10AB9FE2-9012-46EF-B18A-C87D5526F6EE}" dt="2026-06-08T11:25:42.043" v="120" actId="1036"/>
          <ac:spMkLst>
            <pc:docMk/>
            <pc:sldMk cId="839124792" sldId="265"/>
            <ac:spMk id="8" creationId="{05ABCF13-1721-A053-4827-475837170B81}"/>
          </ac:spMkLst>
        </pc:spChg>
        <pc:spChg chg="mod topLvl">
          <ac:chgData name="Christopher Potter" userId="24ad2ef8db5e8a45" providerId="LiveId" clId="{10AB9FE2-9012-46EF-B18A-C87D5526F6EE}" dt="2026-06-08T11:25:31.781" v="112" actId="164"/>
          <ac:spMkLst>
            <pc:docMk/>
            <pc:sldMk cId="839124792" sldId="265"/>
            <ac:spMk id="9" creationId="{273FFCAA-E8F6-32B6-DED4-FD03E9766A13}"/>
          </ac:spMkLst>
        </pc:spChg>
        <pc:spChg chg="mod topLvl">
          <ac:chgData name="Christopher Potter" userId="24ad2ef8db5e8a45" providerId="LiveId" clId="{10AB9FE2-9012-46EF-B18A-C87D5526F6EE}" dt="2026-06-08T11:25:31.781" v="112" actId="164"/>
          <ac:spMkLst>
            <pc:docMk/>
            <pc:sldMk cId="839124792" sldId="265"/>
            <ac:spMk id="10" creationId="{57D4F063-C1CB-E1C3-8B81-66F4B7BE89C0}"/>
          </ac:spMkLst>
        </pc:spChg>
        <pc:spChg chg="mod">
          <ac:chgData name="Christopher Potter" userId="24ad2ef8db5e8a45" providerId="LiveId" clId="{10AB9FE2-9012-46EF-B18A-C87D5526F6EE}" dt="2026-06-08T11:25:31.781" v="112" actId="164"/>
          <ac:spMkLst>
            <pc:docMk/>
            <pc:sldMk cId="839124792" sldId="265"/>
            <ac:spMk id="11" creationId="{C6923B7A-D0B7-3776-144A-E873FE20C378}"/>
          </ac:spMkLst>
        </pc:spChg>
        <pc:spChg chg="mod">
          <ac:chgData name="Christopher Potter" userId="24ad2ef8db5e8a45" providerId="LiveId" clId="{10AB9FE2-9012-46EF-B18A-C87D5526F6EE}" dt="2026-06-08T11:25:31.781" v="112" actId="164"/>
          <ac:spMkLst>
            <pc:docMk/>
            <pc:sldMk cId="839124792" sldId="265"/>
            <ac:spMk id="12" creationId="{BB732DD1-EFFF-2B72-51AE-8E42CD232014}"/>
          </ac:spMkLst>
        </pc:spChg>
        <pc:spChg chg="mod">
          <ac:chgData name="Christopher Potter" userId="24ad2ef8db5e8a45" providerId="LiveId" clId="{10AB9FE2-9012-46EF-B18A-C87D5526F6EE}" dt="2026-06-08T11:25:31.781" v="112" actId="164"/>
          <ac:spMkLst>
            <pc:docMk/>
            <pc:sldMk cId="839124792" sldId="265"/>
            <ac:spMk id="13" creationId="{BEF4BF25-4BEC-011F-51B0-2D9BBA05DBA0}"/>
          </ac:spMkLst>
        </pc:spChg>
        <pc:grpChg chg="del mod">
          <ac:chgData name="Christopher Potter" userId="24ad2ef8db5e8a45" providerId="LiveId" clId="{10AB9FE2-9012-46EF-B18A-C87D5526F6EE}" dt="2026-06-08T11:25:25.456" v="111" actId="165"/>
          <ac:grpSpMkLst>
            <pc:docMk/>
            <pc:sldMk cId="839124792" sldId="265"/>
            <ac:grpSpMk id="4" creationId="{86CA9A76-72E2-D37D-142C-6FC4A6FF45D8}"/>
          </ac:grpSpMkLst>
        </pc:grpChg>
        <pc:grpChg chg="add mod">
          <ac:chgData name="Christopher Potter" userId="24ad2ef8db5e8a45" providerId="LiveId" clId="{10AB9FE2-9012-46EF-B18A-C87D5526F6EE}" dt="2026-06-08T11:25:31.781" v="112" actId="164"/>
          <ac:grpSpMkLst>
            <pc:docMk/>
            <pc:sldMk cId="839124792" sldId="265"/>
            <ac:grpSpMk id="5" creationId="{2A4E04A7-6A81-A08C-8B4D-59C1500B431A}"/>
          </ac:grpSpMkLst>
        </pc:grpChg>
      </pc:sldChg>
      <pc:sldChg chg="del">
        <pc:chgData name="Christopher Potter" userId="24ad2ef8db5e8a45" providerId="LiveId" clId="{10AB9FE2-9012-46EF-B18A-C87D5526F6EE}" dt="2026-06-08T11:12:47.486" v="0" actId="47"/>
        <pc:sldMkLst>
          <pc:docMk/>
          <pc:sldMk cId="4050732272" sldId="265"/>
        </pc:sldMkLst>
      </pc:sldChg>
      <pc:sldChg chg="addSp delSp modSp add mod">
        <pc:chgData name="Christopher Potter" userId="24ad2ef8db5e8a45" providerId="LiveId" clId="{10AB9FE2-9012-46EF-B18A-C87D5526F6EE}" dt="2026-06-08T11:37:39.856" v="237"/>
        <pc:sldMkLst>
          <pc:docMk/>
          <pc:sldMk cId="1311959565" sldId="266"/>
        </pc:sldMkLst>
        <pc:spChg chg="mod">
          <ac:chgData name="Christopher Potter" userId="24ad2ef8db5e8a45" providerId="LiveId" clId="{10AB9FE2-9012-46EF-B18A-C87D5526F6EE}" dt="2026-06-08T11:28:34.422" v="148" actId="20577"/>
          <ac:spMkLst>
            <pc:docMk/>
            <pc:sldMk cId="1311959565" sldId="266"/>
            <ac:spMk id="3" creationId="{2F84EC6D-E04A-6A74-910C-9D5C4D5134FC}"/>
          </ac:spMkLst>
        </pc:spChg>
        <pc:spChg chg="add mod">
          <ac:chgData name="Christopher Potter" userId="24ad2ef8db5e8a45" providerId="LiveId" clId="{10AB9FE2-9012-46EF-B18A-C87D5526F6EE}" dt="2026-06-08T11:27:22.737" v="129" actId="1076"/>
          <ac:spMkLst>
            <pc:docMk/>
            <pc:sldMk cId="1311959565" sldId="266"/>
            <ac:spMk id="4" creationId="{CE7F9E60-6C94-5813-8229-EDBF20E9885B}"/>
          </ac:spMkLst>
        </pc:spChg>
        <pc:spChg chg="add mod">
          <ac:chgData name="Christopher Potter" userId="24ad2ef8db5e8a45" providerId="LiveId" clId="{10AB9FE2-9012-46EF-B18A-C87D5526F6EE}" dt="2026-06-08T11:28:05.937" v="139" actId="14100"/>
          <ac:spMkLst>
            <pc:docMk/>
            <pc:sldMk cId="1311959565" sldId="266"/>
            <ac:spMk id="6" creationId="{80476C1E-A3F3-6E1D-750B-D880B75CAF33}"/>
          </ac:spMkLst>
        </pc:spChg>
        <pc:spChg chg="mod">
          <ac:chgData name="Christopher Potter" userId="24ad2ef8db5e8a45" providerId="LiveId" clId="{10AB9FE2-9012-46EF-B18A-C87D5526F6EE}" dt="2026-06-08T11:28:52.586" v="153" actId="404"/>
          <ac:spMkLst>
            <pc:docMk/>
            <pc:sldMk cId="1311959565" sldId="266"/>
            <ac:spMk id="7" creationId="{32796AFB-DCB3-0C9A-E098-B0D39F3798BC}"/>
          </ac:spMkLst>
        </pc:spChg>
        <pc:spChg chg="mod">
          <ac:chgData name="Christopher Potter" userId="24ad2ef8db5e8a45" providerId="LiveId" clId="{10AB9FE2-9012-46EF-B18A-C87D5526F6EE}" dt="2026-06-08T11:28:52.586" v="153" actId="404"/>
          <ac:spMkLst>
            <pc:docMk/>
            <pc:sldMk cId="1311959565" sldId="266"/>
            <ac:spMk id="8" creationId="{918F7837-1E44-0CB0-26CC-E1265420FA3E}"/>
          </ac:spMkLst>
        </pc:spChg>
        <pc:spChg chg="del">
          <ac:chgData name="Christopher Potter" userId="24ad2ef8db5e8a45" providerId="LiveId" clId="{10AB9FE2-9012-46EF-B18A-C87D5526F6EE}" dt="2026-06-08T11:27:13.050" v="127" actId="478"/>
          <ac:spMkLst>
            <pc:docMk/>
            <pc:sldMk cId="1311959565" sldId="266"/>
            <ac:spMk id="9" creationId="{27A4F2A7-C788-EE5D-561D-693555313FB3}"/>
          </ac:spMkLst>
        </pc:spChg>
        <pc:spChg chg="del">
          <ac:chgData name="Christopher Potter" userId="24ad2ef8db5e8a45" providerId="LiveId" clId="{10AB9FE2-9012-46EF-B18A-C87D5526F6EE}" dt="2026-06-08T11:27:17.828" v="128" actId="478"/>
          <ac:spMkLst>
            <pc:docMk/>
            <pc:sldMk cId="1311959565" sldId="266"/>
            <ac:spMk id="10" creationId="{020FB6A8-B813-C911-D5FA-F12802743C33}"/>
          </ac:spMkLst>
        </pc:spChg>
        <pc:spChg chg="del">
          <ac:chgData name="Christopher Potter" userId="24ad2ef8db5e8a45" providerId="LiveId" clId="{10AB9FE2-9012-46EF-B18A-C87D5526F6EE}" dt="2026-06-08T11:27:09.678" v="126" actId="478"/>
          <ac:spMkLst>
            <pc:docMk/>
            <pc:sldMk cId="1311959565" sldId="266"/>
            <ac:spMk id="11" creationId="{4E4095BD-4B28-F078-672D-8913CAF1A820}"/>
          </ac:spMkLst>
        </pc:spChg>
        <pc:spChg chg="mod">
          <ac:chgData name="Christopher Potter" userId="24ad2ef8db5e8a45" providerId="LiveId" clId="{10AB9FE2-9012-46EF-B18A-C87D5526F6EE}" dt="2026-06-08T11:28:56.020" v="154" actId="1076"/>
          <ac:spMkLst>
            <pc:docMk/>
            <pc:sldMk cId="1311959565" sldId="266"/>
            <ac:spMk id="12" creationId="{EBEE411F-1FD0-475F-85C5-EF112173AF03}"/>
          </ac:spMkLst>
        </pc:spChg>
        <pc:spChg chg="mod">
          <ac:chgData name="Christopher Potter" userId="24ad2ef8db5e8a45" providerId="LiveId" clId="{10AB9FE2-9012-46EF-B18A-C87D5526F6EE}" dt="2026-06-08T11:28:52.586" v="153" actId="404"/>
          <ac:spMkLst>
            <pc:docMk/>
            <pc:sldMk cId="1311959565" sldId="266"/>
            <ac:spMk id="13" creationId="{9751B628-C39C-921D-ECAF-1B07E24DE007}"/>
          </ac:spMkLst>
        </pc:spChg>
        <pc:spChg chg="add mod">
          <ac:chgData name="Christopher Potter" userId="24ad2ef8db5e8a45" providerId="LiveId" clId="{10AB9FE2-9012-46EF-B18A-C87D5526F6EE}" dt="2026-06-08T11:28:09.726" v="140" actId="1076"/>
          <ac:spMkLst>
            <pc:docMk/>
            <pc:sldMk cId="1311959565" sldId="266"/>
            <ac:spMk id="14" creationId="{ED43A58C-A602-728D-22D6-8C10359DD4DE}"/>
          </ac:spMkLst>
        </pc:spChg>
        <pc:spChg chg="add mod">
          <ac:chgData name="Christopher Potter" userId="24ad2ef8db5e8a45" providerId="LiveId" clId="{10AB9FE2-9012-46EF-B18A-C87D5526F6EE}" dt="2026-06-08T11:37:39.856" v="237"/>
          <ac:spMkLst>
            <pc:docMk/>
            <pc:sldMk cId="1311959565" sldId="266"/>
            <ac:spMk id="21" creationId="{61ABA74F-EE22-A667-75EC-6CEB4D2F4D1C}"/>
          </ac:spMkLst>
        </pc:spChg>
        <pc:grpChg chg="mod">
          <ac:chgData name="Christopher Potter" userId="24ad2ef8db5e8a45" providerId="LiveId" clId="{10AB9FE2-9012-46EF-B18A-C87D5526F6EE}" dt="2026-06-08T11:28:52.586" v="153" actId="404"/>
          <ac:grpSpMkLst>
            <pc:docMk/>
            <pc:sldMk cId="1311959565" sldId="266"/>
            <ac:grpSpMk id="5" creationId="{BA77191F-FEE9-7A6F-AC30-728498155A52}"/>
          </ac:grpSpMkLst>
        </pc:grpChg>
        <pc:cxnChg chg="add mod">
          <ac:chgData name="Christopher Potter" userId="24ad2ef8db5e8a45" providerId="LiveId" clId="{10AB9FE2-9012-46EF-B18A-C87D5526F6EE}" dt="2026-06-08T11:31:35.089" v="160" actId="14100"/>
          <ac:cxnSpMkLst>
            <pc:docMk/>
            <pc:sldMk cId="1311959565" sldId="266"/>
            <ac:cxnSpMk id="16" creationId="{F9AD7CF1-D378-C554-8419-8C9EC0DD4EB5}"/>
          </ac:cxnSpMkLst>
        </pc:cxnChg>
        <pc:cxnChg chg="add mod">
          <ac:chgData name="Christopher Potter" userId="24ad2ef8db5e8a45" providerId="LiveId" clId="{10AB9FE2-9012-46EF-B18A-C87D5526F6EE}" dt="2026-06-08T11:31:50.736" v="163" actId="1076"/>
          <ac:cxnSpMkLst>
            <pc:docMk/>
            <pc:sldMk cId="1311959565" sldId="266"/>
            <ac:cxnSpMk id="20" creationId="{A5C1F5F3-ED6C-766D-8F78-F9A239AD8C73}"/>
          </ac:cxnSpMkLst>
        </pc:cxnChg>
      </pc:sldChg>
      <pc:sldChg chg="del">
        <pc:chgData name="Christopher Potter" userId="24ad2ef8db5e8a45" providerId="LiveId" clId="{10AB9FE2-9012-46EF-B18A-C87D5526F6EE}" dt="2026-06-08T11:12:47.486" v="0" actId="47"/>
        <pc:sldMkLst>
          <pc:docMk/>
          <pc:sldMk cId="1862040729" sldId="266"/>
        </pc:sldMkLst>
      </pc:sldChg>
      <pc:sldChg chg="addSp modSp add">
        <pc:chgData name="Christopher Potter" userId="24ad2ef8db5e8a45" providerId="LiveId" clId="{10AB9FE2-9012-46EF-B18A-C87D5526F6EE}" dt="2026-06-08T11:37:38.976" v="236"/>
        <pc:sldMkLst>
          <pc:docMk/>
          <pc:sldMk cId="4226634060" sldId="267"/>
        </pc:sldMkLst>
        <pc:spChg chg="mod">
          <ac:chgData name="Christopher Potter" userId="24ad2ef8db5e8a45" providerId="LiveId" clId="{10AB9FE2-9012-46EF-B18A-C87D5526F6EE}" dt="2026-06-08T11:32:04.125" v="170" actId="6549"/>
          <ac:spMkLst>
            <pc:docMk/>
            <pc:sldMk cId="4226634060" sldId="267"/>
            <ac:spMk id="3" creationId="{72AFEF5B-F27A-F1E0-8918-21C130AE7158}"/>
          </ac:spMkLst>
        </pc:spChg>
        <pc:spChg chg="mod">
          <ac:chgData name="Christopher Potter" userId="24ad2ef8db5e8a45" providerId="LiveId" clId="{10AB9FE2-9012-46EF-B18A-C87D5526F6EE}" dt="2026-06-08T11:32:00.673" v="166" actId="20577"/>
          <ac:spMkLst>
            <pc:docMk/>
            <pc:sldMk cId="4226634060" sldId="267"/>
            <ac:spMk id="7" creationId="{4F094A4B-A567-C4B8-30EB-F0D0425DE420}"/>
          </ac:spMkLst>
        </pc:spChg>
        <pc:spChg chg="mod">
          <ac:chgData name="Christopher Potter" userId="24ad2ef8db5e8a45" providerId="LiveId" clId="{10AB9FE2-9012-46EF-B18A-C87D5526F6EE}" dt="2026-06-08T11:32:00.673" v="166" actId="20577"/>
          <ac:spMkLst>
            <pc:docMk/>
            <pc:sldMk cId="4226634060" sldId="267"/>
            <ac:spMk id="8" creationId="{3CF66DB6-B9D1-7809-A8A2-9CBF4BC1E597}"/>
          </ac:spMkLst>
        </pc:spChg>
        <pc:spChg chg="add mod">
          <ac:chgData name="Christopher Potter" userId="24ad2ef8db5e8a45" providerId="LiveId" clId="{10AB9FE2-9012-46EF-B18A-C87D5526F6EE}" dt="2026-06-08T11:37:38.976" v="236"/>
          <ac:spMkLst>
            <pc:docMk/>
            <pc:sldMk cId="4226634060" sldId="267"/>
            <ac:spMk id="9" creationId="{562A811C-D7D0-B2CF-7AC7-E174D3089DC3}"/>
          </ac:spMkLst>
        </pc:spChg>
        <pc:spChg chg="mod">
          <ac:chgData name="Christopher Potter" userId="24ad2ef8db5e8a45" providerId="LiveId" clId="{10AB9FE2-9012-46EF-B18A-C87D5526F6EE}" dt="2026-06-08T11:32:00.673" v="166" actId="20577"/>
          <ac:spMkLst>
            <pc:docMk/>
            <pc:sldMk cId="4226634060" sldId="267"/>
            <ac:spMk id="12" creationId="{FC3C7336-A3DD-AC12-4DF6-10C0569B6E5B}"/>
          </ac:spMkLst>
        </pc:spChg>
        <pc:spChg chg="mod">
          <ac:chgData name="Christopher Potter" userId="24ad2ef8db5e8a45" providerId="LiveId" clId="{10AB9FE2-9012-46EF-B18A-C87D5526F6EE}" dt="2026-06-08T11:32:00.673" v="166" actId="20577"/>
          <ac:spMkLst>
            <pc:docMk/>
            <pc:sldMk cId="4226634060" sldId="267"/>
            <ac:spMk id="13" creationId="{231923ED-B6B2-D4AE-C54C-C9AF81F389E6}"/>
          </ac:spMkLst>
        </pc:spChg>
        <pc:grpChg chg="mod">
          <ac:chgData name="Christopher Potter" userId="24ad2ef8db5e8a45" providerId="LiveId" clId="{10AB9FE2-9012-46EF-B18A-C87D5526F6EE}" dt="2026-06-08T11:32:00.673" v="166" actId="20577"/>
          <ac:grpSpMkLst>
            <pc:docMk/>
            <pc:sldMk cId="4226634060" sldId="267"/>
            <ac:grpSpMk id="5" creationId="{FD68690A-E6EE-2D52-E138-BDA7BB76A29B}"/>
          </ac:grpSpMkLst>
        </pc:grpChg>
      </pc:sldChg>
      <pc:sldChg chg="addSp delSp modSp add mod ord">
        <pc:chgData name="Christopher Potter" userId="24ad2ef8db5e8a45" providerId="LiveId" clId="{10AB9FE2-9012-46EF-B18A-C87D5526F6EE}" dt="2026-06-08T11:37:35.503" v="235" actId="555"/>
        <pc:sldMkLst>
          <pc:docMk/>
          <pc:sldMk cId="2287891568" sldId="268"/>
        </pc:sldMkLst>
        <pc:spChg chg="mod">
          <ac:chgData name="Christopher Potter" userId="24ad2ef8db5e8a45" providerId="LiveId" clId="{10AB9FE2-9012-46EF-B18A-C87D5526F6EE}" dt="2026-06-08T11:37:35.503" v="235" actId="555"/>
          <ac:spMkLst>
            <pc:docMk/>
            <pc:sldMk cId="2287891568" sldId="268"/>
            <ac:spMk id="2" creationId="{D4AC5A20-5586-2D39-4996-1A899135C8F2}"/>
          </ac:spMkLst>
        </pc:spChg>
        <pc:spChg chg="mod">
          <ac:chgData name="Christopher Potter" userId="24ad2ef8db5e8a45" providerId="LiveId" clId="{10AB9FE2-9012-46EF-B18A-C87D5526F6EE}" dt="2026-06-08T11:34:18.901" v="195" actId="20577"/>
          <ac:spMkLst>
            <pc:docMk/>
            <pc:sldMk cId="2287891568" sldId="268"/>
            <ac:spMk id="3" creationId="{03053A33-2B8B-DDF0-4C72-ACD0664803DB}"/>
          </ac:spMkLst>
        </pc:spChg>
        <pc:spChg chg="add mod">
          <ac:chgData name="Christopher Potter" userId="24ad2ef8db5e8a45" providerId="LiveId" clId="{10AB9FE2-9012-46EF-B18A-C87D5526F6EE}" dt="2026-06-08T11:34:58.955" v="202" actId="14100"/>
          <ac:spMkLst>
            <pc:docMk/>
            <pc:sldMk cId="2287891568" sldId="268"/>
            <ac:spMk id="4" creationId="{DC8D68F5-8171-4BC3-DA9C-D32540807BE4}"/>
          </ac:spMkLst>
        </pc:spChg>
        <pc:spChg chg="add mod">
          <ac:chgData name="Christopher Potter" userId="24ad2ef8db5e8a45" providerId="LiveId" clId="{10AB9FE2-9012-46EF-B18A-C87D5526F6EE}" dt="2026-06-08T11:37:35.503" v="235" actId="555"/>
          <ac:spMkLst>
            <pc:docMk/>
            <pc:sldMk cId="2287891568" sldId="268"/>
            <ac:spMk id="6" creationId="{C2369CF0-A394-8A20-E3C6-5644BC19F203}"/>
          </ac:spMkLst>
        </pc:spChg>
        <pc:spChg chg="mod topLvl">
          <ac:chgData name="Christopher Potter" userId="24ad2ef8db5e8a45" providerId="LiveId" clId="{10AB9FE2-9012-46EF-B18A-C87D5526F6EE}" dt="2026-06-08T11:33:37.446" v="179" actId="165"/>
          <ac:spMkLst>
            <pc:docMk/>
            <pc:sldMk cId="2287891568" sldId="268"/>
            <ac:spMk id="7" creationId="{C020FCF4-A796-509D-E523-C148E7313C4C}"/>
          </ac:spMkLst>
        </pc:spChg>
        <pc:spChg chg="mod topLvl">
          <ac:chgData name="Christopher Potter" userId="24ad2ef8db5e8a45" providerId="LiveId" clId="{10AB9FE2-9012-46EF-B18A-C87D5526F6EE}" dt="2026-06-08T11:33:37.446" v="179" actId="165"/>
          <ac:spMkLst>
            <pc:docMk/>
            <pc:sldMk cId="2287891568" sldId="268"/>
            <ac:spMk id="8" creationId="{8E76447E-EADD-E589-4562-AB8310522FF4}"/>
          </ac:spMkLst>
        </pc:spChg>
        <pc:spChg chg="del mod topLvl">
          <ac:chgData name="Christopher Potter" userId="24ad2ef8db5e8a45" providerId="LiveId" clId="{10AB9FE2-9012-46EF-B18A-C87D5526F6EE}" dt="2026-06-08T11:34:37.367" v="196" actId="478"/>
          <ac:spMkLst>
            <pc:docMk/>
            <pc:sldMk cId="2287891568" sldId="268"/>
            <ac:spMk id="9" creationId="{B666A51A-4982-F14C-B313-5665EE5EF69E}"/>
          </ac:spMkLst>
        </pc:spChg>
        <pc:spChg chg="mod topLvl">
          <ac:chgData name="Christopher Potter" userId="24ad2ef8db5e8a45" providerId="LiveId" clId="{10AB9FE2-9012-46EF-B18A-C87D5526F6EE}" dt="2026-06-08T11:35:02.498" v="203" actId="1076"/>
          <ac:spMkLst>
            <pc:docMk/>
            <pc:sldMk cId="2287891568" sldId="268"/>
            <ac:spMk id="10" creationId="{146BBF38-5CC4-483B-736D-12E1835E2BA2}"/>
          </ac:spMkLst>
        </pc:spChg>
        <pc:spChg chg="mod topLvl">
          <ac:chgData name="Christopher Potter" userId="24ad2ef8db5e8a45" providerId="LiveId" clId="{10AB9FE2-9012-46EF-B18A-C87D5526F6EE}" dt="2026-06-08T11:33:37.446" v="179" actId="165"/>
          <ac:spMkLst>
            <pc:docMk/>
            <pc:sldMk cId="2287891568" sldId="268"/>
            <ac:spMk id="11" creationId="{B7249F27-3C78-EABB-DC88-366908329E01}"/>
          </ac:spMkLst>
        </pc:spChg>
        <pc:spChg chg="mod topLvl">
          <ac:chgData name="Christopher Potter" userId="24ad2ef8db5e8a45" providerId="LiveId" clId="{10AB9FE2-9012-46EF-B18A-C87D5526F6EE}" dt="2026-06-08T11:34:14.186" v="193" actId="6549"/>
          <ac:spMkLst>
            <pc:docMk/>
            <pc:sldMk cId="2287891568" sldId="268"/>
            <ac:spMk id="12" creationId="{BE389CFC-12C4-FD8D-B357-8BF6FE3F913F}"/>
          </ac:spMkLst>
        </pc:spChg>
        <pc:spChg chg="mod topLvl">
          <ac:chgData name="Christopher Potter" userId="24ad2ef8db5e8a45" providerId="LiveId" clId="{10AB9FE2-9012-46EF-B18A-C87D5526F6EE}" dt="2026-06-08T11:33:37.446" v="179" actId="165"/>
          <ac:spMkLst>
            <pc:docMk/>
            <pc:sldMk cId="2287891568" sldId="268"/>
            <ac:spMk id="13" creationId="{E60ABED8-FF3F-5697-0259-ECB62D620F04}"/>
          </ac:spMkLst>
        </pc:spChg>
        <pc:grpChg chg="del mod">
          <ac:chgData name="Christopher Potter" userId="24ad2ef8db5e8a45" providerId="LiveId" clId="{10AB9FE2-9012-46EF-B18A-C87D5526F6EE}" dt="2026-06-08T11:33:37.446" v="179" actId="165"/>
          <ac:grpSpMkLst>
            <pc:docMk/>
            <pc:sldMk cId="2287891568" sldId="268"/>
            <ac:grpSpMk id="5" creationId="{C7DB1DAB-B715-FFDB-8941-4DD7A853BE40}"/>
          </ac:grpSpMkLst>
        </pc:grpChg>
      </pc:sldChg>
      <pc:sldChg chg="del">
        <pc:chgData name="Christopher Potter" userId="24ad2ef8db5e8a45" providerId="LiveId" clId="{10AB9FE2-9012-46EF-B18A-C87D5526F6EE}" dt="2026-06-08T11:12:47.486" v="0" actId="47"/>
        <pc:sldMkLst>
          <pc:docMk/>
          <pc:sldMk cId="3480106584" sldId="268"/>
        </pc:sldMkLst>
      </pc:sldChg>
      <pc:sldChg chg="delSp modSp add mod ord">
        <pc:chgData name="Christopher Potter" userId="24ad2ef8db5e8a45" providerId="LiveId" clId="{10AB9FE2-9012-46EF-B18A-C87D5526F6EE}" dt="2026-06-08T11:39:05.608" v="248" actId="20577"/>
        <pc:sldMkLst>
          <pc:docMk/>
          <pc:sldMk cId="374507793" sldId="269"/>
        </pc:sldMkLst>
        <pc:spChg chg="mod">
          <ac:chgData name="Christopher Potter" userId="24ad2ef8db5e8a45" providerId="LiveId" clId="{10AB9FE2-9012-46EF-B18A-C87D5526F6EE}" dt="2026-06-08T11:39:05.608" v="248" actId="20577"/>
          <ac:spMkLst>
            <pc:docMk/>
            <pc:sldMk cId="374507793" sldId="269"/>
            <ac:spMk id="3" creationId="{1813FCBC-4922-5C6B-F338-0FEDA72C549A}"/>
          </ac:spMkLst>
        </pc:spChg>
        <pc:spChg chg="del">
          <ac:chgData name="Christopher Potter" userId="24ad2ef8db5e8a45" providerId="LiveId" clId="{10AB9FE2-9012-46EF-B18A-C87D5526F6EE}" dt="2026-06-08T11:38:27.220" v="244" actId="478"/>
          <ac:spMkLst>
            <pc:docMk/>
            <pc:sldMk cId="374507793" sldId="269"/>
            <ac:spMk id="6" creationId="{25692BB0-4B23-292C-5B5E-68AE9270D118}"/>
          </ac:spMkLst>
        </pc:spChg>
        <pc:spChg chg="mod">
          <ac:chgData name="Christopher Potter" userId="24ad2ef8db5e8a45" providerId="LiveId" clId="{10AB9FE2-9012-46EF-B18A-C87D5526F6EE}" dt="2026-06-08T11:38:35.076" v="246" actId="20577"/>
          <ac:spMkLst>
            <pc:docMk/>
            <pc:sldMk cId="374507793" sldId="269"/>
            <ac:spMk id="7" creationId="{4E010D61-6469-6846-2B5C-E6AD3A2E065D}"/>
          </ac:spMkLst>
        </pc:spChg>
        <pc:spChg chg="mod">
          <ac:chgData name="Christopher Potter" userId="24ad2ef8db5e8a45" providerId="LiveId" clId="{10AB9FE2-9012-46EF-B18A-C87D5526F6EE}" dt="2026-06-08T11:38:35.076" v="246" actId="20577"/>
          <ac:spMkLst>
            <pc:docMk/>
            <pc:sldMk cId="374507793" sldId="269"/>
            <ac:spMk id="8" creationId="{C78CEB07-876B-4BB9-D1CD-DF1990D77D83}"/>
          </ac:spMkLst>
        </pc:spChg>
        <pc:spChg chg="mod">
          <ac:chgData name="Christopher Potter" userId="24ad2ef8db5e8a45" providerId="LiveId" clId="{10AB9FE2-9012-46EF-B18A-C87D5526F6EE}" dt="2026-06-08T11:38:35.076" v="246" actId="20577"/>
          <ac:spMkLst>
            <pc:docMk/>
            <pc:sldMk cId="374507793" sldId="269"/>
            <ac:spMk id="12" creationId="{D297D33E-D885-6877-4F79-62D4F9B2BCA4}"/>
          </ac:spMkLst>
        </pc:spChg>
        <pc:spChg chg="mod">
          <ac:chgData name="Christopher Potter" userId="24ad2ef8db5e8a45" providerId="LiveId" clId="{10AB9FE2-9012-46EF-B18A-C87D5526F6EE}" dt="2026-06-08T11:38:35.076" v="246" actId="20577"/>
          <ac:spMkLst>
            <pc:docMk/>
            <pc:sldMk cId="374507793" sldId="269"/>
            <ac:spMk id="13" creationId="{6B97EE2E-8F74-483C-130A-3EBC68DE8340}"/>
          </ac:spMkLst>
        </pc:spChg>
        <pc:spChg chg="del">
          <ac:chgData name="Christopher Potter" userId="24ad2ef8db5e8a45" providerId="LiveId" clId="{10AB9FE2-9012-46EF-B18A-C87D5526F6EE}" dt="2026-06-08T11:38:27.220" v="244" actId="478"/>
          <ac:spMkLst>
            <pc:docMk/>
            <pc:sldMk cId="374507793" sldId="269"/>
            <ac:spMk id="14" creationId="{16EC20B2-51DB-9C22-C578-B132F58940B5}"/>
          </ac:spMkLst>
        </pc:spChg>
        <pc:grpChg chg="mod">
          <ac:chgData name="Christopher Potter" userId="24ad2ef8db5e8a45" providerId="LiveId" clId="{10AB9FE2-9012-46EF-B18A-C87D5526F6EE}" dt="2026-06-08T11:38:35.076" v="246" actId="20577"/>
          <ac:grpSpMkLst>
            <pc:docMk/>
            <pc:sldMk cId="374507793" sldId="269"/>
            <ac:grpSpMk id="5" creationId="{F00CDCE4-190B-25A8-8434-F7EE912E0C8E}"/>
          </ac:grpSpMkLst>
        </pc:grpChg>
      </pc:sldChg>
      <pc:sldChg chg="del">
        <pc:chgData name="Christopher Potter" userId="24ad2ef8db5e8a45" providerId="LiveId" clId="{10AB9FE2-9012-46EF-B18A-C87D5526F6EE}" dt="2026-06-08T11:12:47.486" v="0" actId="47"/>
        <pc:sldMkLst>
          <pc:docMk/>
          <pc:sldMk cId="718537651" sldId="269"/>
        </pc:sldMkLst>
      </pc:sldChg>
      <pc:sldChg chg="del">
        <pc:chgData name="Christopher Potter" userId="24ad2ef8db5e8a45" providerId="LiveId" clId="{10AB9FE2-9012-46EF-B18A-C87D5526F6EE}" dt="2026-06-08T11:12:47.486" v="0" actId="47"/>
        <pc:sldMkLst>
          <pc:docMk/>
          <pc:sldMk cId="2109899782" sldId="270"/>
        </pc:sldMkLst>
      </pc:sldChg>
      <pc:sldChg chg="addSp delSp modSp add mod ord modAnim">
        <pc:chgData name="Christopher Potter" userId="24ad2ef8db5e8a45" providerId="LiveId" clId="{10AB9FE2-9012-46EF-B18A-C87D5526F6EE}" dt="2026-06-08T11:43:05.092" v="355" actId="20577"/>
        <pc:sldMkLst>
          <pc:docMk/>
          <pc:sldMk cId="3913140888" sldId="270"/>
        </pc:sldMkLst>
        <pc:spChg chg="mod">
          <ac:chgData name="Christopher Potter" userId="24ad2ef8db5e8a45" providerId="LiveId" clId="{10AB9FE2-9012-46EF-B18A-C87D5526F6EE}" dt="2026-06-08T11:43:05.092" v="355" actId="20577"/>
          <ac:spMkLst>
            <pc:docMk/>
            <pc:sldMk cId="3913140888" sldId="270"/>
            <ac:spMk id="3" creationId="{0747CE6A-2FC3-0496-41C1-1B6F381A051D}"/>
          </ac:spMkLst>
        </pc:spChg>
        <pc:spChg chg="add mod">
          <ac:chgData name="Christopher Potter" userId="24ad2ef8db5e8a45" providerId="LiveId" clId="{10AB9FE2-9012-46EF-B18A-C87D5526F6EE}" dt="2026-06-08T11:40:56.497" v="303" actId="14100"/>
          <ac:spMkLst>
            <pc:docMk/>
            <pc:sldMk cId="3913140888" sldId="270"/>
            <ac:spMk id="4" creationId="{3BB79CF0-6091-0961-1694-6BC002CA4C5F}"/>
          </ac:spMkLst>
        </pc:spChg>
        <pc:spChg chg="add mod">
          <ac:chgData name="Christopher Potter" userId="24ad2ef8db5e8a45" providerId="LiveId" clId="{10AB9FE2-9012-46EF-B18A-C87D5526F6EE}" dt="2026-06-08T11:41:09.256" v="308" actId="1076"/>
          <ac:spMkLst>
            <pc:docMk/>
            <pc:sldMk cId="3913140888" sldId="270"/>
            <ac:spMk id="5" creationId="{6B8A5ACC-DF5F-ACBF-E177-D72AD9E0C78F}"/>
          </ac:spMkLst>
        </pc:spChg>
        <pc:spChg chg="add mod">
          <ac:chgData name="Christopher Potter" userId="24ad2ef8db5e8a45" providerId="LiveId" clId="{10AB9FE2-9012-46EF-B18A-C87D5526F6EE}" dt="2026-06-08T11:42:08.691" v="331" actId="14100"/>
          <ac:spMkLst>
            <pc:docMk/>
            <pc:sldMk cId="3913140888" sldId="270"/>
            <ac:spMk id="6" creationId="{CF7DDBE8-6FB7-3BA7-D9C8-9545F6BB76D2}"/>
          </ac:spMkLst>
        </pc:spChg>
        <pc:spChg chg="mod">
          <ac:chgData name="Christopher Potter" userId="24ad2ef8db5e8a45" providerId="LiveId" clId="{10AB9FE2-9012-46EF-B18A-C87D5526F6EE}" dt="2026-06-08T11:41:02.644" v="305" actId="404"/>
          <ac:spMkLst>
            <pc:docMk/>
            <pc:sldMk cId="3913140888" sldId="270"/>
            <ac:spMk id="7" creationId="{C737B666-5503-8F30-E037-B7A9A0FA146B}"/>
          </ac:spMkLst>
        </pc:spChg>
        <pc:spChg chg="mod">
          <ac:chgData name="Christopher Potter" userId="24ad2ef8db5e8a45" providerId="LiveId" clId="{10AB9FE2-9012-46EF-B18A-C87D5526F6EE}" dt="2026-06-08T11:41:02.644" v="305" actId="404"/>
          <ac:spMkLst>
            <pc:docMk/>
            <pc:sldMk cId="3913140888" sldId="270"/>
            <ac:spMk id="8" creationId="{C759BDDF-2778-9016-63CB-2FB7B3FE3E18}"/>
          </ac:spMkLst>
        </pc:spChg>
        <pc:spChg chg="del">
          <ac:chgData name="Christopher Potter" userId="24ad2ef8db5e8a45" providerId="LiveId" clId="{10AB9FE2-9012-46EF-B18A-C87D5526F6EE}" dt="2026-06-08T11:40:36.673" v="294" actId="478"/>
          <ac:spMkLst>
            <pc:docMk/>
            <pc:sldMk cId="3913140888" sldId="270"/>
            <ac:spMk id="9" creationId="{D9B51692-BC42-D690-EE66-82744DDAC11C}"/>
          </ac:spMkLst>
        </pc:spChg>
        <pc:spChg chg="del">
          <ac:chgData name="Christopher Potter" userId="24ad2ef8db5e8a45" providerId="LiveId" clId="{10AB9FE2-9012-46EF-B18A-C87D5526F6EE}" dt="2026-06-08T11:40:32.911" v="293" actId="478"/>
          <ac:spMkLst>
            <pc:docMk/>
            <pc:sldMk cId="3913140888" sldId="270"/>
            <ac:spMk id="10" creationId="{28EDE4A7-9A17-9E5E-6E91-FC00A6FC70E4}"/>
          </ac:spMkLst>
        </pc:spChg>
        <pc:spChg chg="mod">
          <ac:chgData name="Christopher Potter" userId="24ad2ef8db5e8a45" providerId="LiveId" clId="{10AB9FE2-9012-46EF-B18A-C87D5526F6EE}" dt="2026-06-08T11:41:02.644" v="305" actId="404"/>
          <ac:spMkLst>
            <pc:docMk/>
            <pc:sldMk cId="3913140888" sldId="270"/>
            <ac:spMk id="11" creationId="{ED8117B4-BD9A-4190-CD08-FAB88F64A4A0}"/>
          </ac:spMkLst>
        </pc:spChg>
        <pc:spChg chg="del">
          <ac:chgData name="Christopher Potter" userId="24ad2ef8db5e8a45" providerId="LiveId" clId="{10AB9FE2-9012-46EF-B18A-C87D5526F6EE}" dt="2026-06-08T11:40:30.102" v="292" actId="478"/>
          <ac:spMkLst>
            <pc:docMk/>
            <pc:sldMk cId="3913140888" sldId="270"/>
            <ac:spMk id="12" creationId="{E9940DE4-E895-7F0C-2914-5F276AD2AE89}"/>
          </ac:spMkLst>
        </pc:spChg>
        <pc:spChg chg="del">
          <ac:chgData name="Christopher Potter" userId="24ad2ef8db5e8a45" providerId="LiveId" clId="{10AB9FE2-9012-46EF-B18A-C87D5526F6EE}" dt="2026-06-08T11:40:27.640" v="291" actId="478"/>
          <ac:spMkLst>
            <pc:docMk/>
            <pc:sldMk cId="3913140888" sldId="270"/>
            <ac:spMk id="13" creationId="{697AEF19-EB2B-C607-BD2D-DAF57A60161F}"/>
          </ac:spMkLst>
        </pc:spChg>
        <pc:spChg chg="add mod">
          <ac:chgData name="Christopher Potter" userId="24ad2ef8db5e8a45" providerId="LiveId" clId="{10AB9FE2-9012-46EF-B18A-C87D5526F6EE}" dt="2026-06-08T11:42:27.672" v="333" actId="1076"/>
          <ac:spMkLst>
            <pc:docMk/>
            <pc:sldMk cId="3913140888" sldId="270"/>
            <ac:spMk id="16" creationId="{28A28AAA-0836-9908-73BA-23254B7FBA48}"/>
          </ac:spMkLst>
        </pc:spChg>
        <pc:spChg chg="add mod">
          <ac:chgData name="Christopher Potter" userId="24ad2ef8db5e8a45" providerId="LiveId" clId="{10AB9FE2-9012-46EF-B18A-C87D5526F6EE}" dt="2026-06-08T11:42:47.976" v="353" actId="1076"/>
          <ac:spMkLst>
            <pc:docMk/>
            <pc:sldMk cId="3913140888" sldId="270"/>
            <ac:spMk id="17" creationId="{683CBF43-FDCC-CB6A-7037-1A846DC6DE64}"/>
          </ac:spMkLst>
        </pc:spChg>
        <pc:grpChg chg="mod">
          <ac:chgData name="Christopher Potter" userId="24ad2ef8db5e8a45" providerId="LiveId" clId="{10AB9FE2-9012-46EF-B18A-C87D5526F6EE}" dt="2026-06-08T11:41:02.644" v="305" actId="404"/>
          <ac:grpSpMkLst>
            <pc:docMk/>
            <pc:sldMk cId="3913140888" sldId="270"/>
            <ac:grpSpMk id="14" creationId="{4EFC8FA0-E024-9517-57CE-6738C722BF1F}"/>
          </ac:grpSpMkLst>
        </pc:grpChg>
      </pc:sldChg>
      <pc:sldChg chg="del">
        <pc:chgData name="Christopher Potter" userId="24ad2ef8db5e8a45" providerId="LiveId" clId="{10AB9FE2-9012-46EF-B18A-C87D5526F6EE}" dt="2026-06-08T11:12:47.486" v="0" actId="47"/>
        <pc:sldMkLst>
          <pc:docMk/>
          <pc:sldMk cId="487510169" sldId="271"/>
        </pc:sldMkLst>
      </pc:sldChg>
      <pc:sldChg chg="modSp add mod ord">
        <pc:chgData name="Christopher Potter" userId="24ad2ef8db5e8a45" providerId="LiveId" clId="{10AB9FE2-9012-46EF-B18A-C87D5526F6EE}" dt="2026-06-08T11:44:02.876" v="375"/>
        <pc:sldMkLst>
          <pc:docMk/>
          <pc:sldMk cId="1058029072" sldId="271"/>
        </pc:sldMkLst>
        <pc:spChg chg="mod">
          <ac:chgData name="Christopher Potter" userId="24ad2ef8db5e8a45" providerId="LiveId" clId="{10AB9FE2-9012-46EF-B18A-C87D5526F6EE}" dt="2026-06-08T11:39:47.665" v="258" actId="20577"/>
          <ac:spMkLst>
            <pc:docMk/>
            <pc:sldMk cId="1058029072" sldId="271"/>
            <ac:spMk id="3" creationId="{CD630403-22EF-2A98-BBD0-662BB206D12E}"/>
          </ac:spMkLst>
        </pc:spChg>
        <pc:spChg chg="mod">
          <ac:chgData name="Christopher Potter" userId="24ad2ef8db5e8a45" providerId="LiveId" clId="{10AB9FE2-9012-46EF-B18A-C87D5526F6EE}" dt="2026-06-08T11:39:44.558" v="256" actId="20577"/>
          <ac:spMkLst>
            <pc:docMk/>
            <pc:sldMk cId="1058029072" sldId="271"/>
            <ac:spMk id="7" creationId="{F4F8AE8B-8936-8430-CE94-AC764A4C94CC}"/>
          </ac:spMkLst>
        </pc:spChg>
        <pc:spChg chg="mod">
          <ac:chgData name="Christopher Potter" userId="24ad2ef8db5e8a45" providerId="LiveId" clId="{10AB9FE2-9012-46EF-B18A-C87D5526F6EE}" dt="2026-06-08T11:39:44.558" v="256" actId="20577"/>
          <ac:spMkLst>
            <pc:docMk/>
            <pc:sldMk cId="1058029072" sldId="271"/>
            <ac:spMk id="8" creationId="{A269A2D8-FD84-EF29-7F1B-D6D067DBED76}"/>
          </ac:spMkLst>
        </pc:spChg>
        <pc:spChg chg="mod">
          <ac:chgData name="Christopher Potter" userId="24ad2ef8db5e8a45" providerId="LiveId" clId="{10AB9FE2-9012-46EF-B18A-C87D5526F6EE}" dt="2026-06-08T11:39:44.558" v="256" actId="20577"/>
          <ac:spMkLst>
            <pc:docMk/>
            <pc:sldMk cId="1058029072" sldId="271"/>
            <ac:spMk id="12" creationId="{8854024D-57AC-BA78-19BE-1510415DA489}"/>
          </ac:spMkLst>
        </pc:spChg>
        <pc:spChg chg="mod">
          <ac:chgData name="Christopher Potter" userId="24ad2ef8db5e8a45" providerId="LiveId" clId="{10AB9FE2-9012-46EF-B18A-C87D5526F6EE}" dt="2026-06-08T11:39:44.558" v="256" actId="20577"/>
          <ac:spMkLst>
            <pc:docMk/>
            <pc:sldMk cId="1058029072" sldId="271"/>
            <ac:spMk id="13" creationId="{3323C83B-54E4-3967-F711-B547EF6F4B34}"/>
          </ac:spMkLst>
        </pc:spChg>
        <pc:grpChg chg="mod">
          <ac:chgData name="Christopher Potter" userId="24ad2ef8db5e8a45" providerId="LiveId" clId="{10AB9FE2-9012-46EF-B18A-C87D5526F6EE}" dt="2026-06-08T11:39:44.558" v="256" actId="20577"/>
          <ac:grpSpMkLst>
            <pc:docMk/>
            <pc:sldMk cId="1058029072" sldId="271"/>
            <ac:grpSpMk id="5" creationId="{1A738009-FE85-E1F1-42CA-4C86F2A0B1CB}"/>
          </ac:grpSpMkLst>
        </pc:grpChg>
        <pc:cxnChg chg="mod">
          <ac:chgData name="Christopher Potter" userId="24ad2ef8db5e8a45" providerId="LiveId" clId="{10AB9FE2-9012-46EF-B18A-C87D5526F6EE}" dt="2026-06-08T11:40:08.249" v="290" actId="1076"/>
          <ac:cxnSpMkLst>
            <pc:docMk/>
            <pc:sldMk cId="1058029072" sldId="271"/>
            <ac:cxnSpMk id="20" creationId="{708B3BB9-6994-EFE2-F2A3-E80812163A6F}"/>
          </ac:cxnSpMkLst>
        </pc:cxnChg>
      </pc:sldChg>
      <pc:sldChg chg="modSp add">
        <pc:chgData name="Christopher Potter" userId="24ad2ef8db5e8a45" providerId="LiveId" clId="{10AB9FE2-9012-46EF-B18A-C87D5526F6EE}" dt="2026-06-08T11:43:57.316" v="373" actId="20577"/>
        <pc:sldMkLst>
          <pc:docMk/>
          <pc:sldMk cId="30324259" sldId="272"/>
        </pc:sldMkLst>
        <pc:spChg chg="mod">
          <ac:chgData name="Christopher Potter" userId="24ad2ef8db5e8a45" providerId="LiveId" clId="{10AB9FE2-9012-46EF-B18A-C87D5526F6EE}" dt="2026-06-08T11:43:57.316" v="373" actId="20577"/>
          <ac:spMkLst>
            <pc:docMk/>
            <pc:sldMk cId="30324259" sldId="272"/>
            <ac:spMk id="3" creationId="{654248DF-D054-5E63-510C-0BF964E8474E}"/>
          </ac:spMkLst>
        </pc:spChg>
        <pc:spChg chg="mod">
          <ac:chgData name="Christopher Potter" userId="24ad2ef8db5e8a45" providerId="LiveId" clId="{10AB9FE2-9012-46EF-B18A-C87D5526F6EE}" dt="2026-06-08T11:43:23.116" v="357" actId="20577"/>
          <ac:spMkLst>
            <pc:docMk/>
            <pc:sldMk cId="30324259" sldId="272"/>
            <ac:spMk id="7" creationId="{5E89AF17-F71A-7D80-60A4-897DF7B16DC2}"/>
          </ac:spMkLst>
        </pc:spChg>
        <pc:spChg chg="mod">
          <ac:chgData name="Christopher Potter" userId="24ad2ef8db5e8a45" providerId="LiveId" clId="{10AB9FE2-9012-46EF-B18A-C87D5526F6EE}" dt="2026-06-08T11:43:23.116" v="357" actId="20577"/>
          <ac:spMkLst>
            <pc:docMk/>
            <pc:sldMk cId="30324259" sldId="272"/>
            <ac:spMk id="8" creationId="{F716CC41-6029-38B0-07AE-39AC789D81FE}"/>
          </ac:spMkLst>
        </pc:spChg>
        <pc:spChg chg="mod">
          <ac:chgData name="Christopher Potter" userId="24ad2ef8db5e8a45" providerId="LiveId" clId="{10AB9FE2-9012-46EF-B18A-C87D5526F6EE}" dt="2026-06-08T11:43:23.116" v="357" actId="20577"/>
          <ac:spMkLst>
            <pc:docMk/>
            <pc:sldMk cId="30324259" sldId="272"/>
            <ac:spMk id="11" creationId="{D39EF8EB-7F81-F26B-6AF3-C58D0ADD61B1}"/>
          </ac:spMkLst>
        </pc:spChg>
        <pc:spChg chg="mod">
          <ac:chgData name="Christopher Potter" userId="24ad2ef8db5e8a45" providerId="LiveId" clId="{10AB9FE2-9012-46EF-B18A-C87D5526F6EE}" dt="2026-06-08T11:43:32.289" v="363" actId="6549"/>
          <ac:spMkLst>
            <pc:docMk/>
            <pc:sldMk cId="30324259" sldId="272"/>
            <ac:spMk id="16" creationId="{08D51177-0EDD-4344-F278-D313BF80001E}"/>
          </ac:spMkLst>
        </pc:spChg>
        <pc:spChg chg="mod">
          <ac:chgData name="Christopher Potter" userId="24ad2ef8db5e8a45" providerId="LiveId" clId="{10AB9FE2-9012-46EF-B18A-C87D5526F6EE}" dt="2026-06-08T11:43:41.463" v="371" actId="6549"/>
          <ac:spMkLst>
            <pc:docMk/>
            <pc:sldMk cId="30324259" sldId="272"/>
            <ac:spMk id="17" creationId="{C42A3D9F-1075-98FA-ED04-4C3A1C8A733D}"/>
          </ac:spMkLst>
        </pc:spChg>
        <pc:grpChg chg="mod">
          <ac:chgData name="Christopher Potter" userId="24ad2ef8db5e8a45" providerId="LiveId" clId="{10AB9FE2-9012-46EF-B18A-C87D5526F6EE}" dt="2026-06-08T11:43:23.116" v="357" actId="20577"/>
          <ac:grpSpMkLst>
            <pc:docMk/>
            <pc:sldMk cId="30324259" sldId="272"/>
            <ac:grpSpMk id="14" creationId="{C09A7137-CEAB-C00B-8EF1-05791DAEA67A}"/>
          </ac:grpSpMkLst>
        </pc:grpChg>
      </pc:sldChg>
      <pc:sldChg chg="del">
        <pc:chgData name="Christopher Potter" userId="24ad2ef8db5e8a45" providerId="LiveId" clId="{10AB9FE2-9012-46EF-B18A-C87D5526F6EE}" dt="2026-06-08T11:12:47.486" v="0" actId="47"/>
        <pc:sldMkLst>
          <pc:docMk/>
          <pc:sldMk cId="2894983286" sldId="272"/>
        </pc:sldMkLst>
      </pc:sldChg>
      <pc:sldChg chg="del">
        <pc:chgData name="Christopher Potter" userId="24ad2ef8db5e8a45" providerId="LiveId" clId="{10AB9FE2-9012-46EF-B18A-C87D5526F6EE}" dt="2026-06-08T11:12:47.486" v="0" actId="47"/>
        <pc:sldMkLst>
          <pc:docMk/>
          <pc:sldMk cId="2667832246" sldId="273"/>
        </pc:sldMkLst>
      </pc:sldChg>
      <pc:sldChg chg="modSp add mod">
        <pc:chgData name="Christopher Potter" userId="24ad2ef8db5e8a45" providerId="LiveId" clId="{10AB9FE2-9012-46EF-B18A-C87D5526F6EE}" dt="2026-06-08T11:49:50.003" v="430" actId="20577"/>
        <pc:sldMkLst>
          <pc:docMk/>
          <pc:sldMk cId="3310359583" sldId="273"/>
        </pc:sldMkLst>
        <pc:spChg chg="mod">
          <ac:chgData name="Christopher Potter" userId="24ad2ef8db5e8a45" providerId="LiveId" clId="{10AB9FE2-9012-46EF-B18A-C87D5526F6EE}" dt="2026-06-08T11:49:22.756" v="428" actId="20577"/>
          <ac:spMkLst>
            <pc:docMk/>
            <pc:sldMk cId="3310359583" sldId="273"/>
            <ac:spMk id="3" creationId="{607CB43B-36BF-B9F0-DB9B-C7895F742206}"/>
          </ac:spMkLst>
        </pc:spChg>
        <pc:spChg chg="mod">
          <ac:chgData name="Christopher Potter" userId="24ad2ef8db5e8a45" providerId="LiveId" clId="{10AB9FE2-9012-46EF-B18A-C87D5526F6EE}" dt="2026-06-08T11:49:06.959" v="424" actId="20577"/>
          <ac:spMkLst>
            <pc:docMk/>
            <pc:sldMk cId="3310359583" sldId="273"/>
            <ac:spMk id="5" creationId="{92612067-7CCE-89E0-D433-F05F3520EDF8}"/>
          </ac:spMkLst>
        </pc:spChg>
        <pc:spChg chg="mod">
          <ac:chgData name="Christopher Potter" userId="24ad2ef8db5e8a45" providerId="LiveId" clId="{10AB9FE2-9012-46EF-B18A-C87D5526F6EE}" dt="2026-06-08T11:49:50.003" v="430" actId="20577"/>
          <ac:spMkLst>
            <pc:docMk/>
            <pc:sldMk cId="3310359583" sldId="273"/>
            <ac:spMk id="7" creationId="{221FD218-F3BA-05DD-FB89-EE5516812A72}"/>
          </ac:spMkLst>
        </pc:spChg>
        <pc:spChg chg="mod">
          <ac:chgData name="Christopher Potter" userId="24ad2ef8db5e8a45" providerId="LiveId" clId="{10AB9FE2-9012-46EF-B18A-C87D5526F6EE}" dt="2026-06-08T11:49:50.003" v="430" actId="20577"/>
          <ac:spMkLst>
            <pc:docMk/>
            <pc:sldMk cId="3310359583" sldId="273"/>
            <ac:spMk id="8" creationId="{99D41420-6FAF-2F1B-FCB7-08CFC3FEBA2B}"/>
          </ac:spMkLst>
        </pc:spChg>
        <pc:spChg chg="mod">
          <ac:chgData name="Christopher Potter" userId="24ad2ef8db5e8a45" providerId="LiveId" clId="{10AB9FE2-9012-46EF-B18A-C87D5526F6EE}" dt="2026-06-08T11:49:50.003" v="430" actId="20577"/>
          <ac:spMkLst>
            <pc:docMk/>
            <pc:sldMk cId="3310359583" sldId="273"/>
            <ac:spMk id="11" creationId="{A4BA7769-FE68-82DA-4F66-81A586D869AD}"/>
          </ac:spMkLst>
        </pc:spChg>
        <pc:spChg chg="mod">
          <ac:chgData name="Christopher Potter" userId="24ad2ef8db5e8a45" providerId="LiveId" clId="{10AB9FE2-9012-46EF-B18A-C87D5526F6EE}" dt="2026-06-08T11:48:53.577" v="422" actId="6549"/>
          <ac:spMkLst>
            <pc:docMk/>
            <pc:sldMk cId="3310359583" sldId="273"/>
            <ac:spMk id="17" creationId="{17CD45B6-CD3C-B9B8-B47A-A5713E24ABF9}"/>
          </ac:spMkLst>
        </pc:spChg>
        <pc:grpChg chg="mod">
          <ac:chgData name="Christopher Potter" userId="24ad2ef8db5e8a45" providerId="LiveId" clId="{10AB9FE2-9012-46EF-B18A-C87D5526F6EE}" dt="2026-06-08T11:49:50.003" v="430" actId="20577"/>
          <ac:grpSpMkLst>
            <pc:docMk/>
            <pc:sldMk cId="3310359583" sldId="273"/>
            <ac:grpSpMk id="14" creationId="{3784840E-9808-B8A5-85A5-52FEA95923AC}"/>
          </ac:grpSpMkLst>
        </pc:grpChg>
      </pc:sldChg>
      <pc:sldChg chg="modSp add mod ord">
        <pc:chgData name="Christopher Potter" userId="24ad2ef8db5e8a45" providerId="LiveId" clId="{10AB9FE2-9012-46EF-B18A-C87D5526F6EE}" dt="2026-06-08T11:47:42.923" v="407" actId="166"/>
        <pc:sldMkLst>
          <pc:docMk/>
          <pc:sldMk cId="1425005284" sldId="274"/>
        </pc:sldMkLst>
        <pc:spChg chg="mod ord">
          <ac:chgData name="Christopher Potter" userId="24ad2ef8db5e8a45" providerId="LiveId" clId="{10AB9FE2-9012-46EF-B18A-C87D5526F6EE}" dt="2026-06-08T11:47:42.923" v="407" actId="166"/>
          <ac:spMkLst>
            <pc:docMk/>
            <pc:sldMk cId="1425005284" sldId="274"/>
            <ac:spMk id="3" creationId="{F27688CA-7E3F-3AB3-FE8B-9C8C42DA14C4}"/>
          </ac:spMkLst>
        </pc:spChg>
        <pc:spChg chg="mod">
          <ac:chgData name="Christopher Potter" userId="24ad2ef8db5e8a45" providerId="LiveId" clId="{10AB9FE2-9012-46EF-B18A-C87D5526F6EE}" dt="2026-06-08T11:47:31.678" v="401" actId="6549"/>
          <ac:spMkLst>
            <pc:docMk/>
            <pc:sldMk cId="1425005284" sldId="274"/>
            <ac:spMk id="7" creationId="{B8822895-CF10-F1FE-6F25-61C081576AA8}"/>
          </ac:spMkLst>
        </pc:spChg>
        <pc:spChg chg="mod">
          <ac:chgData name="Christopher Potter" userId="24ad2ef8db5e8a45" providerId="LiveId" clId="{10AB9FE2-9012-46EF-B18A-C87D5526F6EE}" dt="2026-06-08T11:47:31.678" v="401" actId="6549"/>
          <ac:spMkLst>
            <pc:docMk/>
            <pc:sldMk cId="1425005284" sldId="274"/>
            <ac:spMk id="8" creationId="{4C6B76CD-2CEF-31CC-A1AC-A57CC4E1162D}"/>
          </ac:spMkLst>
        </pc:spChg>
        <pc:spChg chg="mod">
          <ac:chgData name="Christopher Potter" userId="24ad2ef8db5e8a45" providerId="LiveId" clId="{10AB9FE2-9012-46EF-B18A-C87D5526F6EE}" dt="2026-06-08T11:47:31.678" v="401" actId="6549"/>
          <ac:spMkLst>
            <pc:docMk/>
            <pc:sldMk cId="1425005284" sldId="274"/>
            <ac:spMk id="9" creationId="{5034A631-5A2B-E383-A970-0E916A40BED6}"/>
          </ac:spMkLst>
        </pc:spChg>
        <pc:spChg chg="mod">
          <ac:chgData name="Christopher Potter" userId="24ad2ef8db5e8a45" providerId="LiveId" clId="{10AB9FE2-9012-46EF-B18A-C87D5526F6EE}" dt="2026-06-08T11:47:31.678" v="401" actId="6549"/>
          <ac:spMkLst>
            <pc:docMk/>
            <pc:sldMk cId="1425005284" sldId="274"/>
            <ac:spMk id="10" creationId="{81F1B100-954D-655A-8F86-ED262AC3931B}"/>
          </ac:spMkLst>
        </pc:spChg>
        <pc:spChg chg="mod">
          <ac:chgData name="Christopher Potter" userId="24ad2ef8db5e8a45" providerId="LiveId" clId="{10AB9FE2-9012-46EF-B18A-C87D5526F6EE}" dt="2026-06-08T11:47:31.678" v="401" actId="6549"/>
          <ac:spMkLst>
            <pc:docMk/>
            <pc:sldMk cId="1425005284" sldId="274"/>
            <ac:spMk id="11" creationId="{4B0F7F8C-89D5-3775-AE6C-ED8EA35282FC}"/>
          </ac:spMkLst>
        </pc:spChg>
        <pc:spChg chg="mod">
          <ac:chgData name="Christopher Potter" userId="24ad2ef8db5e8a45" providerId="LiveId" clId="{10AB9FE2-9012-46EF-B18A-C87D5526F6EE}" dt="2026-06-08T11:47:31.678" v="401" actId="6549"/>
          <ac:spMkLst>
            <pc:docMk/>
            <pc:sldMk cId="1425005284" sldId="274"/>
            <ac:spMk id="12" creationId="{02FCE2E7-150C-B7BD-785A-BD2B9B28FE23}"/>
          </ac:spMkLst>
        </pc:spChg>
        <pc:spChg chg="mod ord">
          <ac:chgData name="Christopher Potter" userId="24ad2ef8db5e8a45" providerId="LiveId" clId="{10AB9FE2-9012-46EF-B18A-C87D5526F6EE}" dt="2026-06-08T11:47:31.678" v="401" actId="6549"/>
          <ac:spMkLst>
            <pc:docMk/>
            <pc:sldMk cId="1425005284" sldId="274"/>
            <ac:spMk id="13" creationId="{795124AD-DB7C-4852-8C38-438AD889B7FE}"/>
          </ac:spMkLst>
        </pc:spChg>
        <pc:grpChg chg="mod">
          <ac:chgData name="Christopher Potter" userId="24ad2ef8db5e8a45" providerId="LiveId" clId="{10AB9FE2-9012-46EF-B18A-C87D5526F6EE}" dt="2026-06-08T11:47:31.678" v="401" actId="6549"/>
          <ac:grpSpMkLst>
            <pc:docMk/>
            <pc:sldMk cId="1425005284" sldId="274"/>
            <ac:grpSpMk id="5" creationId="{5EC5F8FD-D86A-59F5-42C9-056C573DD8BD}"/>
          </ac:grpSpMkLst>
        </pc:grpChg>
      </pc:sldChg>
      <pc:sldChg chg="del">
        <pc:chgData name="Christopher Potter" userId="24ad2ef8db5e8a45" providerId="LiveId" clId="{10AB9FE2-9012-46EF-B18A-C87D5526F6EE}" dt="2026-06-08T11:12:47.486" v="0" actId="47"/>
        <pc:sldMkLst>
          <pc:docMk/>
          <pc:sldMk cId="2233847170" sldId="274"/>
        </pc:sldMkLst>
      </pc:sldChg>
      <pc:sldChg chg="del">
        <pc:chgData name="Christopher Potter" userId="24ad2ef8db5e8a45" providerId="LiveId" clId="{10AB9FE2-9012-46EF-B18A-C87D5526F6EE}" dt="2026-06-08T11:12:47.486" v="0" actId="47"/>
        <pc:sldMkLst>
          <pc:docMk/>
          <pc:sldMk cId="2821390831" sldId="275"/>
        </pc:sldMkLst>
      </pc:sldChg>
      <pc:sldChg chg="addSp delSp modSp add mod">
        <pc:chgData name="Christopher Potter" userId="24ad2ef8db5e8a45" providerId="LiveId" clId="{10AB9FE2-9012-46EF-B18A-C87D5526F6EE}" dt="2026-06-08T11:53:16.898" v="490" actId="6549"/>
        <pc:sldMkLst>
          <pc:docMk/>
          <pc:sldMk cId="3001135557" sldId="275"/>
        </pc:sldMkLst>
        <pc:spChg chg="mod">
          <ac:chgData name="Christopher Potter" userId="24ad2ef8db5e8a45" providerId="LiveId" clId="{10AB9FE2-9012-46EF-B18A-C87D5526F6EE}" dt="2026-06-08T11:53:16.898" v="490" actId="6549"/>
          <ac:spMkLst>
            <pc:docMk/>
            <pc:sldMk cId="3001135557" sldId="275"/>
            <ac:spMk id="3" creationId="{4F2998A0-D7C8-AACB-D9A2-BED88FEEEC75}"/>
          </ac:spMkLst>
        </pc:spChg>
        <pc:spChg chg="del">
          <ac:chgData name="Christopher Potter" userId="24ad2ef8db5e8a45" providerId="LiveId" clId="{10AB9FE2-9012-46EF-B18A-C87D5526F6EE}" dt="2026-06-08T11:50:48.986" v="433" actId="478"/>
          <ac:spMkLst>
            <pc:docMk/>
            <pc:sldMk cId="3001135557" sldId="275"/>
            <ac:spMk id="4" creationId="{D31A0300-EF79-1B33-03B6-8CD699D1F126}"/>
          </ac:spMkLst>
        </pc:spChg>
        <pc:spChg chg="del">
          <ac:chgData name="Christopher Potter" userId="24ad2ef8db5e8a45" providerId="LiveId" clId="{10AB9FE2-9012-46EF-B18A-C87D5526F6EE}" dt="2026-06-08T11:50:51.371" v="434" actId="478"/>
          <ac:spMkLst>
            <pc:docMk/>
            <pc:sldMk cId="3001135557" sldId="275"/>
            <ac:spMk id="5" creationId="{CA5437ED-8D84-479F-0E46-026DBD468A0E}"/>
          </ac:spMkLst>
        </pc:spChg>
        <pc:spChg chg="mod">
          <ac:chgData name="Christopher Potter" userId="24ad2ef8db5e8a45" providerId="LiveId" clId="{10AB9FE2-9012-46EF-B18A-C87D5526F6EE}" dt="2026-06-08T11:51:49.756" v="459" actId="14100"/>
          <ac:spMkLst>
            <pc:docMk/>
            <pc:sldMk cId="3001135557" sldId="275"/>
            <ac:spMk id="6" creationId="{28562090-7FE2-B415-2454-4C841B80556C}"/>
          </ac:spMkLst>
        </pc:spChg>
        <pc:spChg chg="mod topLvl">
          <ac:chgData name="Christopher Potter" userId="24ad2ef8db5e8a45" providerId="LiveId" clId="{10AB9FE2-9012-46EF-B18A-C87D5526F6EE}" dt="2026-06-08T11:52:43.566" v="477" actId="14100"/>
          <ac:spMkLst>
            <pc:docMk/>
            <pc:sldMk cId="3001135557" sldId="275"/>
            <ac:spMk id="7" creationId="{FD57EC2E-5E31-DBE4-7E89-8FCF0BB149FB}"/>
          </ac:spMkLst>
        </pc:spChg>
        <pc:spChg chg="mod topLvl">
          <ac:chgData name="Christopher Potter" userId="24ad2ef8db5e8a45" providerId="LiveId" clId="{10AB9FE2-9012-46EF-B18A-C87D5526F6EE}" dt="2026-06-08T11:52:22.058" v="473" actId="165"/>
          <ac:spMkLst>
            <pc:docMk/>
            <pc:sldMk cId="3001135557" sldId="275"/>
            <ac:spMk id="8" creationId="{E32B0403-F55B-BC90-EB36-A8B3C964F9A2}"/>
          </ac:spMkLst>
        </pc:spChg>
        <pc:spChg chg="add mod ord">
          <ac:chgData name="Christopher Potter" userId="24ad2ef8db5e8a45" providerId="LiveId" clId="{10AB9FE2-9012-46EF-B18A-C87D5526F6EE}" dt="2026-06-08T11:51:44.810" v="458" actId="167"/>
          <ac:spMkLst>
            <pc:docMk/>
            <pc:sldMk cId="3001135557" sldId="275"/>
            <ac:spMk id="9" creationId="{27A8E103-AFEC-302D-0701-6122705B80E0}"/>
          </ac:spMkLst>
        </pc:spChg>
        <pc:spChg chg="mod topLvl">
          <ac:chgData name="Christopher Potter" userId="24ad2ef8db5e8a45" providerId="LiveId" clId="{10AB9FE2-9012-46EF-B18A-C87D5526F6EE}" dt="2026-06-08T11:52:22.058" v="473" actId="165"/>
          <ac:spMkLst>
            <pc:docMk/>
            <pc:sldMk cId="3001135557" sldId="275"/>
            <ac:spMk id="11" creationId="{582B3639-0B04-4A6A-F4DA-1C7E82438625}"/>
          </ac:spMkLst>
        </pc:spChg>
        <pc:spChg chg="mod">
          <ac:chgData name="Christopher Potter" userId="24ad2ef8db5e8a45" providerId="LiveId" clId="{10AB9FE2-9012-46EF-B18A-C87D5526F6EE}" dt="2026-06-08T11:52:11.612" v="471" actId="1076"/>
          <ac:spMkLst>
            <pc:docMk/>
            <pc:sldMk cId="3001135557" sldId="275"/>
            <ac:spMk id="16" creationId="{500F77E3-2747-70D1-34C8-2BBA970F818C}"/>
          </ac:spMkLst>
        </pc:spChg>
        <pc:spChg chg="mod">
          <ac:chgData name="Christopher Potter" userId="24ad2ef8db5e8a45" providerId="LiveId" clId="{10AB9FE2-9012-46EF-B18A-C87D5526F6EE}" dt="2026-06-08T11:52:53.802" v="486" actId="6549"/>
          <ac:spMkLst>
            <pc:docMk/>
            <pc:sldMk cId="3001135557" sldId="275"/>
            <ac:spMk id="17" creationId="{25DC00AA-238F-53ED-8C69-9259ABFE069F}"/>
          </ac:spMkLst>
        </pc:spChg>
        <pc:grpChg chg="del mod">
          <ac:chgData name="Christopher Potter" userId="24ad2ef8db5e8a45" providerId="LiveId" clId="{10AB9FE2-9012-46EF-B18A-C87D5526F6EE}" dt="2026-06-08T11:52:22.058" v="473" actId="165"/>
          <ac:grpSpMkLst>
            <pc:docMk/>
            <pc:sldMk cId="3001135557" sldId="275"/>
            <ac:grpSpMk id="14" creationId="{6125CCEE-DCAA-B310-011D-3147688E8A98}"/>
          </ac:grpSpMkLst>
        </pc:grpChg>
      </pc:sldChg>
      <pc:sldChg chg="del">
        <pc:chgData name="Christopher Potter" userId="24ad2ef8db5e8a45" providerId="LiveId" clId="{10AB9FE2-9012-46EF-B18A-C87D5526F6EE}" dt="2026-06-08T11:12:47.486" v="0" actId="47"/>
        <pc:sldMkLst>
          <pc:docMk/>
          <pc:sldMk cId="3240989610" sldId="276"/>
        </pc:sldMkLst>
      </pc:sldChg>
      <pc:sldChg chg="modSp add mod ord">
        <pc:chgData name="Christopher Potter" userId="24ad2ef8db5e8a45" providerId="LiveId" clId="{10AB9FE2-9012-46EF-B18A-C87D5526F6EE}" dt="2026-06-08T12:00:21.546" v="553" actId="1037"/>
        <pc:sldMkLst>
          <pc:docMk/>
          <pc:sldMk cId="3832254957" sldId="276"/>
        </pc:sldMkLst>
        <pc:spChg chg="mod">
          <ac:chgData name="Christopher Potter" userId="24ad2ef8db5e8a45" providerId="LiveId" clId="{10AB9FE2-9012-46EF-B18A-C87D5526F6EE}" dt="2026-06-08T11:57:27.298" v="529" actId="20577"/>
          <ac:spMkLst>
            <pc:docMk/>
            <pc:sldMk cId="3832254957" sldId="276"/>
            <ac:spMk id="2" creationId="{904AEAE0-E5D7-B268-8341-F77712CFC0C3}"/>
          </ac:spMkLst>
        </pc:spChg>
        <pc:spChg chg="mod">
          <ac:chgData name="Christopher Potter" userId="24ad2ef8db5e8a45" providerId="LiveId" clId="{10AB9FE2-9012-46EF-B18A-C87D5526F6EE}" dt="2026-06-08T11:58:18.495" v="551" actId="20577"/>
          <ac:spMkLst>
            <pc:docMk/>
            <pc:sldMk cId="3832254957" sldId="276"/>
            <ac:spMk id="3" creationId="{1FEBB25A-5AEB-B849-58B8-1D1CA159CB98}"/>
          </ac:spMkLst>
        </pc:spChg>
        <pc:spChg chg="mod">
          <ac:chgData name="Christopher Potter" userId="24ad2ef8db5e8a45" providerId="LiveId" clId="{10AB9FE2-9012-46EF-B18A-C87D5526F6EE}" dt="2026-06-08T12:00:21.546" v="553" actId="1037"/>
          <ac:spMkLst>
            <pc:docMk/>
            <pc:sldMk cId="3832254957" sldId="276"/>
            <ac:spMk id="5" creationId="{0A6D151A-557B-317E-E3C7-CDC3976A9229}"/>
          </ac:spMkLst>
        </pc:spChg>
        <pc:spChg chg="mod">
          <ac:chgData name="Christopher Potter" userId="24ad2ef8db5e8a45" providerId="LiveId" clId="{10AB9FE2-9012-46EF-B18A-C87D5526F6EE}" dt="2026-06-08T11:57:44.506" v="535" actId="20577"/>
          <ac:spMkLst>
            <pc:docMk/>
            <pc:sldMk cId="3832254957" sldId="276"/>
            <ac:spMk id="7" creationId="{CDF8DF5E-9510-B82F-D03F-1D11F2315C71}"/>
          </ac:spMkLst>
        </pc:spChg>
        <pc:spChg chg="mod">
          <ac:chgData name="Christopher Potter" userId="24ad2ef8db5e8a45" providerId="LiveId" clId="{10AB9FE2-9012-46EF-B18A-C87D5526F6EE}" dt="2026-06-08T11:58:07.675" v="543" actId="1076"/>
          <ac:spMkLst>
            <pc:docMk/>
            <pc:sldMk cId="3832254957" sldId="276"/>
            <ac:spMk id="8" creationId="{B81968CF-7FD0-55DF-7033-AF44ECD56D2F}"/>
          </ac:spMkLst>
        </pc:spChg>
        <pc:spChg chg="mod">
          <ac:chgData name="Christopher Potter" userId="24ad2ef8db5e8a45" providerId="LiveId" clId="{10AB9FE2-9012-46EF-B18A-C87D5526F6EE}" dt="2026-06-08T11:57:44.506" v="535" actId="20577"/>
          <ac:spMkLst>
            <pc:docMk/>
            <pc:sldMk cId="3832254957" sldId="276"/>
            <ac:spMk id="11" creationId="{4B18CCE6-0BA0-6E18-15DB-7315D63DF799}"/>
          </ac:spMkLst>
        </pc:spChg>
        <pc:spChg chg="mod">
          <ac:chgData name="Christopher Potter" userId="24ad2ef8db5e8a45" providerId="LiveId" clId="{10AB9FE2-9012-46EF-B18A-C87D5526F6EE}" dt="2026-06-08T11:57:38.799" v="532" actId="20577"/>
          <ac:spMkLst>
            <pc:docMk/>
            <pc:sldMk cId="3832254957" sldId="276"/>
            <ac:spMk id="16" creationId="{9B9B8B21-90AE-736E-F1DD-9C4A4E8AE30B}"/>
          </ac:spMkLst>
        </pc:spChg>
        <pc:spChg chg="mod">
          <ac:chgData name="Christopher Potter" userId="24ad2ef8db5e8a45" providerId="LiveId" clId="{10AB9FE2-9012-46EF-B18A-C87D5526F6EE}" dt="2026-06-08T11:58:15.406" v="549" actId="6549"/>
          <ac:spMkLst>
            <pc:docMk/>
            <pc:sldMk cId="3832254957" sldId="276"/>
            <ac:spMk id="17" creationId="{17D488AC-6924-E772-94AC-E65CC530BC63}"/>
          </ac:spMkLst>
        </pc:spChg>
        <pc:grpChg chg="mod">
          <ac:chgData name="Christopher Potter" userId="24ad2ef8db5e8a45" providerId="LiveId" clId="{10AB9FE2-9012-46EF-B18A-C87D5526F6EE}" dt="2026-06-08T11:57:44.506" v="535" actId="20577"/>
          <ac:grpSpMkLst>
            <pc:docMk/>
            <pc:sldMk cId="3832254957" sldId="276"/>
            <ac:grpSpMk id="14" creationId="{2D18D649-BA3B-F298-444B-0191A248D25B}"/>
          </ac:grpSpMkLst>
        </pc:grpChg>
      </pc:sldChg>
      <pc:sldChg chg="addSp modSp add mod modAnim">
        <pc:chgData name="Christopher Potter" userId="24ad2ef8db5e8a45" providerId="LiveId" clId="{10AB9FE2-9012-46EF-B18A-C87D5526F6EE}" dt="2026-06-08T12:04:32.097" v="691"/>
        <pc:sldMkLst>
          <pc:docMk/>
          <pc:sldMk cId="677534447" sldId="277"/>
        </pc:sldMkLst>
        <pc:spChg chg="mod">
          <ac:chgData name="Christopher Potter" userId="24ad2ef8db5e8a45" providerId="LiveId" clId="{10AB9FE2-9012-46EF-B18A-C87D5526F6EE}" dt="2026-06-08T12:02:27.597" v="624" actId="6549"/>
          <ac:spMkLst>
            <pc:docMk/>
            <pc:sldMk cId="677534447" sldId="277"/>
            <ac:spMk id="2" creationId="{C1A1FA8C-F930-1ACA-7CAD-D85FB9DCC1AC}"/>
          </ac:spMkLst>
        </pc:spChg>
        <pc:spChg chg="mod">
          <ac:chgData name="Christopher Potter" userId="24ad2ef8db5e8a45" providerId="LiveId" clId="{10AB9FE2-9012-46EF-B18A-C87D5526F6EE}" dt="2026-06-08T12:03:46.606" v="680" actId="20577"/>
          <ac:spMkLst>
            <pc:docMk/>
            <pc:sldMk cId="677534447" sldId="277"/>
            <ac:spMk id="3" creationId="{43BE6ADF-AD26-88C7-D7B2-056121034613}"/>
          </ac:spMkLst>
        </pc:spChg>
        <pc:spChg chg="mod">
          <ac:chgData name="Christopher Potter" userId="24ad2ef8db5e8a45" providerId="LiveId" clId="{10AB9FE2-9012-46EF-B18A-C87D5526F6EE}" dt="2026-06-08T12:02:18.496" v="621" actId="1036"/>
          <ac:spMkLst>
            <pc:docMk/>
            <pc:sldMk cId="677534447" sldId="277"/>
            <ac:spMk id="4" creationId="{15988863-88C2-B61E-E186-AB57219F4B4E}"/>
          </ac:spMkLst>
        </pc:spChg>
        <pc:spChg chg="mod">
          <ac:chgData name="Christopher Potter" userId="24ad2ef8db5e8a45" providerId="LiveId" clId="{10AB9FE2-9012-46EF-B18A-C87D5526F6EE}" dt="2026-06-08T12:02:41.806" v="658" actId="1038"/>
          <ac:spMkLst>
            <pc:docMk/>
            <pc:sldMk cId="677534447" sldId="277"/>
            <ac:spMk id="5" creationId="{B4D9BB36-E5C7-9878-5E69-4D835DD20ABF}"/>
          </ac:spMkLst>
        </pc:spChg>
        <pc:spChg chg="mod">
          <ac:chgData name="Christopher Potter" userId="24ad2ef8db5e8a45" providerId="LiveId" clId="{10AB9FE2-9012-46EF-B18A-C87D5526F6EE}" dt="2026-06-08T12:02:18.496" v="621" actId="1036"/>
          <ac:spMkLst>
            <pc:docMk/>
            <pc:sldMk cId="677534447" sldId="277"/>
            <ac:spMk id="6" creationId="{E6E4B1B0-8373-4612-4DC0-B6E5BAD76DEA}"/>
          </ac:spMkLst>
        </pc:spChg>
        <pc:spChg chg="mod">
          <ac:chgData name="Christopher Potter" userId="24ad2ef8db5e8a45" providerId="LiveId" clId="{10AB9FE2-9012-46EF-B18A-C87D5526F6EE}" dt="2026-06-08T12:02:53.557" v="667" actId="6549"/>
          <ac:spMkLst>
            <pc:docMk/>
            <pc:sldMk cId="677534447" sldId="277"/>
            <ac:spMk id="7" creationId="{857B5EE5-43B4-B9CD-7F53-282149B2A540}"/>
          </ac:spMkLst>
        </pc:spChg>
        <pc:spChg chg="mod">
          <ac:chgData name="Christopher Potter" userId="24ad2ef8db5e8a45" providerId="LiveId" clId="{10AB9FE2-9012-46EF-B18A-C87D5526F6EE}" dt="2026-06-08T12:02:53.557" v="667" actId="6549"/>
          <ac:spMkLst>
            <pc:docMk/>
            <pc:sldMk cId="677534447" sldId="277"/>
            <ac:spMk id="8" creationId="{FC0C424D-1DC0-D292-8EE5-13A5FAB04FF9}"/>
          </ac:spMkLst>
        </pc:spChg>
        <pc:spChg chg="add mod">
          <ac:chgData name="Christopher Potter" userId="24ad2ef8db5e8a45" providerId="LiveId" clId="{10AB9FE2-9012-46EF-B18A-C87D5526F6EE}" dt="2026-06-08T12:02:18.496" v="621" actId="1036"/>
          <ac:spMkLst>
            <pc:docMk/>
            <pc:sldMk cId="677534447" sldId="277"/>
            <ac:spMk id="9" creationId="{2151BCE7-6F96-0D83-6416-691FA54A5528}"/>
          </ac:spMkLst>
        </pc:spChg>
        <pc:spChg chg="add mod">
          <ac:chgData name="Christopher Potter" userId="24ad2ef8db5e8a45" providerId="LiveId" clId="{10AB9FE2-9012-46EF-B18A-C87D5526F6EE}" dt="2026-06-08T12:02:18.496" v="621" actId="1036"/>
          <ac:spMkLst>
            <pc:docMk/>
            <pc:sldMk cId="677534447" sldId="277"/>
            <ac:spMk id="10" creationId="{DDA3FC94-7391-56E8-E33A-DCE35C6C4324}"/>
          </ac:spMkLst>
        </pc:spChg>
        <pc:spChg chg="mod">
          <ac:chgData name="Christopher Potter" userId="24ad2ef8db5e8a45" providerId="LiveId" clId="{10AB9FE2-9012-46EF-B18A-C87D5526F6EE}" dt="2026-06-08T12:02:53.557" v="667" actId="6549"/>
          <ac:spMkLst>
            <pc:docMk/>
            <pc:sldMk cId="677534447" sldId="277"/>
            <ac:spMk id="11" creationId="{2679DF0F-8AB0-4D95-AE1C-28C2B4BB4E56}"/>
          </ac:spMkLst>
        </pc:spChg>
        <pc:spChg chg="add mod">
          <ac:chgData name="Christopher Potter" userId="24ad2ef8db5e8a45" providerId="LiveId" clId="{10AB9FE2-9012-46EF-B18A-C87D5526F6EE}" dt="2026-06-08T12:02:18.496" v="621" actId="1036"/>
          <ac:spMkLst>
            <pc:docMk/>
            <pc:sldMk cId="677534447" sldId="277"/>
            <ac:spMk id="12" creationId="{952B549C-2568-809D-02FE-1D183D781332}"/>
          </ac:spMkLst>
        </pc:spChg>
        <pc:spChg chg="mod">
          <ac:chgData name="Christopher Potter" userId="24ad2ef8db5e8a45" providerId="LiveId" clId="{10AB9FE2-9012-46EF-B18A-C87D5526F6EE}" dt="2026-06-08T12:03:21.735" v="674" actId="6549"/>
          <ac:spMkLst>
            <pc:docMk/>
            <pc:sldMk cId="677534447" sldId="277"/>
            <ac:spMk id="16" creationId="{B15A856C-63DC-0579-44EB-679E4737E1AB}"/>
          </ac:spMkLst>
        </pc:spChg>
        <pc:spChg chg="mod">
          <ac:chgData name="Christopher Potter" userId="24ad2ef8db5e8a45" providerId="LiveId" clId="{10AB9FE2-9012-46EF-B18A-C87D5526F6EE}" dt="2026-06-08T12:03:24.846" v="676" actId="6549"/>
          <ac:spMkLst>
            <pc:docMk/>
            <pc:sldMk cId="677534447" sldId="277"/>
            <ac:spMk id="17" creationId="{86BA6A5C-FF71-4D14-927C-1F922FA0D2A6}"/>
          </ac:spMkLst>
        </pc:spChg>
        <pc:grpChg chg="mod">
          <ac:chgData name="Christopher Potter" userId="24ad2ef8db5e8a45" providerId="LiveId" clId="{10AB9FE2-9012-46EF-B18A-C87D5526F6EE}" dt="2026-06-08T12:02:53.557" v="667" actId="6549"/>
          <ac:grpSpMkLst>
            <pc:docMk/>
            <pc:sldMk cId="677534447" sldId="277"/>
            <ac:grpSpMk id="14" creationId="{6C565078-EB5A-A752-882A-F3C9C66C0639}"/>
          </ac:grpSpMkLst>
        </pc:grpChg>
        <pc:grpChg chg="add mod">
          <ac:chgData name="Christopher Potter" userId="24ad2ef8db5e8a45" providerId="LiveId" clId="{10AB9FE2-9012-46EF-B18A-C87D5526F6EE}" dt="2026-06-08T12:04:28.578" v="689" actId="164"/>
          <ac:grpSpMkLst>
            <pc:docMk/>
            <pc:sldMk cId="677534447" sldId="277"/>
            <ac:grpSpMk id="22" creationId="{7007D18F-03C9-BFA1-8130-2501E28D3FD8}"/>
          </ac:grpSpMkLst>
        </pc:grpChg>
        <pc:cxnChg chg="add mod">
          <ac:chgData name="Christopher Potter" userId="24ad2ef8db5e8a45" providerId="LiveId" clId="{10AB9FE2-9012-46EF-B18A-C87D5526F6EE}" dt="2026-06-08T12:04:28.578" v="689" actId="164"/>
          <ac:cxnSpMkLst>
            <pc:docMk/>
            <pc:sldMk cId="677534447" sldId="277"/>
            <ac:cxnSpMk id="18" creationId="{D3E159BE-591B-FB67-C416-60FD7DA5810A}"/>
          </ac:cxnSpMkLst>
        </pc:cxnChg>
        <pc:cxnChg chg="add mod">
          <ac:chgData name="Christopher Potter" userId="24ad2ef8db5e8a45" providerId="LiveId" clId="{10AB9FE2-9012-46EF-B18A-C87D5526F6EE}" dt="2026-06-08T12:04:28.578" v="689" actId="164"/>
          <ac:cxnSpMkLst>
            <pc:docMk/>
            <pc:sldMk cId="677534447" sldId="277"/>
            <ac:cxnSpMk id="19" creationId="{C0E2ACEB-7F92-4EE3-7402-C6F3BF8BCE07}"/>
          </ac:cxnSpMkLst>
        </pc:cxnChg>
      </pc:sldChg>
      <pc:sldChg chg="del">
        <pc:chgData name="Christopher Potter" userId="24ad2ef8db5e8a45" providerId="LiveId" clId="{10AB9FE2-9012-46EF-B18A-C87D5526F6EE}" dt="2026-06-08T11:12:47.486" v="0" actId="47"/>
        <pc:sldMkLst>
          <pc:docMk/>
          <pc:sldMk cId="3646017886" sldId="277"/>
        </pc:sldMkLst>
      </pc:sldChg>
      <pc:sldChg chg="addSp delSp modSp add mod ord modAnim">
        <pc:chgData name="Christopher Potter" userId="24ad2ef8db5e8a45" providerId="LiveId" clId="{10AB9FE2-9012-46EF-B18A-C87D5526F6EE}" dt="2026-06-08T12:15:29.233" v="841" actId="6549"/>
        <pc:sldMkLst>
          <pc:docMk/>
          <pc:sldMk cId="44771821" sldId="278"/>
        </pc:sldMkLst>
        <pc:spChg chg="mod">
          <ac:chgData name="Christopher Potter" userId="24ad2ef8db5e8a45" providerId="LiveId" clId="{10AB9FE2-9012-46EF-B18A-C87D5526F6EE}" dt="2026-06-08T12:12:20.566" v="785" actId="108"/>
          <ac:spMkLst>
            <pc:docMk/>
            <pc:sldMk cId="44771821" sldId="278"/>
            <ac:spMk id="2" creationId="{31BD0E7E-5638-6398-4B99-06C81E3F04FB}"/>
          </ac:spMkLst>
        </pc:spChg>
        <pc:spChg chg="mod">
          <ac:chgData name="Christopher Potter" userId="24ad2ef8db5e8a45" providerId="LiveId" clId="{10AB9FE2-9012-46EF-B18A-C87D5526F6EE}" dt="2026-06-08T12:15:29.233" v="841" actId="6549"/>
          <ac:spMkLst>
            <pc:docMk/>
            <pc:sldMk cId="44771821" sldId="278"/>
            <ac:spMk id="3" creationId="{A83C29F2-C474-C727-5663-87B9D8BD286E}"/>
          </ac:spMkLst>
        </pc:spChg>
        <pc:spChg chg="mod">
          <ac:chgData name="Christopher Potter" userId="24ad2ef8db5e8a45" providerId="LiveId" clId="{10AB9FE2-9012-46EF-B18A-C87D5526F6EE}" dt="2026-06-08T12:09:44.743" v="707" actId="14100"/>
          <ac:spMkLst>
            <pc:docMk/>
            <pc:sldMk cId="44771821" sldId="278"/>
            <ac:spMk id="4" creationId="{9221A898-D400-A644-B7EF-C907E6226123}"/>
          </ac:spMkLst>
        </pc:spChg>
        <pc:spChg chg="add mod">
          <ac:chgData name="Christopher Potter" userId="24ad2ef8db5e8a45" providerId="LiveId" clId="{10AB9FE2-9012-46EF-B18A-C87D5526F6EE}" dt="2026-06-08T12:10:44.790" v="745" actId="1076"/>
          <ac:spMkLst>
            <pc:docMk/>
            <pc:sldMk cId="44771821" sldId="278"/>
            <ac:spMk id="6" creationId="{430AA89F-9B6F-02AD-FC70-9A1B9F7CDFA0}"/>
          </ac:spMkLst>
        </pc:spChg>
        <pc:spChg chg="del mod topLvl">
          <ac:chgData name="Christopher Potter" userId="24ad2ef8db5e8a45" providerId="LiveId" clId="{10AB9FE2-9012-46EF-B18A-C87D5526F6EE}" dt="2026-06-08T12:14:03.292" v="818" actId="478"/>
          <ac:spMkLst>
            <pc:docMk/>
            <pc:sldMk cId="44771821" sldId="278"/>
            <ac:spMk id="7" creationId="{0F042E5D-CE02-7D05-9DA3-9816FB2B5296}"/>
          </ac:spMkLst>
        </pc:spChg>
        <pc:spChg chg="del mod topLvl">
          <ac:chgData name="Christopher Potter" userId="24ad2ef8db5e8a45" providerId="LiveId" clId="{10AB9FE2-9012-46EF-B18A-C87D5526F6EE}" dt="2026-06-08T12:14:01.037" v="817" actId="478"/>
          <ac:spMkLst>
            <pc:docMk/>
            <pc:sldMk cId="44771821" sldId="278"/>
            <ac:spMk id="8" creationId="{B4160290-45BC-3736-71EE-6C3E0C4D44E2}"/>
          </ac:spMkLst>
        </pc:spChg>
        <pc:spChg chg="add mod">
          <ac:chgData name="Christopher Potter" userId="24ad2ef8db5e8a45" providerId="LiveId" clId="{10AB9FE2-9012-46EF-B18A-C87D5526F6EE}" dt="2026-06-08T12:09:55.856" v="708" actId="1076"/>
          <ac:spMkLst>
            <pc:docMk/>
            <pc:sldMk cId="44771821" sldId="278"/>
            <ac:spMk id="10" creationId="{21B929EF-273A-74B0-0418-E059D9D936D4}"/>
          </ac:spMkLst>
        </pc:spChg>
        <pc:spChg chg="add mod">
          <ac:chgData name="Christopher Potter" userId="24ad2ef8db5e8a45" providerId="LiveId" clId="{10AB9FE2-9012-46EF-B18A-C87D5526F6EE}" dt="2026-06-08T12:10:48.662" v="746" actId="1076"/>
          <ac:spMkLst>
            <pc:docMk/>
            <pc:sldMk cId="44771821" sldId="278"/>
            <ac:spMk id="11" creationId="{643787D5-CB1D-6053-BDF3-DE44CE3D4D6C}"/>
          </ac:spMkLst>
        </pc:spChg>
        <pc:spChg chg="del mod">
          <ac:chgData name="Christopher Potter" userId="24ad2ef8db5e8a45" providerId="LiveId" clId="{10AB9FE2-9012-46EF-B18A-C87D5526F6EE}" dt="2026-06-08T12:09:32.047" v="704" actId="478"/>
          <ac:spMkLst>
            <pc:docMk/>
            <pc:sldMk cId="44771821" sldId="278"/>
            <ac:spMk id="12" creationId="{7A691C60-4510-72FD-D550-A3F196539C12}"/>
          </ac:spMkLst>
        </pc:spChg>
        <pc:spChg chg="del mod">
          <ac:chgData name="Christopher Potter" userId="24ad2ef8db5e8a45" providerId="LiveId" clId="{10AB9FE2-9012-46EF-B18A-C87D5526F6EE}" dt="2026-06-08T12:09:30.259" v="703" actId="478"/>
          <ac:spMkLst>
            <pc:docMk/>
            <pc:sldMk cId="44771821" sldId="278"/>
            <ac:spMk id="13" creationId="{44F5EC6E-AC40-3F01-5840-740C2EEAEFAD}"/>
          </ac:spMkLst>
        </pc:spChg>
        <pc:spChg chg="add mod">
          <ac:chgData name="Christopher Potter" userId="24ad2ef8db5e8a45" providerId="LiveId" clId="{10AB9FE2-9012-46EF-B18A-C87D5526F6EE}" dt="2026-06-08T12:15:21.307" v="837" actId="6549"/>
          <ac:spMkLst>
            <pc:docMk/>
            <pc:sldMk cId="44771821" sldId="278"/>
            <ac:spMk id="14" creationId="{EADD9286-8192-24DB-120A-5C8B928FA9CA}"/>
          </ac:spMkLst>
        </pc:spChg>
        <pc:spChg chg="add mod">
          <ac:chgData name="Christopher Potter" userId="24ad2ef8db5e8a45" providerId="LiveId" clId="{10AB9FE2-9012-46EF-B18A-C87D5526F6EE}" dt="2026-06-08T12:11:36.938" v="766" actId="14100"/>
          <ac:spMkLst>
            <pc:docMk/>
            <pc:sldMk cId="44771821" sldId="278"/>
            <ac:spMk id="15" creationId="{F8E35E4F-91C0-99EE-B529-EB29199476E3}"/>
          </ac:spMkLst>
        </pc:spChg>
        <pc:spChg chg="add mod">
          <ac:chgData name="Christopher Potter" userId="24ad2ef8db5e8a45" providerId="LiveId" clId="{10AB9FE2-9012-46EF-B18A-C87D5526F6EE}" dt="2026-06-08T12:15:25.709" v="839" actId="6549"/>
          <ac:spMkLst>
            <pc:docMk/>
            <pc:sldMk cId="44771821" sldId="278"/>
            <ac:spMk id="17" creationId="{E231C93A-172C-A63D-9194-690C80F456A1}"/>
          </ac:spMkLst>
        </pc:spChg>
        <pc:spChg chg="add mod ord">
          <ac:chgData name="Christopher Potter" userId="24ad2ef8db5e8a45" providerId="LiveId" clId="{10AB9FE2-9012-46EF-B18A-C87D5526F6EE}" dt="2026-06-08T12:14:45.811" v="827" actId="1076"/>
          <ac:spMkLst>
            <pc:docMk/>
            <pc:sldMk cId="44771821" sldId="278"/>
            <ac:spMk id="18" creationId="{07BA01A5-F3D1-BD88-4A8F-644C8C8C56FB}"/>
          </ac:spMkLst>
        </pc:spChg>
        <pc:spChg chg="add mod ord">
          <ac:chgData name="Christopher Potter" userId="24ad2ef8db5e8a45" providerId="LiveId" clId="{10AB9FE2-9012-46EF-B18A-C87D5526F6EE}" dt="2026-06-08T12:14:42.808" v="826" actId="14100"/>
          <ac:spMkLst>
            <pc:docMk/>
            <pc:sldMk cId="44771821" sldId="278"/>
            <ac:spMk id="19" creationId="{959BF971-9224-47F3-5DBC-103DE809A8E8}"/>
          </ac:spMkLst>
        </pc:spChg>
        <pc:grpChg chg="del mod">
          <ac:chgData name="Christopher Potter" userId="24ad2ef8db5e8a45" providerId="LiveId" clId="{10AB9FE2-9012-46EF-B18A-C87D5526F6EE}" dt="2026-06-08T12:10:32.966" v="742" actId="165"/>
          <ac:grpSpMkLst>
            <pc:docMk/>
            <pc:sldMk cId="44771821" sldId="278"/>
            <ac:grpSpMk id="5" creationId="{90036C9F-413E-F8C6-E0BE-0C0304D5CCD2}"/>
          </ac:grpSpMkLst>
        </pc:grpChg>
        <pc:cxnChg chg="mod">
          <ac:chgData name="Christopher Potter" userId="24ad2ef8db5e8a45" providerId="LiveId" clId="{10AB9FE2-9012-46EF-B18A-C87D5526F6EE}" dt="2026-06-08T12:10:24.397" v="741" actId="1038"/>
          <ac:cxnSpMkLst>
            <pc:docMk/>
            <pc:sldMk cId="44771821" sldId="278"/>
            <ac:cxnSpMk id="16" creationId="{10E5A60D-B117-1C82-31C0-091B2237C51B}"/>
          </ac:cxnSpMkLst>
        </pc:cxnChg>
        <pc:cxnChg chg="mod">
          <ac:chgData name="Christopher Potter" userId="24ad2ef8db5e8a45" providerId="LiveId" clId="{10AB9FE2-9012-46EF-B18A-C87D5526F6EE}" dt="2026-06-08T12:10:21.206" v="737" actId="1037"/>
          <ac:cxnSpMkLst>
            <pc:docMk/>
            <pc:sldMk cId="44771821" sldId="278"/>
            <ac:cxnSpMk id="20" creationId="{D3C2276E-156D-1774-3E97-77AA6E1A2D91}"/>
          </ac:cxnSpMkLst>
        </pc:cxnChg>
      </pc:sldChg>
      <pc:sldChg chg="del">
        <pc:chgData name="Christopher Potter" userId="24ad2ef8db5e8a45" providerId="LiveId" clId="{10AB9FE2-9012-46EF-B18A-C87D5526F6EE}" dt="2026-06-08T11:12:47.486" v="0" actId="47"/>
        <pc:sldMkLst>
          <pc:docMk/>
          <pc:sldMk cId="980446606" sldId="278"/>
        </pc:sldMkLst>
      </pc:sldChg>
      <pc:sldChg chg="del">
        <pc:chgData name="Christopher Potter" userId="24ad2ef8db5e8a45" providerId="LiveId" clId="{10AB9FE2-9012-46EF-B18A-C87D5526F6EE}" dt="2026-06-08T11:12:47.486" v="0" actId="47"/>
        <pc:sldMkLst>
          <pc:docMk/>
          <pc:sldMk cId="2523563609" sldId="279"/>
        </pc:sldMkLst>
      </pc:sldChg>
      <pc:sldChg chg="add">
        <pc:chgData name="Christopher Potter" userId="24ad2ef8db5e8a45" providerId="LiveId" clId="{10AB9FE2-9012-46EF-B18A-C87D5526F6EE}" dt="2026-06-08T12:11:59.027" v="777" actId="2890"/>
        <pc:sldMkLst>
          <pc:docMk/>
          <pc:sldMk cId="2678656091" sldId="279"/>
        </pc:sldMkLst>
      </pc:sldChg>
      <pc:sldChg chg="del">
        <pc:chgData name="Christopher Potter" userId="24ad2ef8db5e8a45" providerId="LiveId" clId="{10AB9FE2-9012-46EF-B18A-C87D5526F6EE}" dt="2026-06-08T11:12:47.486" v="0" actId="47"/>
        <pc:sldMkLst>
          <pc:docMk/>
          <pc:sldMk cId="99330863" sldId="280"/>
        </pc:sldMkLst>
      </pc:sldChg>
      <pc:sldChg chg="add ord">
        <pc:chgData name="Christopher Potter" userId="24ad2ef8db5e8a45" providerId="LiveId" clId="{10AB9FE2-9012-46EF-B18A-C87D5526F6EE}" dt="2026-06-08T12:15:34.866" v="843"/>
        <pc:sldMkLst>
          <pc:docMk/>
          <pc:sldMk cId="467522830" sldId="280"/>
        </pc:sldMkLst>
      </pc:sldChg>
      <pc:sldChg chg="del">
        <pc:chgData name="Christopher Potter" userId="24ad2ef8db5e8a45" providerId="LiveId" clId="{10AB9FE2-9012-46EF-B18A-C87D5526F6EE}" dt="2026-06-08T11:12:47.486" v="0" actId="47"/>
        <pc:sldMkLst>
          <pc:docMk/>
          <pc:sldMk cId="1628608263" sldId="281"/>
        </pc:sldMkLst>
      </pc:sldChg>
      <pc:sldChg chg="delSp modSp add mod ord">
        <pc:chgData name="Christopher Potter" userId="24ad2ef8db5e8a45" providerId="LiveId" clId="{10AB9FE2-9012-46EF-B18A-C87D5526F6EE}" dt="2026-06-08T12:18:25.556" v="880"/>
        <pc:sldMkLst>
          <pc:docMk/>
          <pc:sldMk cId="3647846956" sldId="281"/>
        </pc:sldMkLst>
        <pc:spChg chg="mod">
          <ac:chgData name="Christopher Potter" userId="24ad2ef8db5e8a45" providerId="LiveId" clId="{10AB9FE2-9012-46EF-B18A-C87D5526F6EE}" dt="2026-06-08T12:17:40.598" v="868" actId="404"/>
          <ac:spMkLst>
            <pc:docMk/>
            <pc:sldMk cId="3647846956" sldId="281"/>
            <ac:spMk id="2" creationId="{FBCEC7DA-B6B3-4944-BC3A-0C3CF05BE41F}"/>
          </ac:spMkLst>
        </pc:spChg>
        <pc:spChg chg="mod">
          <ac:chgData name="Christopher Potter" userId="24ad2ef8db5e8a45" providerId="LiveId" clId="{10AB9FE2-9012-46EF-B18A-C87D5526F6EE}" dt="2026-06-08T12:17:50.716" v="875" actId="6549"/>
          <ac:spMkLst>
            <pc:docMk/>
            <pc:sldMk cId="3647846956" sldId="281"/>
            <ac:spMk id="3" creationId="{782A8244-212C-EDDA-D582-FA8ED67906D8}"/>
          </ac:spMkLst>
        </pc:spChg>
        <pc:spChg chg="del">
          <ac:chgData name="Christopher Potter" userId="24ad2ef8db5e8a45" providerId="LiveId" clId="{10AB9FE2-9012-46EF-B18A-C87D5526F6EE}" dt="2026-06-08T12:17:13.525" v="845" actId="478"/>
          <ac:spMkLst>
            <pc:docMk/>
            <pc:sldMk cId="3647846956" sldId="281"/>
            <ac:spMk id="4" creationId="{D2E4FA25-1AF2-7B5C-A27E-210F83BDC2B0}"/>
          </ac:spMkLst>
        </pc:spChg>
        <pc:spChg chg="del">
          <ac:chgData name="Christopher Potter" userId="24ad2ef8db5e8a45" providerId="LiveId" clId="{10AB9FE2-9012-46EF-B18A-C87D5526F6EE}" dt="2026-06-08T12:17:13.525" v="845" actId="478"/>
          <ac:spMkLst>
            <pc:docMk/>
            <pc:sldMk cId="3647846956" sldId="281"/>
            <ac:spMk id="6" creationId="{48EDA434-C1F1-E853-AD0E-28429566FB9B}"/>
          </ac:spMkLst>
        </pc:spChg>
        <pc:spChg chg="del">
          <ac:chgData name="Christopher Potter" userId="24ad2ef8db5e8a45" providerId="LiveId" clId="{10AB9FE2-9012-46EF-B18A-C87D5526F6EE}" dt="2026-06-08T12:17:13.525" v="845" actId="478"/>
          <ac:spMkLst>
            <pc:docMk/>
            <pc:sldMk cId="3647846956" sldId="281"/>
            <ac:spMk id="7" creationId="{15F2665A-E9D9-9DC9-BDF7-BCE95F8EE147}"/>
          </ac:spMkLst>
        </pc:spChg>
        <pc:spChg chg="del">
          <ac:chgData name="Christopher Potter" userId="24ad2ef8db5e8a45" providerId="LiveId" clId="{10AB9FE2-9012-46EF-B18A-C87D5526F6EE}" dt="2026-06-08T12:17:13.525" v="845" actId="478"/>
          <ac:spMkLst>
            <pc:docMk/>
            <pc:sldMk cId="3647846956" sldId="281"/>
            <ac:spMk id="8" creationId="{F75B8277-6667-D8D2-1E28-68CC708DC84C}"/>
          </ac:spMkLst>
        </pc:spChg>
        <pc:spChg chg="del">
          <ac:chgData name="Christopher Potter" userId="24ad2ef8db5e8a45" providerId="LiveId" clId="{10AB9FE2-9012-46EF-B18A-C87D5526F6EE}" dt="2026-06-08T12:17:44.452" v="869" actId="478"/>
          <ac:spMkLst>
            <pc:docMk/>
            <pc:sldMk cId="3647846956" sldId="281"/>
            <ac:spMk id="9" creationId="{7F21840C-1E78-7E89-8871-7AB773CB78B4}"/>
          </ac:spMkLst>
        </pc:spChg>
        <pc:spChg chg="del">
          <ac:chgData name="Christopher Potter" userId="24ad2ef8db5e8a45" providerId="LiveId" clId="{10AB9FE2-9012-46EF-B18A-C87D5526F6EE}" dt="2026-06-08T12:17:13.525" v="845" actId="478"/>
          <ac:spMkLst>
            <pc:docMk/>
            <pc:sldMk cId="3647846956" sldId="281"/>
            <ac:spMk id="10" creationId="{D3610263-39BC-BB16-7661-0A73FB5B795E}"/>
          </ac:spMkLst>
        </pc:spChg>
        <pc:spChg chg="del">
          <ac:chgData name="Christopher Potter" userId="24ad2ef8db5e8a45" providerId="LiveId" clId="{10AB9FE2-9012-46EF-B18A-C87D5526F6EE}" dt="2026-06-08T12:17:13.525" v="845" actId="478"/>
          <ac:spMkLst>
            <pc:docMk/>
            <pc:sldMk cId="3647846956" sldId="281"/>
            <ac:spMk id="11" creationId="{BBC63D0D-803E-D9AE-2819-A3F3BD594730}"/>
          </ac:spMkLst>
        </pc:spChg>
        <pc:spChg chg="del">
          <ac:chgData name="Christopher Potter" userId="24ad2ef8db5e8a45" providerId="LiveId" clId="{10AB9FE2-9012-46EF-B18A-C87D5526F6EE}" dt="2026-06-08T12:17:13.525" v="845" actId="478"/>
          <ac:spMkLst>
            <pc:docMk/>
            <pc:sldMk cId="3647846956" sldId="281"/>
            <ac:spMk id="14" creationId="{FDC537D1-2BBE-9101-7D58-E8A5B63B4EB0}"/>
          </ac:spMkLst>
        </pc:spChg>
        <pc:spChg chg="del">
          <ac:chgData name="Christopher Potter" userId="24ad2ef8db5e8a45" providerId="LiveId" clId="{10AB9FE2-9012-46EF-B18A-C87D5526F6EE}" dt="2026-06-08T12:17:13.525" v="845" actId="478"/>
          <ac:spMkLst>
            <pc:docMk/>
            <pc:sldMk cId="3647846956" sldId="281"/>
            <ac:spMk id="15" creationId="{BB47796B-2E2C-FC08-A1FE-591D02FFC3F3}"/>
          </ac:spMkLst>
        </pc:spChg>
        <pc:cxnChg chg="del">
          <ac:chgData name="Christopher Potter" userId="24ad2ef8db5e8a45" providerId="LiveId" clId="{10AB9FE2-9012-46EF-B18A-C87D5526F6EE}" dt="2026-06-08T12:17:13.525" v="845" actId="478"/>
          <ac:cxnSpMkLst>
            <pc:docMk/>
            <pc:sldMk cId="3647846956" sldId="281"/>
            <ac:cxnSpMk id="16" creationId="{22E006F1-E7FA-7412-26D5-434EB979A83B}"/>
          </ac:cxnSpMkLst>
        </pc:cxnChg>
        <pc:cxnChg chg="del">
          <ac:chgData name="Christopher Potter" userId="24ad2ef8db5e8a45" providerId="LiveId" clId="{10AB9FE2-9012-46EF-B18A-C87D5526F6EE}" dt="2026-06-08T12:17:13.525" v="845" actId="478"/>
          <ac:cxnSpMkLst>
            <pc:docMk/>
            <pc:sldMk cId="3647846956" sldId="281"/>
            <ac:cxnSpMk id="20" creationId="{A3EF6E32-590F-C734-C4ED-A87D4D233B9E}"/>
          </ac:cxnSpMkLst>
        </pc:cxnChg>
      </pc:sldChg>
      <pc:sldChg chg="del">
        <pc:chgData name="Christopher Potter" userId="24ad2ef8db5e8a45" providerId="LiveId" clId="{10AB9FE2-9012-46EF-B18A-C87D5526F6EE}" dt="2026-06-08T11:12:47.486" v="0" actId="47"/>
        <pc:sldMkLst>
          <pc:docMk/>
          <pc:sldMk cId="301381606" sldId="282"/>
        </pc:sldMkLst>
      </pc:sldChg>
      <pc:sldChg chg="modSp add mod ord">
        <pc:chgData name="Christopher Potter" userId="24ad2ef8db5e8a45" providerId="LiveId" clId="{10AB9FE2-9012-46EF-B18A-C87D5526F6EE}" dt="2026-06-08T12:18:25.556" v="880"/>
        <pc:sldMkLst>
          <pc:docMk/>
          <pc:sldMk cId="2862371352" sldId="282"/>
        </pc:sldMkLst>
        <pc:spChg chg="mod">
          <ac:chgData name="Christopher Potter" userId="24ad2ef8db5e8a45" providerId="LiveId" clId="{10AB9FE2-9012-46EF-B18A-C87D5526F6EE}" dt="2026-06-08T12:18:15.276" v="878" actId="114"/>
          <ac:spMkLst>
            <pc:docMk/>
            <pc:sldMk cId="2862371352" sldId="282"/>
            <ac:spMk id="2" creationId="{85323BED-834C-E496-14CF-E80E19720B91}"/>
          </ac:spMkLst>
        </pc:spChg>
      </pc:sldChg>
      <pc:sldChg chg="del">
        <pc:chgData name="Christopher Potter" userId="24ad2ef8db5e8a45" providerId="LiveId" clId="{10AB9FE2-9012-46EF-B18A-C87D5526F6EE}" dt="2026-06-08T11:12:47.486" v="0" actId="47"/>
        <pc:sldMkLst>
          <pc:docMk/>
          <pc:sldMk cId="2378343933" sldId="28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BC10F-1B43-465D-B6CD-24CF866728E0}" type="datetimeFigureOut">
              <a:rPr lang="en-GB" smtClean="0"/>
              <a:t>08/06/2026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FE0754-FD39-49B7-AA14-74A52D78F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416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F280E-2BDC-74F7-7B58-6E71391704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6000"/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CC140207-8B11-A892-77BE-9F534504D5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/>
            </a:lvl1pPr>
          </a:lstStyle>
          <a:p>
            <a:r>
              <a:rPr lang="en-GB" dirty="0"/>
              <a:t>14 May 2026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4170D2-D74E-D83B-CBFB-93E474368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24577" r="9438" b="36719"/>
          <a:stretch>
            <a:fillRect/>
          </a:stretch>
        </p:blipFill>
        <p:spPr>
          <a:xfrm>
            <a:off x="10131731" y="5687220"/>
            <a:ext cx="2060269" cy="972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E3263C4-548B-467E-8646-9B49B60555EC}"/>
              </a:ext>
            </a:extLst>
          </p:cNvPr>
          <p:cNvSpPr txBox="1"/>
          <p:nvPr userDrawn="1"/>
        </p:nvSpPr>
        <p:spPr>
          <a:xfrm>
            <a:off x="10473260" y="6627168"/>
            <a:ext cx="17187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</a:rPr>
              <a:t>© Southport Maths Tuition 2026</a:t>
            </a:r>
          </a:p>
        </p:txBody>
      </p:sp>
    </p:spTree>
    <p:extLst>
      <p:ext uri="{BB962C8B-B14F-4D97-AF65-F5344CB8AC3E}">
        <p14:creationId xmlns:p14="http://schemas.microsoft.com/office/powerpoint/2010/main" val="2897953667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board">
    <p:bg>
      <p:bgPr>
        <a:solidFill>
          <a:srgbClr val="B4C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67;p15">
            <a:extLst>
              <a:ext uri="{FF2B5EF4-FFF2-40B4-BE49-F238E27FC236}">
                <a16:creationId xmlns:a16="http://schemas.microsoft.com/office/drawing/2014/main" id="{216A9CF2-A779-45A9-8C8E-8C0F9FB4290E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l="7080" t="5525" b="4925"/>
          <a:stretch/>
        </p:blipFill>
        <p:spPr>
          <a:xfrm rot="-602986">
            <a:off x="10658419" y="210644"/>
            <a:ext cx="1248421" cy="70206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52;p13">
            <a:extLst>
              <a:ext uri="{FF2B5EF4-FFF2-40B4-BE49-F238E27FC236}">
                <a16:creationId xmlns:a16="http://schemas.microsoft.com/office/drawing/2014/main" id="{1491A7B0-ED52-4045-8D46-2525A57955E3}"/>
              </a:ext>
            </a:extLst>
          </p:cNvPr>
          <p:cNvSpPr/>
          <p:nvPr userDrawn="1"/>
        </p:nvSpPr>
        <p:spPr>
          <a:xfrm>
            <a:off x="390619" y="301840"/>
            <a:ext cx="9516863" cy="5805997"/>
          </a:xfrm>
          <a:prstGeom prst="rect">
            <a:avLst/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981765707">
                  <a:custGeom>
                    <a:avLst/>
                    <a:gdLst>
                      <a:gd name="connsiteX0" fmla="*/ 0 w 8945400"/>
                      <a:gd name="connsiteY0" fmla="*/ 0 h 5859262"/>
                      <a:gd name="connsiteX1" fmla="*/ 688108 w 8945400"/>
                      <a:gd name="connsiteY1" fmla="*/ 0 h 5859262"/>
                      <a:gd name="connsiteX2" fmla="*/ 1555123 w 8945400"/>
                      <a:gd name="connsiteY2" fmla="*/ 0 h 5859262"/>
                      <a:gd name="connsiteX3" fmla="*/ 2064323 w 8945400"/>
                      <a:gd name="connsiteY3" fmla="*/ 0 h 5859262"/>
                      <a:gd name="connsiteX4" fmla="*/ 2662977 w 8945400"/>
                      <a:gd name="connsiteY4" fmla="*/ 0 h 5859262"/>
                      <a:gd name="connsiteX5" fmla="*/ 3351084 w 8945400"/>
                      <a:gd name="connsiteY5" fmla="*/ 0 h 5859262"/>
                      <a:gd name="connsiteX6" fmla="*/ 4128646 w 8945400"/>
                      <a:gd name="connsiteY6" fmla="*/ 0 h 5859262"/>
                      <a:gd name="connsiteX7" fmla="*/ 4906208 w 8945400"/>
                      <a:gd name="connsiteY7" fmla="*/ 0 h 5859262"/>
                      <a:gd name="connsiteX8" fmla="*/ 5325954 w 8945400"/>
                      <a:gd name="connsiteY8" fmla="*/ 0 h 5859262"/>
                      <a:gd name="connsiteX9" fmla="*/ 5924607 w 8945400"/>
                      <a:gd name="connsiteY9" fmla="*/ 0 h 5859262"/>
                      <a:gd name="connsiteX10" fmla="*/ 6702169 w 8945400"/>
                      <a:gd name="connsiteY10" fmla="*/ 0 h 5859262"/>
                      <a:gd name="connsiteX11" fmla="*/ 7569185 w 8945400"/>
                      <a:gd name="connsiteY11" fmla="*/ 0 h 5859262"/>
                      <a:gd name="connsiteX12" fmla="*/ 8945400 w 8945400"/>
                      <a:gd name="connsiteY12" fmla="*/ 0 h 5859262"/>
                      <a:gd name="connsiteX13" fmla="*/ 8945400 w 8945400"/>
                      <a:gd name="connsiteY13" fmla="*/ 533844 h 5859262"/>
                      <a:gd name="connsiteX14" fmla="*/ 8945400 w 8945400"/>
                      <a:gd name="connsiteY14" fmla="*/ 1009095 h 5859262"/>
                      <a:gd name="connsiteX15" fmla="*/ 8945400 w 8945400"/>
                      <a:gd name="connsiteY15" fmla="*/ 1660124 h 5859262"/>
                      <a:gd name="connsiteX16" fmla="*/ 8945400 w 8945400"/>
                      <a:gd name="connsiteY16" fmla="*/ 2311153 h 5859262"/>
                      <a:gd name="connsiteX17" fmla="*/ 8945400 w 8945400"/>
                      <a:gd name="connsiteY17" fmla="*/ 3020775 h 5859262"/>
                      <a:gd name="connsiteX18" fmla="*/ 8945400 w 8945400"/>
                      <a:gd name="connsiteY18" fmla="*/ 3496026 h 5859262"/>
                      <a:gd name="connsiteX19" fmla="*/ 8945400 w 8945400"/>
                      <a:gd name="connsiteY19" fmla="*/ 4205648 h 5859262"/>
                      <a:gd name="connsiteX20" fmla="*/ 8945400 w 8945400"/>
                      <a:gd name="connsiteY20" fmla="*/ 4798085 h 5859262"/>
                      <a:gd name="connsiteX21" fmla="*/ 8945400 w 8945400"/>
                      <a:gd name="connsiteY21" fmla="*/ 5273336 h 5859262"/>
                      <a:gd name="connsiteX22" fmla="*/ 8945400 w 8945400"/>
                      <a:gd name="connsiteY22" fmla="*/ 5859262 h 5859262"/>
                      <a:gd name="connsiteX23" fmla="*/ 8525654 w 8945400"/>
                      <a:gd name="connsiteY23" fmla="*/ 5859262 h 5859262"/>
                      <a:gd name="connsiteX24" fmla="*/ 8105909 w 8945400"/>
                      <a:gd name="connsiteY24" fmla="*/ 5859262 h 5859262"/>
                      <a:gd name="connsiteX25" fmla="*/ 7686163 w 8945400"/>
                      <a:gd name="connsiteY25" fmla="*/ 5859262 h 5859262"/>
                      <a:gd name="connsiteX26" fmla="*/ 6819147 w 8945400"/>
                      <a:gd name="connsiteY26" fmla="*/ 5859262 h 5859262"/>
                      <a:gd name="connsiteX27" fmla="*/ 6309948 w 8945400"/>
                      <a:gd name="connsiteY27" fmla="*/ 5859262 h 5859262"/>
                      <a:gd name="connsiteX28" fmla="*/ 5800748 w 8945400"/>
                      <a:gd name="connsiteY28" fmla="*/ 5859262 h 5859262"/>
                      <a:gd name="connsiteX29" fmla="*/ 5112640 w 8945400"/>
                      <a:gd name="connsiteY29" fmla="*/ 5859262 h 5859262"/>
                      <a:gd name="connsiteX30" fmla="*/ 4603440 w 8945400"/>
                      <a:gd name="connsiteY30" fmla="*/ 5859262 h 5859262"/>
                      <a:gd name="connsiteX31" fmla="*/ 4094241 w 8945400"/>
                      <a:gd name="connsiteY31" fmla="*/ 5859262 h 5859262"/>
                      <a:gd name="connsiteX32" fmla="*/ 3227225 w 8945400"/>
                      <a:gd name="connsiteY32" fmla="*/ 5859262 h 5859262"/>
                      <a:gd name="connsiteX33" fmla="*/ 2539117 w 8945400"/>
                      <a:gd name="connsiteY33" fmla="*/ 5859262 h 5859262"/>
                      <a:gd name="connsiteX34" fmla="*/ 2119372 w 8945400"/>
                      <a:gd name="connsiteY34" fmla="*/ 5859262 h 5859262"/>
                      <a:gd name="connsiteX35" fmla="*/ 1610172 w 8945400"/>
                      <a:gd name="connsiteY35" fmla="*/ 5859262 h 5859262"/>
                      <a:gd name="connsiteX36" fmla="*/ 832610 w 8945400"/>
                      <a:gd name="connsiteY36" fmla="*/ 5859262 h 5859262"/>
                      <a:gd name="connsiteX37" fmla="*/ 0 w 8945400"/>
                      <a:gd name="connsiteY37" fmla="*/ 5859262 h 5859262"/>
                      <a:gd name="connsiteX38" fmla="*/ 0 w 8945400"/>
                      <a:gd name="connsiteY38" fmla="*/ 5149640 h 5859262"/>
                      <a:gd name="connsiteX39" fmla="*/ 0 w 8945400"/>
                      <a:gd name="connsiteY39" fmla="*/ 4498611 h 5859262"/>
                      <a:gd name="connsiteX40" fmla="*/ 0 w 8945400"/>
                      <a:gd name="connsiteY40" fmla="*/ 3730397 h 5859262"/>
                      <a:gd name="connsiteX41" fmla="*/ 0 w 8945400"/>
                      <a:gd name="connsiteY41" fmla="*/ 3020775 h 5859262"/>
                      <a:gd name="connsiteX42" fmla="*/ 0 w 8945400"/>
                      <a:gd name="connsiteY42" fmla="*/ 2369746 h 5859262"/>
                      <a:gd name="connsiteX43" fmla="*/ 0 w 8945400"/>
                      <a:gd name="connsiteY43" fmla="*/ 1718717 h 5859262"/>
                      <a:gd name="connsiteX44" fmla="*/ 0 w 8945400"/>
                      <a:gd name="connsiteY44" fmla="*/ 1067688 h 5859262"/>
                      <a:gd name="connsiteX45" fmla="*/ 0 w 8945400"/>
                      <a:gd name="connsiteY45" fmla="*/ 0 h 58592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</a:cxnLst>
                    <a:rect l="l" t="t" r="r" b="b"/>
                    <a:pathLst>
                      <a:path w="8945400" h="5859262" fill="none" extrusionOk="0">
                        <a:moveTo>
                          <a:pt x="0" y="0"/>
                        </a:moveTo>
                        <a:cubicBezTo>
                          <a:pt x="172049" y="20274"/>
                          <a:pt x="448004" y="-28175"/>
                          <a:pt x="688108" y="0"/>
                        </a:cubicBezTo>
                        <a:cubicBezTo>
                          <a:pt x="928212" y="28175"/>
                          <a:pt x="1181053" y="8594"/>
                          <a:pt x="1555123" y="0"/>
                        </a:cubicBezTo>
                        <a:cubicBezTo>
                          <a:pt x="1929193" y="-8594"/>
                          <a:pt x="1833791" y="-14396"/>
                          <a:pt x="2064323" y="0"/>
                        </a:cubicBezTo>
                        <a:cubicBezTo>
                          <a:pt x="2294855" y="14396"/>
                          <a:pt x="2417514" y="-3782"/>
                          <a:pt x="2662977" y="0"/>
                        </a:cubicBezTo>
                        <a:cubicBezTo>
                          <a:pt x="2908440" y="3782"/>
                          <a:pt x="3160062" y="-25851"/>
                          <a:pt x="3351084" y="0"/>
                        </a:cubicBezTo>
                        <a:cubicBezTo>
                          <a:pt x="3542106" y="25851"/>
                          <a:pt x="3868743" y="6385"/>
                          <a:pt x="4128646" y="0"/>
                        </a:cubicBezTo>
                        <a:cubicBezTo>
                          <a:pt x="4388549" y="-6385"/>
                          <a:pt x="4697393" y="8461"/>
                          <a:pt x="4906208" y="0"/>
                        </a:cubicBezTo>
                        <a:cubicBezTo>
                          <a:pt x="5115023" y="-8461"/>
                          <a:pt x="5198395" y="-4640"/>
                          <a:pt x="5325954" y="0"/>
                        </a:cubicBezTo>
                        <a:cubicBezTo>
                          <a:pt x="5453513" y="4640"/>
                          <a:pt x="5734564" y="8905"/>
                          <a:pt x="5924607" y="0"/>
                        </a:cubicBezTo>
                        <a:cubicBezTo>
                          <a:pt x="6114650" y="-8905"/>
                          <a:pt x="6402801" y="-10328"/>
                          <a:pt x="6702169" y="0"/>
                        </a:cubicBezTo>
                        <a:cubicBezTo>
                          <a:pt x="7001537" y="10328"/>
                          <a:pt x="7289706" y="37855"/>
                          <a:pt x="7569185" y="0"/>
                        </a:cubicBezTo>
                        <a:cubicBezTo>
                          <a:pt x="7848664" y="-37855"/>
                          <a:pt x="8297145" y="17142"/>
                          <a:pt x="8945400" y="0"/>
                        </a:cubicBezTo>
                        <a:cubicBezTo>
                          <a:pt x="8969948" y="137285"/>
                          <a:pt x="8960948" y="311267"/>
                          <a:pt x="8945400" y="533844"/>
                        </a:cubicBezTo>
                        <a:cubicBezTo>
                          <a:pt x="8929852" y="756421"/>
                          <a:pt x="8953650" y="801871"/>
                          <a:pt x="8945400" y="1009095"/>
                        </a:cubicBezTo>
                        <a:cubicBezTo>
                          <a:pt x="8937150" y="1216319"/>
                          <a:pt x="8953483" y="1492771"/>
                          <a:pt x="8945400" y="1660124"/>
                        </a:cubicBezTo>
                        <a:cubicBezTo>
                          <a:pt x="8937317" y="1827477"/>
                          <a:pt x="8915328" y="2072252"/>
                          <a:pt x="8945400" y="2311153"/>
                        </a:cubicBezTo>
                        <a:cubicBezTo>
                          <a:pt x="8975472" y="2550054"/>
                          <a:pt x="8945812" y="2727645"/>
                          <a:pt x="8945400" y="3020775"/>
                        </a:cubicBezTo>
                        <a:cubicBezTo>
                          <a:pt x="8944988" y="3313905"/>
                          <a:pt x="8937716" y="3318334"/>
                          <a:pt x="8945400" y="3496026"/>
                        </a:cubicBezTo>
                        <a:cubicBezTo>
                          <a:pt x="8953084" y="3673718"/>
                          <a:pt x="8964860" y="3888505"/>
                          <a:pt x="8945400" y="4205648"/>
                        </a:cubicBezTo>
                        <a:cubicBezTo>
                          <a:pt x="8925940" y="4522791"/>
                          <a:pt x="8972526" y="4582960"/>
                          <a:pt x="8945400" y="4798085"/>
                        </a:cubicBezTo>
                        <a:cubicBezTo>
                          <a:pt x="8918274" y="5013210"/>
                          <a:pt x="8926340" y="5145783"/>
                          <a:pt x="8945400" y="5273336"/>
                        </a:cubicBezTo>
                        <a:cubicBezTo>
                          <a:pt x="8964460" y="5400889"/>
                          <a:pt x="8921286" y="5735345"/>
                          <a:pt x="8945400" y="5859262"/>
                        </a:cubicBezTo>
                        <a:cubicBezTo>
                          <a:pt x="8788380" y="5850986"/>
                          <a:pt x="8681040" y="5863702"/>
                          <a:pt x="8525654" y="5859262"/>
                        </a:cubicBezTo>
                        <a:cubicBezTo>
                          <a:pt x="8370268" y="5854822"/>
                          <a:pt x="8262761" y="5851015"/>
                          <a:pt x="8105909" y="5859262"/>
                        </a:cubicBezTo>
                        <a:cubicBezTo>
                          <a:pt x="7949057" y="5867509"/>
                          <a:pt x="7790636" y="5850478"/>
                          <a:pt x="7686163" y="5859262"/>
                        </a:cubicBezTo>
                        <a:cubicBezTo>
                          <a:pt x="7581690" y="5868046"/>
                          <a:pt x="7231048" y="5888140"/>
                          <a:pt x="6819147" y="5859262"/>
                        </a:cubicBezTo>
                        <a:cubicBezTo>
                          <a:pt x="6407246" y="5830384"/>
                          <a:pt x="6463726" y="5849865"/>
                          <a:pt x="6309948" y="5859262"/>
                        </a:cubicBezTo>
                        <a:cubicBezTo>
                          <a:pt x="6156170" y="5868659"/>
                          <a:pt x="5973596" y="5855295"/>
                          <a:pt x="5800748" y="5859262"/>
                        </a:cubicBezTo>
                        <a:cubicBezTo>
                          <a:pt x="5627900" y="5863229"/>
                          <a:pt x="5282219" y="5876008"/>
                          <a:pt x="5112640" y="5859262"/>
                        </a:cubicBezTo>
                        <a:cubicBezTo>
                          <a:pt x="4943061" y="5842516"/>
                          <a:pt x="4756388" y="5863467"/>
                          <a:pt x="4603440" y="5859262"/>
                        </a:cubicBezTo>
                        <a:cubicBezTo>
                          <a:pt x="4450492" y="5855057"/>
                          <a:pt x="4282352" y="5863596"/>
                          <a:pt x="4094241" y="5859262"/>
                        </a:cubicBezTo>
                        <a:cubicBezTo>
                          <a:pt x="3906130" y="5854928"/>
                          <a:pt x="3543557" y="5851292"/>
                          <a:pt x="3227225" y="5859262"/>
                        </a:cubicBezTo>
                        <a:cubicBezTo>
                          <a:pt x="2910893" y="5867232"/>
                          <a:pt x="2853764" y="5866120"/>
                          <a:pt x="2539117" y="5859262"/>
                        </a:cubicBezTo>
                        <a:cubicBezTo>
                          <a:pt x="2224470" y="5852404"/>
                          <a:pt x="2308221" y="5865441"/>
                          <a:pt x="2119372" y="5859262"/>
                        </a:cubicBezTo>
                        <a:cubicBezTo>
                          <a:pt x="1930523" y="5853083"/>
                          <a:pt x="1746201" y="5870932"/>
                          <a:pt x="1610172" y="5859262"/>
                        </a:cubicBezTo>
                        <a:cubicBezTo>
                          <a:pt x="1474143" y="5847592"/>
                          <a:pt x="988263" y="5868365"/>
                          <a:pt x="832610" y="5859262"/>
                        </a:cubicBezTo>
                        <a:cubicBezTo>
                          <a:pt x="676957" y="5850159"/>
                          <a:pt x="291485" y="5831568"/>
                          <a:pt x="0" y="5859262"/>
                        </a:cubicBezTo>
                        <a:cubicBezTo>
                          <a:pt x="11005" y="5651269"/>
                          <a:pt x="16653" y="5372149"/>
                          <a:pt x="0" y="5149640"/>
                        </a:cubicBezTo>
                        <a:cubicBezTo>
                          <a:pt x="-16653" y="4927131"/>
                          <a:pt x="24049" y="4751583"/>
                          <a:pt x="0" y="4498611"/>
                        </a:cubicBezTo>
                        <a:cubicBezTo>
                          <a:pt x="-24049" y="4245639"/>
                          <a:pt x="13289" y="3932977"/>
                          <a:pt x="0" y="3730397"/>
                        </a:cubicBezTo>
                        <a:cubicBezTo>
                          <a:pt x="-13289" y="3527817"/>
                          <a:pt x="-28189" y="3318087"/>
                          <a:pt x="0" y="3020775"/>
                        </a:cubicBezTo>
                        <a:cubicBezTo>
                          <a:pt x="28189" y="2723463"/>
                          <a:pt x="27409" y="2589255"/>
                          <a:pt x="0" y="2369746"/>
                        </a:cubicBezTo>
                        <a:cubicBezTo>
                          <a:pt x="-27409" y="2150237"/>
                          <a:pt x="-23050" y="1891304"/>
                          <a:pt x="0" y="1718717"/>
                        </a:cubicBezTo>
                        <a:cubicBezTo>
                          <a:pt x="23050" y="1546130"/>
                          <a:pt x="-4299" y="1218524"/>
                          <a:pt x="0" y="1067688"/>
                        </a:cubicBezTo>
                        <a:cubicBezTo>
                          <a:pt x="4299" y="916852"/>
                          <a:pt x="33087" y="406066"/>
                          <a:pt x="0" y="0"/>
                        </a:cubicBezTo>
                        <a:close/>
                      </a:path>
                      <a:path w="8945400" h="5859262" stroke="0" extrusionOk="0">
                        <a:moveTo>
                          <a:pt x="0" y="0"/>
                        </a:moveTo>
                        <a:cubicBezTo>
                          <a:pt x="362329" y="-17942"/>
                          <a:pt x="627657" y="-18155"/>
                          <a:pt x="867016" y="0"/>
                        </a:cubicBezTo>
                        <a:cubicBezTo>
                          <a:pt x="1106375" y="18155"/>
                          <a:pt x="1238413" y="33341"/>
                          <a:pt x="1555123" y="0"/>
                        </a:cubicBezTo>
                        <a:cubicBezTo>
                          <a:pt x="1871833" y="-33341"/>
                          <a:pt x="1960148" y="-3929"/>
                          <a:pt x="2064323" y="0"/>
                        </a:cubicBezTo>
                        <a:cubicBezTo>
                          <a:pt x="2168498" y="3929"/>
                          <a:pt x="2548967" y="30744"/>
                          <a:pt x="2752431" y="0"/>
                        </a:cubicBezTo>
                        <a:cubicBezTo>
                          <a:pt x="2955895" y="-30744"/>
                          <a:pt x="3431398" y="19076"/>
                          <a:pt x="3619446" y="0"/>
                        </a:cubicBezTo>
                        <a:cubicBezTo>
                          <a:pt x="3807494" y="-19076"/>
                          <a:pt x="3983937" y="-16347"/>
                          <a:pt x="4128646" y="0"/>
                        </a:cubicBezTo>
                        <a:cubicBezTo>
                          <a:pt x="4273355" y="16347"/>
                          <a:pt x="4449052" y="-8575"/>
                          <a:pt x="4548392" y="0"/>
                        </a:cubicBezTo>
                        <a:cubicBezTo>
                          <a:pt x="4647732" y="8575"/>
                          <a:pt x="5031259" y="-28679"/>
                          <a:pt x="5236500" y="0"/>
                        </a:cubicBezTo>
                        <a:cubicBezTo>
                          <a:pt x="5441741" y="28679"/>
                          <a:pt x="5763958" y="-33222"/>
                          <a:pt x="5924607" y="0"/>
                        </a:cubicBezTo>
                        <a:cubicBezTo>
                          <a:pt x="6085256" y="33222"/>
                          <a:pt x="6540542" y="-37308"/>
                          <a:pt x="6702169" y="0"/>
                        </a:cubicBezTo>
                        <a:cubicBezTo>
                          <a:pt x="6863796" y="37308"/>
                          <a:pt x="7052042" y="-11798"/>
                          <a:pt x="7300823" y="0"/>
                        </a:cubicBezTo>
                        <a:cubicBezTo>
                          <a:pt x="7549604" y="11798"/>
                          <a:pt x="7589867" y="11613"/>
                          <a:pt x="7720568" y="0"/>
                        </a:cubicBezTo>
                        <a:cubicBezTo>
                          <a:pt x="7851269" y="-11613"/>
                          <a:pt x="8053014" y="16870"/>
                          <a:pt x="8229768" y="0"/>
                        </a:cubicBezTo>
                        <a:cubicBezTo>
                          <a:pt x="8406522" y="-16870"/>
                          <a:pt x="8638569" y="25636"/>
                          <a:pt x="8945400" y="0"/>
                        </a:cubicBezTo>
                        <a:cubicBezTo>
                          <a:pt x="8957988" y="151007"/>
                          <a:pt x="8924116" y="318567"/>
                          <a:pt x="8945400" y="533844"/>
                        </a:cubicBezTo>
                        <a:cubicBezTo>
                          <a:pt x="8966684" y="749121"/>
                          <a:pt x="8971129" y="979625"/>
                          <a:pt x="8945400" y="1184873"/>
                        </a:cubicBezTo>
                        <a:cubicBezTo>
                          <a:pt x="8919671" y="1390121"/>
                          <a:pt x="8949334" y="1595061"/>
                          <a:pt x="8945400" y="1777309"/>
                        </a:cubicBezTo>
                        <a:cubicBezTo>
                          <a:pt x="8941466" y="1959557"/>
                          <a:pt x="8924951" y="2274128"/>
                          <a:pt x="8945400" y="2545524"/>
                        </a:cubicBezTo>
                        <a:cubicBezTo>
                          <a:pt x="8965849" y="2816921"/>
                          <a:pt x="8920034" y="2959734"/>
                          <a:pt x="8945400" y="3137960"/>
                        </a:cubicBezTo>
                        <a:cubicBezTo>
                          <a:pt x="8970766" y="3316186"/>
                          <a:pt x="8933909" y="3552921"/>
                          <a:pt x="8945400" y="3671804"/>
                        </a:cubicBezTo>
                        <a:cubicBezTo>
                          <a:pt x="8956891" y="3790687"/>
                          <a:pt x="8919375" y="3969947"/>
                          <a:pt x="8945400" y="4264241"/>
                        </a:cubicBezTo>
                        <a:cubicBezTo>
                          <a:pt x="8971425" y="4558535"/>
                          <a:pt x="8949718" y="4597343"/>
                          <a:pt x="8945400" y="4915270"/>
                        </a:cubicBezTo>
                        <a:cubicBezTo>
                          <a:pt x="8941082" y="5233197"/>
                          <a:pt x="8990697" y="5617841"/>
                          <a:pt x="8945400" y="5859262"/>
                        </a:cubicBezTo>
                        <a:cubicBezTo>
                          <a:pt x="8660908" y="5857959"/>
                          <a:pt x="8609418" y="5859925"/>
                          <a:pt x="8346746" y="5859262"/>
                        </a:cubicBezTo>
                        <a:cubicBezTo>
                          <a:pt x="8084074" y="5858599"/>
                          <a:pt x="7926854" y="5842642"/>
                          <a:pt x="7569185" y="5859262"/>
                        </a:cubicBezTo>
                        <a:cubicBezTo>
                          <a:pt x="7211516" y="5875882"/>
                          <a:pt x="7087101" y="5825137"/>
                          <a:pt x="6702169" y="5859262"/>
                        </a:cubicBezTo>
                        <a:cubicBezTo>
                          <a:pt x="6317237" y="5893387"/>
                          <a:pt x="6451052" y="5853805"/>
                          <a:pt x="6282423" y="5859262"/>
                        </a:cubicBezTo>
                        <a:cubicBezTo>
                          <a:pt x="6113794" y="5864719"/>
                          <a:pt x="5958138" y="5855059"/>
                          <a:pt x="5862678" y="5859262"/>
                        </a:cubicBezTo>
                        <a:cubicBezTo>
                          <a:pt x="5767218" y="5863465"/>
                          <a:pt x="5542557" y="5877022"/>
                          <a:pt x="5264024" y="5859262"/>
                        </a:cubicBezTo>
                        <a:cubicBezTo>
                          <a:pt x="4985491" y="5841502"/>
                          <a:pt x="4855133" y="5879042"/>
                          <a:pt x="4575916" y="5859262"/>
                        </a:cubicBezTo>
                        <a:cubicBezTo>
                          <a:pt x="4296699" y="5839482"/>
                          <a:pt x="4238896" y="5837395"/>
                          <a:pt x="3977262" y="5859262"/>
                        </a:cubicBezTo>
                        <a:cubicBezTo>
                          <a:pt x="3715628" y="5881129"/>
                          <a:pt x="3497530" y="5836677"/>
                          <a:pt x="3199701" y="5859262"/>
                        </a:cubicBezTo>
                        <a:cubicBezTo>
                          <a:pt x="2901872" y="5881847"/>
                          <a:pt x="2765749" y="5860755"/>
                          <a:pt x="2332685" y="5859262"/>
                        </a:cubicBezTo>
                        <a:cubicBezTo>
                          <a:pt x="1899621" y="5857769"/>
                          <a:pt x="1929300" y="5878181"/>
                          <a:pt x="1644577" y="5859262"/>
                        </a:cubicBezTo>
                        <a:cubicBezTo>
                          <a:pt x="1359854" y="5840343"/>
                          <a:pt x="1240900" y="5855855"/>
                          <a:pt x="1045924" y="5859262"/>
                        </a:cubicBezTo>
                        <a:cubicBezTo>
                          <a:pt x="850948" y="5862669"/>
                          <a:pt x="313811" y="5888138"/>
                          <a:pt x="0" y="5859262"/>
                        </a:cubicBezTo>
                        <a:cubicBezTo>
                          <a:pt x="14617" y="5512374"/>
                          <a:pt x="29390" y="5489749"/>
                          <a:pt x="0" y="5149640"/>
                        </a:cubicBezTo>
                        <a:cubicBezTo>
                          <a:pt x="-29390" y="4809531"/>
                          <a:pt x="5487" y="4557906"/>
                          <a:pt x="0" y="4381426"/>
                        </a:cubicBezTo>
                        <a:cubicBezTo>
                          <a:pt x="-5487" y="4204946"/>
                          <a:pt x="9011" y="4116162"/>
                          <a:pt x="0" y="3906175"/>
                        </a:cubicBezTo>
                        <a:cubicBezTo>
                          <a:pt x="-9011" y="3696188"/>
                          <a:pt x="-6179" y="3586903"/>
                          <a:pt x="0" y="3430923"/>
                        </a:cubicBezTo>
                        <a:cubicBezTo>
                          <a:pt x="6179" y="3274943"/>
                          <a:pt x="-18892" y="3093370"/>
                          <a:pt x="0" y="2955672"/>
                        </a:cubicBezTo>
                        <a:cubicBezTo>
                          <a:pt x="18892" y="2817974"/>
                          <a:pt x="15342" y="2447746"/>
                          <a:pt x="0" y="2246050"/>
                        </a:cubicBezTo>
                        <a:cubicBezTo>
                          <a:pt x="-15342" y="2044354"/>
                          <a:pt x="18430" y="1871031"/>
                          <a:pt x="0" y="1770799"/>
                        </a:cubicBezTo>
                        <a:cubicBezTo>
                          <a:pt x="-18430" y="1670567"/>
                          <a:pt x="-22062" y="1496014"/>
                          <a:pt x="0" y="1295548"/>
                        </a:cubicBezTo>
                        <a:cubicBezTo>
                          <a:pt x="22062" y="1095082"/>
                          <a:pt x="-16023" y="943101"/>
                          <a:pt x="0" y="820297"/>
                        </a:cubicBezTo>
                        <a:cubicBezTo>
                          <a:pt x="16023" y="697493"/>
                          <a:pt x="10595" y="27421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2000" b="1" u="sng" dirty="0">
              <a:latin typeface="+mn-lt"/>
              <a:ea typeface="Dotum" panose="020B0600000101010101" pitchFamily="34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2F2CE6-359D-4454-B5D5-0AE17BB801D5}"/>
              </a:ext>
            </a:extLst>
          </p:cNvPr>
          <p:cNvSpPr txBox="1"/>
          <p:nvPr userDrawn="1"/>
        </p:nvSpPr>
        <p:spPr>
          <a:xfrm>
            <a:off x="9980022" y="1106394"/>
            <a:ext cx="21198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Write your answer </a:t>
            </a:r>
            <a:r>
              <a:rPr lang="en-GB" u="sng" dirty="0">
                <a:solidFill>
                  <a:schemeClr val="accent1">
                    <a:lumMod val="50000"/>
                  </a:schemeClr>
                </a:solidFill>
              </a:rPr>
              <a:t>clearly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Don’t lift your board until I ask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12CC39-D2AF-3130-D394-2A381CF3D60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90525" y="301116"/>
            <a:ext cx="9517063" cy="5805997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57001F-C34A-1C06-8F25-C53282C098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27000"/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4" t="24577" r="9438" b="36719"/>
          <a:stretch>
            <a:fillRect/>
          </a:stretch>
        </p:blipFill>
        <p:spPr>
          <a:xfrm>
            <a:off x="9846867" y="5542887"/>
            <a:ext cx="2345133" cy="11063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A5C4B6-945E-C65E-16BB-C1C1264641CB}"/>
              </a:ext>
            </a:extLst>
          </p:cNvPr>
          <p:cNvSpPr txBox="1"/>
          <p:nvPr userDrawn="1"/>
        </p:nvSpPr>
        <p:spPr>
          <a:xfrm>
            <a:off x="10473260" y="6627168"/>
            <a:ext cx="17187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solidFill>
                  <a:schemeClr val="bg1">
                    <a:lumMod val="50000"/>
                  </a:schemeClr>
                </a:solidFill>
              </a:rPr>
              <a:t>© Southport Maths Tuition 2026</a:t>
            </a:r>
          </a:p>
        </p:txBody>
      </p:sp>
    </p:spTree>
    <p:extLst>
      <p:ext uri="{BB962C8B-B14F-4D97-AF65-F5344CB8AC3E}">
        <p14:creationId xmlns:p14="http://schemas.microsoft.com/office/powerpoint/2010/main" val="2232712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0285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0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8.png"/><Relationship Id="rId7" Type="http://schemas.openxmlformats.org/officeDocument/2006/relationships/image" Target="../media/image68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72.png"/><Relationship Id="rId9" Type="http://schemas.openxmlformats.org/officeDocument/2006/relationships/image" Target="../media/image7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5.png"/><Relationship Id="rId7" Type="http://schemas.openxmlformats.org/officeDocument/2006/relationships/image" Target="../media/image68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7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2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718E5-D4A8-2C96-C6A3-B94F3571C4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Angles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F55F86-1E46-AF6A-8A37-13F890CC05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fld id="{0E83F60D-9917-48F4-8188-B680D3FE10F7}" type="datetime4">
              <a:rPr lang="en-GB" smtClean="0"/>
              <a:t>08 June 2026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3552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E6C2A-7345-A787-2621-4FA7F6764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6AC4E3F-AD7D-AFC2-D52D-746503882311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6AC4E3F-AD7D-AFC2-D52D-74650388231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813FCBC-4922-5C6B-F338-0FEDA72C549A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=62°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813FCBC-4922-5C6B-F338-0FEDA72C54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F00CDCE4-190B-25A8-8434-F7EE912E0C8E}"/>
              </a:ext>
            </a:extLst>
          </p:cNvPr>
          <p:cNvGrpSpPr/>
          <p:nvPr/>
        </p:nvGrpSpPr>
        <p:grpSpPr>
          <a:xfrm>
            <a:off x="2717778" y="764988"/>
            <a:ext cx="2695705" cy="4368796"/>
            <a:chOff x="2717778" y="764988"/>
            <a:chExt cx="2695705" cy="4368796"/>
          </a:xfrm>
        </p:grpSpPr>
        <p:sp>
          <p:nvSpPr>
            <p:cNvPr id="7" name="Arc 6">
              <a:extLst>
                <a:ext uri="{FF2B5EF4-FFF2-40B4-BE49-F238E27FC236}">
                  <a16:creationId xmlns:a16="http://schemas.microsoft.com/office/drawing/2014/main" id="{4E010D61-6469-6846-2B5C-E6AD3A2E065D}"/>
                </a:ext>
              </a:extLst>
            </p:cNvPr>
            <p:cNvSpPr/>
            <p:nvPr/>
          </p:nvSpPr>
          <p:spPr>
            <a:xfrm>
              <a:off x="2717778" y="4233784"/>
              <a:ext cx="900000" cy="900000"/>
            </a:xfrm>
            <a:prstGeom prst="arc">
              <a:avLst>
                <a:gd name="adj1" fmla="val 17666743"/>
                <a:gd name="adj2" fmla="val 21442029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C78CEB07-876B-4BB9-D1CD-DF1990D77D83}"/>
                    </a:ext>
                  </a:extLst>
                </p:cNvPr>
                <p:cNvSpPr txBox="1"/>
                <p:nvPr/>
              </p:nvSpPr>
              <p:spPr>
                <a:xfrm>
                  <a:off x="3698243" y="4052541"/>
                  <a:ext cx="46487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C78CEB07-876B-4BB9-D1CD-DF1990D77D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98243" y="4052541"/>
                  <a:ext cx="464871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D297D33E-D885-6877-4F79-62D4F9B2BCA4}"/>
                    </a:ext>
                  </a:extLst>
                </p:cNvPr>
                <p:cNvSpPr txBox="1"/>
                <p:nvPr/>
              </p:nvSpPr>
              <p:spPr>
                <a:xfrm>
                  <a:off x="4656508" y="1697973"/>
                  <a:ext cx="613951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56</m:t>
                        </m:r>
                        <m:r>
                          <a:rPr lang="en-GB" sz="2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28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D297D33E-D885-6877-4F79-62D4F9B2BCA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56508" y="1697973"/>
                  <a:ext cx="613951" cy="43088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Partial Circle 12">
              <a:extLst>
                <a:ext uri="{FF2B5EF4-FFF2-40B4-BE49-F238E27FC236}">
                  <a16:creationId xmlns:a16="http://schemas.microsoft.com/office/drawing/2014/main" id="{6B97EE2E-8F74-483C-130A-3EBC68DE8340}"/>
                </a:ext>
              </a:extLst>
            </p:cNvPr>
            <p:cNvSpPr/>
            <p:nvPr/>
          </p:nvSpPr>
          <p:spPr>
            <a:xfrm>
              <a:off x="4513484" y="764988"/>
              <a:ext cx="899999" cy="900000"/>
            </a:xfrm>
            <a:prstGeom prst="pie">
              <a:avLst>
                <a:gd name="adj1" fmla="val 3758687"/>
                <a:gd name="adj2" fmla="val 7115534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</p:grp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C84B401C-FF3B-A1DC-C4D4-72DE01B2C587}"/>
              </a:ext>
            </a:extLst>
          </p:cNvPr>
          <p:cNvSpPr/>
          <p:nvPr/>
        </p:nvSpPr>
        <p:spPr>
          <a:xfrm>
            <a:off x="3167778" y="1195643"/>
            <a:ext cx="3591416" cy="3469516"/>
          </a:xfrm>
          <a:prstGeom prst="triangl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68B9043-EA4D-EC13-98EF-D57A4361F7D8}"/>
              </a:ext>
            </a:extLst>
          </p:cNvPr>
          <p:cNvCxnSpPr>
            <a:cxnSpLocks/>
          </p:cNvCxnSpPr>
          <p:nvPr/>
        </p:nvCxnSpPr>
        <p:spPr>
          <a:xfrm>
            <a:off x="3997842" y="2849526"/>
            <a:ext cx="165272" cy="808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3C7932C-F25C-F9C3-6A7C-376B7AFB3C83}"/>
              </a:ext>
            </a:extLst>
          </p:cNvPr>
          <p:cNvCxnSpPr>
            <a:cxnSpLocks/>
          </p:cNvCxnSpPr>
          <p:nvPr/>
        </p:nvCxnSpPr>
        <p:spPr>
          <a:xfrm flipH="1">
            <a:off x="5764888" y="2849526"/>
            <a:ext cx="165272" cy="808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9132742-1A24-66B5-27E1-C7B2638711CD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</p:spTree>
    <p:extLst>
      <p:ext uri="{BB962C8B-B14F-4D97-AF65-F5344CB8AC3E}">
        <p14:creationId xmlns:p14="http://schemas.microsoft.com/office/powerpoint/2010/main" val="374507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9DACE-F1E8-A88A-BE80-1DC593453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B11437A-C9EE-38BE-EE08-DB262714A18E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B11437A-C9EE-38BE-EE08-DB262714A18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747CE6A-2FC3-0496-41C1-1B6F381A051D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=38°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747CE6A-2FC3-0496-41C1-1B6F381A05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4EFC8FA0-E024-9517-57CE-6738C722BF1F}"/>
              </a:ext>
            </a:extLst>
          </p:cNvPr>
          <p:cNvGrpSpPr/>
          <p:nvPr/>
        </p:nvGrpSpPr>
        <p:grpSpPr>
          <a:xfrm>
            <a:off x="2183024" y="950332"/>
            <a:ext cx="4508274" cy="3672575"/>
            <a:chOff x="2183024" y="950332"/>
            <a:chExt cx="4508274" cy="3672575"/>
          </a:xfrm>
        </p:grpSpPr>
        <p:sp>
          <p:nvSpPr>
            <p:cNvPr id="7" name="Arc 6">
              <a:extLst>
                <a:ext uri="{FF2B5EF4-FFF2-40B4-BE49-F238E27FC236}">
                  <a16:creationId xmlns:a16="http://schemas.microsoft.com/office/drawing/2014/main" id="{C737B666-5503-8F30-E037-B7A9A0FA146B}"/>
                </a:ext>
              </a:extLst>
            </p:cNvPr>
            <p:cNvSpPr/>
            <p:nvPr/>
          </p:nvSpPr>
          <p:spPr>
            <a:xfrm>
              <a:off x="2943110" y="950332"/>
              <a:ext cx="900000" cy="900000"/>
            </a:xfrm>
            <a:prstGeom prst="arc">
              <a:avLst>
                <a:gd name="adj1" fmla="val 2655538"/>
                <a:gd name="adj2" fmla="val 6489365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C759BDDF-2778-9016-63CB-2FB7B3FE3E18}"/>
                    </a:ext>
                  </a:extLst>
                </p:cNvPr>
                <p:cNvSpPr txBox="1"/>
                <p:nvPr/>
              </p:nvSpPr>
              <p:spPr>
                <a:xfrm>
                  <a:off x="3326479" y="1850332"/>
                  <a:ext cx="347851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C759BDDF-2778-9016-63CB-2FB7B3FE3E1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26479" y="1850332"/>
                  <a:ext cx="347851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12281" r="-21053"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ED8117B4-BD9A-4190-CD08-FAB88F64A4A0}"/>
                </a:ext>
              </a:extLst>
            </p:cNvPr>
            <p:cNvSpPr/>
            <p:nvPr/>
          </p:nvSpPr>
          <p:spPr>
            <a:xfrm>
              <a:off x="2183024" y="1392739"/>
              <a:ext cx="4508274" cy="3230168"/>
            </a:xfrm>
            <a:prstGeom prst="triangle">
              <a:avLst>
                <a:gd name="adj" fmla="val 27061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AB10EB4-2DFE-A095-61B3-9A4C28C4770C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3BB79CF0-6091-0961-1694-6BC002CA4C5F}"/>
              </a:ext>
            </a:extLst>
          </p:cNvPr>
          <p:cNvSpPr/>
          <p:nvPr/>
        </p:nvSpPr>
        <p:spPr>
          <a:xfrm>
            <a:off x="6241298" y="4130464"/>
            <a:ext cx="900000" cy="900000"/>
          </a:xfrm>
          <a:prstGeom prst="arc">
            <a:avLst>
              <a:gd name="adj1" fmla="val 10554425"/>
              <a:gd name="adj2" fmla="val 1324034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B8A5ACC-DF5F-ACBF-E177-D72AD9E0C78F}"/>
                  </a:ext>
                </a:extLst>
              </p:cNvPr>
              <p:cNvSpPr txBox="1"/>
              <p:nvPr/>
            </p:nvSpPr>
            <p:spPr>
              <a:xfrm>
                <a:off x="5178251" y="4211132"/>
                <a:ext cx="106304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+10°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B8A5ACC-DF5F-ACBF-E177-D72AD9E0C7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8251" y="4211132"/>
                <a:ext cx="1063047" cy="369332"/>
              </a:xfrm>
              <a:prstGeom prst="rect">
                <a:avLst/>
              </a:prstGeom>
              <a:blipFill>
                <a:blip r:embed="rId5"/>
                <a:stretch>
                  <a:fillRect l="-3429" r="-6857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Arc 5">
            <a:extLst>
              <a:ext uri="{FF2B5EF4-FFF2-40B4-BE49-F238E27FC236}">
                <a16:creationId xmlns:a16="http://schemas.microsoft.com/office/drawing/2014/main" id="{CF7DDBE8-6FB7-3BA7-D9C8-9545F6BB76D2}"/>
              </a:ext>
            </a:extLst>
          </p:cNvPr>
          <p:cNvSpPr/>
          <p:nvPr/>
        </p:nvSpPr>
        <p:spPr>
          <a:xfrm>
            <a:off x="1733024" y="4199522"/>
            <a:ext cx="900000" cy="900000"/>
          </a:xfrm>
          <a:prstGeom prst="arc">
            <a:avLst>
              <a:gd name="adj1" fmla="val 17342018"/>
              <a:gd name="adj2" fmla="val 2131580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8A28AAA-0836-9908-73BA-23254B7FBA48}"/>
                  </a:ext>
                </a:extLst>
              </p:cNvPr>
              <p:cNvSpPr txBox="1"/>
              <p:nvPr/>
            </p:nvSpPr>
            <p:spPr>
              <a:xfrm>
                <a:off x="2672671" y="4205710"/>
                <a:ext cx="123296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+26°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8A28AAA-0836-9908-73BA-23254B7FBA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2671" y="4205710"/>
                <a:ext cx="1232966" cy="369332"/>
              </a:xfrm>
              <a:prstGeom prst="rect">
                <a:avLst/>
              </a:prstGeom>
              <a:blipFill>
                <a:blip r:embed="rId6"/>
                <a:stretch>
                  <a:fillRect l="-5419" r="-5911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83CBF43-FDCC-CB6A-7037-1A846DC6DE64}"/>
                  </a:ext>
                </a:extLst>
              </p:cNvPr>
              <p:cNvSpPr txBox="1"/>
              <p:nvPr/>
            </p:nvSpPr>
            <p:spPr>
              <a:xfrm>
                <a:off x="5709774" y="1786274"/>
                <a:ext cx="3728008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4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+36=180</m:t>
                      </m:r>
                    </m:oMath>
                  </m:oMathPara>
                </a14:m>
                <a:endParaRPr lang="en-GB" sz="4400" dirty="0">
                  <a:solidFill>
                    <a:srgbClr val="00B0F0"/>
                  </a:solidFill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83CBF43-FDCC-CB6A-7037-1A846DC6DE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9774" y="1786274"/>
                <a:ext cx="3728008" cy="67710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314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D2F0E-451D-48E0-FD0B-2B210B00E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63C7FB9-651C-F8C3-6E96-2AF882351AFB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463C7FB9-651C-F8C3-6E96-2AF882351A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D630403-22EF-2A98-BBD0-662BB206D12E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=40°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D630403-22EF-2A98-BBD0-662BB206D1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1A738009-FE85-E1F1-42CA-4C86F2A0B1CB}"/>
              </a:ext>
            </a:extLst>
          </p:cNvPr>
          <p:cNvGrpSpPr/>
          <p:nvPr/>
        </p:nvGrpSpPr>
        <p:grpSpPr>
          <a:xfrm>
            <a:off x="2717778" y="764988"/>
            <a:ext cx="2695705" cy="4368796"/>
            <a:chOff x="2717778" y="764988"/>
            <a:chExt cx="2695705" cy="4368796"/>
          </a:xfrm>
        </p:grpSpPr>
        <p:sp>
          <p:nvSpPr>
            <p:cNvPr id="7" name="Arc 6">
              <a:extLst>
                <a:ext uri="{FF2B5EF4-FFF2-40B4-BE49-F238E27FC236}">
                  <a16:creationId xmlns:a16="http://schemas.microsoft.com/office/drawing/2014/main" id="{F4F8AE8B-8936-8430-CE94-AC764A4C94CC}"/>
                </a:ext>
              </a:extLst>
            </p:cNvPr>
            <p:cNvSpPr/>
            <p:nvPr/>
          </p:nvSpPr>
          <p:spPr>
            <a:xfrm>
              <a:off x="2717778" y="4233784"/>
              <a:ext cx="900000" cy="900000"/>
            </a:xfrm>
            <a:prstGeom prst="arc">
              <a:avLst>
                <a:gd name="adj1" fmla="val 17666743"/>
                <a:gd name="adj2" fmla="val 21442029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A269A2D8-FD84-EF29-7F1B-D6D067DBED76}"/>
                    </a:ext>
                  </a:extLst>
                </p:cNvPr>
                <p:cNvSpPr txBox="1"/>
                <p:nvPr/>
              </p:nvSpPr>
              <p:spPr>
                <a:xfrm>
                  <a:off x="3698243" y="4052541"/>
                  <a:ext cx="46487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A269A2D8-FD84-EF29-7F1B-D6D067DBED7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98243" y="4052541"/>
                  <a:ext cx="464871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8854024D-57AC-BA78-19BE-1510415DA489}"/>
                    </a:ext>
                  </a:extLst>
                </p:cNvPr>
                <p:cNvSpPr txBox="1"/>
                <p:nvPr/>
              </p:nvSpPr>
              <p:spPr>
                <a:xfrm>
                  <a:off x="4656508" y="1697973"/>
                  <a:ext cx="613951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70</m:t>
                        </m:r>
                        <m:r>
                          <a:rPr lang="en-GB" sz="2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28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8854024D-57AC-BA78-19BE-1510415DA48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56508" y="1697973"/>
                  <a:ext cx="613951" cy="43088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Partial Circle 12">
              <a:extLst>
                <a:ext uri="{FF2B5EF4-FFF2-40B4-BE49-F238E27FC236}">
                  <a16:creationId xmlns:a16="http://schemas.microsoft.com/office/drawing/2014/main" id="{3323C83B-54E4-3967-F711-B547EF6F4B34}"/>
                </a:ext>
              </a:extLst>
            </p:cNvPr>
            <p:cNvSpPr/>
            <p:nvPr/>
          </p:nvSpPr>
          <p:spPr>
            <a:xfrm>
              <a:off x="4513484" y="764988"/>
              <a:ext cx="899999" cy="900000"/>
            </a:xfrm>
            <a:prstGeom prst="pie">
              <a:avLst>
                <a:gd name="adj1" fmla="val 3758687"/>
                <a:gd name="adj2" fmla="val 7115534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</p:grp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F0093BED-80DA-70A8-E8AF-B68AB08FD55B}"/>
              </a:ext>
            </a:extLst>
          </p:cNvPr>
          <p:cNvSpPr/>
          <p:nvPr/>
        </p:nvSpPr>
        <p:spPr>
          <a:xfrm>
            <a:off x="3167778" y="1195643"/>
            <a:ext cx="3591416" cy="3469516"/>
          </a:xfrm>
          <a:prstGeom prst="triangl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B5F4262-9AAC-2D04-9FC1-874AE2E6E70A}"/>
              </a:ext>
            </a:extLst>
          </p:cNvPr>
          <p:cNvCxnSpPr>
            <a:cxnSpLocks/>
          </p:cNvCxnSpPr>
          <p:nvPr/>
        </p:nvCxnSpPr>
        <p:spPr>
          <a:xfrm>
            <a:off x="3997842" y="2849526"/>
            <a:ext cx="165272" cy="808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08B3BB9-6994-EFE2-F2A3-E80812163A6F}"/>
              </a:ext>
            </a:extLst>
          </p:cNvPr>
          <p:cNvCxnSpPr>
            <a:cxnSpLocks/>
          </p:cNvCxnSpPr>
          <p:nvPr/>
        </p:nvCxnSpPr>
        <p:spPr>
          <a:xfrm>
            <a:off x="4963483" y="4570571"/>
            <a:ext cx="0" cy="16666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D2A692A-F59F-316F-308E-0AB26BD79C65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</p:spTree>
    <p:extLst>
      <p:ext uri="{BB962C8B-B14F-4D97-AF65-F5344CB8AC3E}">
        <p14:creationId xmlns:p14="http://schemas.microsoft.com/office/powerpoint/2010/main" val="1058029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13175-9D92-5CB0-CC27-262EB71245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411A9DB-9C19-791E-3A0D-BC2CDE7B8408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411A9DB-9C19-791E-3A0D-BC2CDE7B840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54248DF-D054-5E63-510C-0BF964E8474E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=43°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54248DF-D054-5E63-510C-0BF964E847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C09A7137-CEAB-C00B-8EF1-05791DAEA67A}"/>
              </a:ext>
            </a:extLst>
          </p:cNvPr>
          <p:cNvGrpSpPr/>
          <p:nvPr/>
        </p:nvGrpSpPr>
        <p:grpSpPr>
          <a:xfrm>
            <a:off x="2183024" y="950332"/>
            <a:ext cx="4508274" cy="3672575"/>
            <a:chOff x="2183024" y="950332"/>
            <a:chExt cx="4508274" cy="3672575"/>
          </a:xfrm>
        </p:grpSpPr>
        <p:sp>
          <p:nvSpPr>
            <p:cNvPr id="7" name="Arc 6">
              <a:extLst>
                <a:ext uri="{FF2B5EF4-FFF2-40B4-BE49-F238E27FC236}">
                  <a16:creationId xmlns:a16="http://schemas.microsoft.com/office/drawing/2014/main" id="{5E89AF17-F71A-7D80-60A4-897DF7B16DC2}"/>
                </a:ext>
              </a:extLst>
            </p:cNvPr>
            <p:cNvSpPr/>
            <p:nvPr/>
          </p:nvSpPr>
          <p:spPr>
            <a:xfrm>
              <a:off x="2943110" y="950332"/>
              <a:ext cx="900000" cy="900000"/>
            </a:xfrm>
            <a:prstGeom prst="arc">
              <a:avLst>
                <a:gd name="adj1" fmla="val 2655538"/>
                <a:gd name="adj2" fmla="val 6489365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F716CC41-6029-38B0-07AE-39AC789D81FE}"/>
                    </a:ext>
                  </a:extLst>
                </p:cNvPr>
                <p:cNvSpPr txBox="1"/>
                <p:nvPr/>
              </p:nvSpPr>
              <p:spPr>
                <a:xfrm>
                  <a:off x="3326479" y="1850332"/>
                  <a:ext cx="517770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F716CC41-6029-38B0-07AE-39AC789D81F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26479" y="1850332"/>
                  <a:ext cx="517770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14118" r="-14118"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D39EF8EB-7F81-F26B-6AF3-C58D0ADD61B1}"/>
                </a:ext>
              </a:extLst>
            </p:cNvPr>
            <p:cNvSpPr/>
            <p:nvPr/>
          </p:nvSpPr>
          <p:spPr>
            <a:xfrm>
              <a:off x="2183024" y="1392739"/>
              <a:ext cx="4508274" cy="3230168"/>
            </a:xfrm>
            <a:prstGeom prst="triangle">
              <a:avLst>
                <a:gd name="adj" fmla="val 27061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1843058-C8F3-0701-E0BB-7B651FA4E638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81CF57B4-3216-AA5D-1BB0-16F34E0774E6}"/>
              </a:ext>
            </a:extLst>
          </p:cNvPr>
          <p:cNvSpPr/>
          <p:nvPr/>
        </p:nvSpPr>
        <p:spPr>
          <a:xfrm>
            <a:off x="6241298" y="4130464"/>
            <a:ext cx="900000" cy="900000"/>
          </a:xfrm>
          <a:prstGeom prst="arc">
            <a:avLst>
              <a:gd name="adj1" fmla="val 10554425"/>
              <a:gd name="adj2" fmla="val 1324034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793A5FC-FB84-B3D0-0EE4-B9EE014A758D}"/>
                  </a:ext>
                </a:extLst>
              </p:cNvPr>
              <p:cNvSpPr txBox="1"/>
              <p:nvPr/>
            </p:nvSpPr>
            <p:spPr>
              <a:xfrm>
                <a:off x="5178251" y="4211132"/>
                <a:ext cx="106304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+10°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793A5FC-FB84-B3D0-0EE4-B9EE014A75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8251" y="4211132"/>
                <a:ext cx="1063047" cy="369332"/>
              </a:xfrm>
              <a:prstGeom prst="rect">
                <a:avLst/>
              </a:prstGeom>
              <a:blipFill>
                <a:blip r:embed="rId5"/>
                <a:stretch>
                  <a:fillRect l="-3429" r="-6857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Arc 5">
            <a:extLst>
              <a:ext uri="{FF2B5EF4-FFF2-40B4-BE49-F238E27FC236}">
                <a16:creationId xmlns:a16="http://schemas.microsoft.com/office/drawing/2014/main" id="{8FF7A644-F7CD-AB74-F6BB-3D971B1F98F4}"/>
              </a:ext>
            </a:extLst>
          </p:cNvPr>
          <p:cNvSpPr/>
          <p:nvPr/>
        </p:nvSpPr>
        <p:spPr>
          <a:xfrm>
            <a:off x="1733024" y="4199522"/>
            <a:ext cx="900000" cy="900000"/>
          </a:xfrm>
          <a:prstGeom prst="arc">
            <a:avLst>
              <a:gd name="adj1" fmla="val 17342018"/>
              <a:gd name="adj2" fmla="val 2131580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8D51177-0EDD-4344-F278-D313BF80001E}"/>
                  </a:ext>
                </a:extLst>
              </p:cNvPr>
              <p:cNvSpPr txBox="1"/>
              <p:nvPr/>
            </p:nvSpPr>
            <p:spPr>
              <a:xfrm>
                <a:off x="2672671" y="4205710"/>
                <a:ext cx="123296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−45°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8D51177-0EDD-4344-F278-D313BF8000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2671" y="4205710"/>
                <a:ext cx="1232966" cy="369332"/>
              </a:xfrm>
              <a:prstGeom prst="rect">
                <a:avLst/>
              </a:prstGeom>
              <a:blipFill>
                <a:blip r:embed="rId6"/>
                <a:stretch>
                  <a:fillRect l="-5419" r="-5911" b="-8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42A3D9F-1075-98FA-ED04-4C3A1C8A733D}"/>
                  </a:ext>
                </a:extLst>
              </p:cNvPr>
              <p:cNvSpPr txBox="1"/>
              <p:nvPr/>
            </p:nvSpPr>
            <p:spPr>
              <a:xfrm>
                <a:off x="5709774" y="1786274"/>
                <a:ext cx="3728008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4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−35</m:t>
                      </m:r>
                      <m:r>
                        <a:rPr lang="en-GB" sz="4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=180</m:t>
                      </m:r>
                    </m:oMath>
                  </m:oMathPara>
                </a14:m>
                <a:endParaRPr lang="en-GB" sz="4400" dirty="0">
                  <a:solidFill>
                    <a:srgbClr val="00B0F0"/>
                  </a:solidFill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42A3D9F-1075-98FA-ED04-4C3A1C8A73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9774" y="1786274"/>
                <a:ext cx="3728008" cy="67710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24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D4FC8-7656-F4C7-43AA-9DDB70FF8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741530C-F01B-DE66-8FAA-0A6159BC00AB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741530C-F01B-DE66-8FAA-0A6159BC00A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5EC5F8FD-D86A-59F5-42C9-056C573DD8BD}"/>
              </a:ext>
            </a:extLst>
          </p:cNvPr>
          <p:cNvGrpSpPr/>
          <p:nvPr/>
        </p:nvGrpSpPr>
        <p:grpSpPr>
          <a:xfrm>
            <a:off x="2553239" y="896183"/>
            <a:ext cx="4983671" cy="5016593"/>
            <a:chOff x="2553239" y="896183"/>
            <a:chExt cx="4983671" cy="5016593"/>
          </a:xfrm>
        </p:grpSpPr>
        <p:sp>
          <p:nvSpPr>
            <p:cNvPr id="13" name="Partial Circle 12">
              <a:extLst>
                <a:ext uri="{FF2B5EF4-FFF2-40B4-BE49-F238E27FC236}">
                  <a16:creationId xmlns:a16="http://schemas.microsoft.com/office/drawing/2014/main" id="{795124AD-DB7C-4852-8C38-438AD889B7FE}"/>
                </a:ext>
              </a:extLst>
            </p:cNvPr>
            <p:cNvSpPr/>
            <p:nvPr/>
          </p:nvSpPr>
          <p:spPr>
            <a:xfrm>
              <a:off x="2553239" y="896183"/>
              <a:ext cx="899999" cy="900000"/>
            </a:xfrm>
            <a:prstGeom prst="pie">
              <a:avLst>
                <a:gd name="adj1" fmla="val 4350758"/>
                <a:gd name="adj2" fmla="val 2766319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5034A631-5A2B-E383-A970-0E916A40BED6}"/>
                </a:ext>
              </a:extLst>
            </p:cNvPr>
            <p:cNvSpPr/>
            <p:nvPr/>
          </p:nvSpPr>
          <p:spPr>
            <a:xfrm>
              <a:off x="5653736" y="4403493"/>
              <a:ext cx="899999" cy="900000"/>
            </a:xfrm>
            <a:prstGeom prst="pie">
              <a:avLst>
                <a:gd name="adj1" fmla="val 13773331"/>
                <a:gd name="adj2" fmla="val 10870376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Arc 6">
              <a:extLst>
                <a:ext uri="{FF2B5EF4-FFF2-40B4-BE49-F238E27FC236}">
                  <a16:creationId xmlns:a16="http://schemas.microsoft.com/office/drawing/2014/main" id="{B8822895-CF10-F1FE-6F25-61C081576AA8}"/>
                </a:ext>
              </a:extLst>
            </p:cNvPr>
            <p:cNvSpPr/>
            <p:nvPr/>
          </p:nvSpPr>
          <p:spPr>
            <a:xfrm>
              <a:off x="3713114" y="4403493"/>
              <a:ext cx="900000" cy="900000"/>
            </a:xfrm>
            <a:prstGeom prst="arc">
              <a:avLst>
                <a:gd name="adj1" fmla="val 15253337"/>
                <a:gd name="adj2" fmla="val 21442029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4C6B76CD-2CEF-31CC-A1AC-A57CC4E1162D}"/>
                    </a:ext>
                  </a:extLst>
                </p:cNvPr>
                <p:cNvSpPr txBox="1"/>
                <p:nvPr/>
              </p:nvSpPr>
              <p:spPr>
                <a:xfrm>
                  <a:off x="4326304" y="4008710"/>
                  <a:ext cx="46487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4C6B76CD-2CEF-31CC-A1AC-A57CC4E1162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26304" y="4008710"/>
                  <a:ext cx="464871" cy="49244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81F1B100-954D-655A-8F86-ED262AC3931B}"/>
                    </a:ext>
                  </a:extLst>
                </p:cNvPr>
                <p:cNvSpPr txBox="1"/>
                <p:nvPr/>
              </p:nvSpPr>
              <p:spPr>
                <a:xfrm>
                  <a:off x="6607168" y="4607271"/>
                  <a:ext cx="92974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31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81F1B100-954D-655A-8F86-ED262AC3931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07168" y="4607271"/>
                  <a:ext cx="929742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2FCE2E7-150C-B7BD-785A-BD2B9B28FE23}"/>
                    </a:ext>
                  </a:extLst>
                </p:cNvPr>
                <p:cNvSpPr txBox="1"/>
                <p:nvPr/>
              </p:nvSpPr>
              <p:spPr>
                <a:xfrm>
                  <a:off x="3460999" y="1195643"/>
                  <a:ext cx="929742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340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2FCE2E7-150C-B7BD-785A-BD2B9B28FE2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60999" y="1195643"/>
                  <a:ext cx="929742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4B0F7F8C-89D5-3775-AE6C-ED8EA35282FC}"/>
                </a:ext>
              </a:extLst>
            </p:cNvPr>
            <p:cNvSpPr>
              <a:spLocks noChangeAspect="1"/>
            </p:cNvSpPr>
            <p:nvPr/>
          </p:nvSpPr>
          <p:spPr>
            <a:xfrm rot="13727988">
              <a:off x="1627110" y="2823915"/>
              <a:ext cx="4733124" cy="1444598"/>
            </a:xfrm>
            <a:prstGeom prst="triangle">
              <a:avLst>
                <a:gd name="adj" fmla="val 26741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AD0D58F-23B4-609B-ACF7-CB3CDEEFF806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F27688CA-7E3F-3AB3-FE8B-9C8C42DA14C4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=110°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F27688CA-7E3F-3AB3-FE8B-9C8C42DA14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25005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9224C-0571-A0C1-34C1-E9B297777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9CE9D44-6968-5609-A8D8-997618242F87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9CE9D44-6968-5609-A8D8-997618242F8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07CB43B-36BF-B9F0-DB9B-C7895F742206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=63°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607CB43B-36BF-B9F0-DB9B-C7895F7422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3784840E-9808-B8A5-85A5-52FEA95923AC}"/>
              </a:ext>
            </a:extLst>
          </p:cNvPr>
          <p:cNvGrpSpPr/>
          <p:nvPr/>
        </p:nvGrpSpPr>
        <p:grpSpPr>
          <a:xfrm>
            <a:off x="2183024" y="950332"/>
            <a:ext cx="4508274" cy="3672575"/>
            <a:chOff x="2183024" y="950332"/>
            <a:chExt cx="4508274" cy="3672575"/>
          </a:xfrm>
        </p:grpSpPr>
        <p:sp>
          <p:nvSpPr>
            <p:cNvPr id="7" name="Arc 6">
              <a:extLst>
                <a:ext uri="{FF2B5EF4-FFF2-40B4-BE49-F238E27FC236}">
                  <a16:creationId xmlns:a16="http://schemas.microsoft.com/office/drawing/2014/main" id="{221FD218-F3BA-05DD-FB89-EE5516812A72}"/>
                </a:ext>
              </a:extLst>
            </p:cNvPr>
            <p:cNvSpPr/>
            <p:nvPr/>
          </p:nvSpPr>
          <p:spPr>
            <a:xfrm>
              <a:off x="2943110" y="950332"/>
              <a:ext cx="900000" cy="900000"/>
            </a:xfrm>
            <a:prstGeom prst="arc">
              <a:avLst>
                <a:gd name="adj1" fmla="val 2655538"/>
                <a:gd name="adj2" fmla="val 6489365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9D41420-6FAF-2F1B-FCB7-08CFC3FEBA2B}"/>
                    </a:ext>
                  </a:extLst>
                </p:cNvPr>
                <p:cNvSpPr txBox="1"/>
                <p:nvPr/>
              </p:nvSpPr>
              <p:spPr>
                <a:xfrm>
                  <a:off x="3085179" y="2245227"/>
                  <a:ext cx="1232966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−49°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9D41420-6FAF-2F1B-FCB7-08CFC3FEBA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5179" y="2245227"/>
                  <a:ext cx="1232966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5446" r="-6436" b="-655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A4BA7769-FE68-82DA-4F66-81A586D869AD}"/>
                </a:ext>
              </a:extLst>
            </p:cNvPr>
            <p:cNvSpPr/>
            <p:nvPr/>
          </p:nvSpPr>
          <p:spPr>
            <a:xfrm>
              <a:off x="2183024" y="1392739"/>
              <a:ext cx="4508274" cy="3230168"/>
            </a:xfrm>
            <a:prstGeom prst="triangle">
              <a:avLst>
                <a:gd name="adj" fmla="val 27061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642161F-0944-AAA6-E955-6FB897F27571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0A1BE146-31F9-418B-31E3-2356B4FE090F}"/>
              </a:ext>
            </a:extLst>
          </p:cNvPr>
          <p:cNvSpPr/>
          <p:nvPr/>
        </p:nvSpPr>
        <p:spPr>
          <a:xfrm>
            <a:off x="6241298" y="4130464"/>
            <a:ext cx="900000" cy="900000"/>
          </a:xfrm>
          <a:prstGeom prst="arc">
            <a:avLst>
              <a:gd name="adj1" fmla="val 10554425"/>
              <a:gd name="adj2" fmla="val 1324034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2612067-7CCE-89E0-D433-F05F3520EDF8}"/>
                  </a:ext>
                </a:extLst>
              </p:cNvPr>
              <p:cNvSpPr txBox="1"/>
              <p:nvPr/>
            </p:nvSpPr>
            <p:spPr>
              <a:xfrm>
                <a:off x="5178251" y="4211132"/>
                <a:ext cx="105375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85−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2612067-7CCE-89E0-D433-F05F3520ED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8251" y="4211132"/>
                <a:ext cx="1053750" cy="369332"/>
              </a:xfrm>
              <a:prstGeom prst="rect">
                <a:avLst/>
              </a:prstGeom>
              <a:blipFill>
                <a:blip r:embed="rId5"/>
                <a:stretch>
                  <a:fillRect l="-6936" r="-6936" b="-8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Arc 5">
            <a:extLst>
              <a:ext uri="{FF2B5EF4-FFF2-40B4-BE49-F238E27FC236}">
                <a16:creationId xmlns:a16="http://schemas.microsoft.com/office/drawing/2014/main" id="{B0720C47-8D5F-73F2-D2AB-F2EF78CD715A}"/>
              </a:ext>
            </a:extLst>
          </p:cNvPr>
          <p:cNvSpPr/>
          <p:nvPr/>
        </p:nvSpPr>
        <p:spPr>
          <a:xfrm>
            <a:off x="1733024" y="4199522"/>
            <a:ext cx="900000" cy="900000"/>
          </a:xfrm>
          <a:prstGeom prst="arc">
            <a:avLst>
              <a:gd name="adj1" fmla="val 17342018"/>
              <a:gd name="adj2" fmla="val 2131580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9BD19C2-5226-C78A-2FA5-EF410257BE2C}"/>
                  </a:ext>
                </a:extLst>
              </p:cNvPr>
              <p:cNvSpPr txBox="1"/>
              <p:nvPr/>
            </p:nvSpPr>
            <p:spPr>
              <a:xfrm>
                <a:off x="2672671" y="4205710"/>
                <a:ext cx="123296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−45°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9BD19C2-5226-C78A-2FA5-EF410257BE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2671" y="4205710"/>
                <a:ext cx="1232966" cy="369332"/>
              </a:xfrm>
              <a:prstGeom prst="rect">
                <a:avLst/>
              </a:prstGeom>
              <a:blipFill>
                <a:blip r:embed="rId6"/>
                <a:stretch>
                  <a:fillRect l="-5419" r="-6404" b="-8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7CD45B6-CD3C-B9B8-B47A-A5713E24ABF9}"/>
                  </a:ext>
                </a:extLst>
              </p:cNvPr>
              <p:cNvSpPr txBox="1"/>
              <p:nvPr/>
            </p:nvSpPr>
            <p:spPr>
              <a:xfrm>
                <a:off x="5709774" y="1786274"/>
                <a:ext cx="3415422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−9=18</m:t>
                      </m:r>
                      <m:r>
                        <a:rPr lang="en-GB" sz="4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4400" dirty="0">
                  <a:solidFill>
                    <a:srgbClr val="00B0F0"/>
                  </a:solidFill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7CD45B6-CD3C-B9B8-B47A-A5713E24AB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9774" y="1786274"/>
                <a:ext cx="3415422" cy="67710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0359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2AA09-0F7E-031E-F7E7-0DB33D19A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-Shape 8">
            <a:extLst>
              <a:ext uri="{FF2B5EF4-FFF2-40B4-BE49-F238E27FC236}">
                <a16:creationId xmlns:a16="http://schemas.microsoft.com/office/drawing/2014/main" id="{27A8E103-AFEC-302D-0701-6122705B80E0}"/>
              </a:ext>
            </a:extLst>
          </p:cNvPr>
          <p:cNvSpPr/>
          <p:nvPr/>
        </p:nvSpPr>
        <p:spPr>
          <a:xfrm rot="5400000">
            <a:off x="6511298" y="4442907"/>
            <a:ext cx="180000" cy="180000"/>
          </a:xfrm>
          <a:prstGeom prst="corner">
            <a:avLst>
              <a:gd name="adj1" fmla="val 0"/>
              <a:gd name="adj2" fmla="val 0"/>
            </a:avLst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522D5E7-D0A3-2539-C358-E8A922C211A6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522D5E7-D0A3-2539-C358-E8A922C211A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F2998A0-D7C8-AACB-D9A2-BED88FEEEC75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=49°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F2998A0-D7C8-AACB-D9A2-BED88FEEEC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Arc 6">
            <a:extLst>
              <a:ext uri="{FF2B5EF4-FFF2-40B4-BE49-F238E27FC236}">
                <a16:creationId xmlns:a16="http://schemas.microsoft.com/office/drawing/2014/main" id="{FD57EC2E-5E31-DBE4-7E89-8FCF0BB149FB}"/>
              </a:ext>
            </a:extLst>
          </p:cNvPr>
          <p:cNvSpPr/>
          <p:nvPr/>
        </p:nvSpPr>
        <p:spPr>
          <a:xfrm>
            <a:off x="6216362" y="938073"/>
            <a:ext cx="900000" cy="900000"/>
          </a:xfrm>
          <a:prstGeom prst="arc">
            <a:avLst>
              <a:gd name="adj1" fmla="val 5235285"/>
              <a:gd name="adj2" fmla="val 858834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32B0403-F55B-BC90-EB36-A8B3C964F9A2}"/>
                  </a:ext>
                </a:extLst>
              </p:cNvPr>
              <p:cNvSpPr txBox="1"/>
              <p:nvPr/>
            </p:nvSpPr>
            <p:spPr>
              <a:xfrm>
                <a:off x="2646597" y="4258241"/>
                <a:ext cx="106304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−23°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32B0403-F55B-BC90-EB36-A8B3C964F9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6597" y="4258241"/>
                <a:ext cx="1063048" cy="369332"/>
              </a:xfrm>
              <a:prstGeom prst="rect">
                <a:avLst/>
              </a:prstGeom>
              <a:blipFill>
                <a:blip r:embed="rId4"/>
                <a:stretch>
                  <a:fillRect l="-3429" r="-6857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582B3639-0B04-4A6A-F4DA-1C7E82438625}"/>
              </a:ext>
            </a:extLst>
          </p:cNvPr>
          <p:cNvSpPr/>
          <p:nvPr/>
        </p:nvSpPr>
        <p:spPr>
          <a:xfrm>
            <a:off x="2183024" y="1392739"/>
            <a:ext cx="4508274" cy="3230168"/>
          </a:xfrm>
          <a:prstGeom prst="triangle">
            <a:avLst>
              <a:gd name="adj" fmla="val 10000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DE504B-504C-53BC-D8C4-2A997D1B4F78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28562090-7FE2-B415-2454-4C841B80556C}"/>
              </a:ext>
            </a:extLst>
          </p:cNvPr>
          <p:cNvSpPr/>
          <p:nvPr/>
        </p:nvSpPr>
        <p:spPr>
          <a:xfrm>
            <a:off x="1733024" y="4199522"/>
            <a:ext cx="900000" cy="900000"/>
          </a:xfrm>
          <a:prstGeom prst="arc">
            <a:avLst>
              <a:gd name="adj1" fmla="val 19352674"/>
              <a:gd name="adj2" fmla="val 2131580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00F77E3-2747-70D1-34C8-2BBA970F818C}"/>
                  </a:ext>
                </a:extLst>
              </p:cNvPr>
              <p:cNvSpPr txBox="1"/>
              <p:nvPr/>
            </p:nvSpPr>
            <p:spPr>
              <a:xfrm>
                <a:off x="5603314" y="2163452"/>
                <a:ext cx="106304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+15°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00F77E3-2747-70D1-34C8-2BBA970F81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3314" y="2163452"/>
                <a:ext cx="1063048" cy="369332"/>
              </a:xfrm>
              <a:prstGeom prst="rect">
                <a:avLst/>
              </a:prstGeom>
              <a:blipFill>
                <a:blip r:embed="rId5"/>
                <a:stretch>
                  <a:fillRect l="-3429" r="-7429" b="-8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5DC00AA-238F-53ED-8C69-9259ABFE069F}"/>
                  </a:ext>
                </a:extLst>
              </p:cNvPr>
              <p:cNvSpPr txBox="1"/>
              <p:nvPr/>
            </p:nvSpPr>
            <p:spPr>
              <a:xfrm>
                <a:off x="712026" y="1573211"/>
                <a:ext cx="3102837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−8=90</m:t>
                      </m:r>
                    </m:oMath>
                  </m:oMathPara>
                </a14:m>
                <a:endParaRPr lang="en-GB" sz="4400" dirty="0">
                  <a:solidFill>
                    <a:srgbClr val="00B0F0"/>
                  </a:solidFill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5DC00AA-238F-53ED-8C69-9259ABFE06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026" y="1573211"/>
                <a:ext cx="3102837" cy="67710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1135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79C16-7171-C120-012B-E4C724D77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04AEAE0-E5D7-B268-8341-F77712CFC0C3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04AEAE0-E5D7-B268-8341-F77712CFC0C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FEBB25A-5AEB-B849-58B8-1D1CA159CB98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=25°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1FEBB25A-5AEB-B849-58B8-1D1CA159CB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2D18D649-BA3B-F298-444B-0191A248D25B}"/>
              </a:ext>
            </a:extLst>
          </p:cNvPr>
          <p:cNvGrpSpPr/>
          <p:nvPr/>
        </p:nvGrpSpPr>
        <p:grpSpPr>
          <a:xfrm>
            <a:off x="2183024" y="950332"/>
            <a:ext cx="4508274" cy="3672575"/>
            <a:chOff x="2183024" y="950332"/>
            <a:chExt cx="4508274" cy="3672575"/>
          </a:xfrm>
        </p:grpSpPr>
        <p:sp>
          <p:nvSpPr>
            <p:cNvPr id="7" name="Arc 6">
              <a:extLst>
                <a:ext uri="{FF2B5EF4-FFF2-40B4-BE49-F238E27FC236}">
                  <a16:creationId xmlns:a16="http://schemas.microsoft.com/office/drawing/2014/main" id="{CDF8DF5E-9510-B82F-D03F-1D11F2315C71}"/>
                </a:ext>
              </a:extLst>
            </p:cNvPr>
            <p:cNvSpPr/>
            <p:nvPr/>
          </p:nvSpPr>
          <p:spPr>
            <a:xfrm>
              <a:off x="2943110" y="950332"/>
              <a:ext cx="900000" cy="900000"/>
            </a:xfrm>
            <a:prstGeom prst="arc">
              <a:avLst>
                <a:gd name="adj1" fmla="val 2655538"/>
                <a:gd name="adj2" fmla="val 6489365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B81968CF-7FD0-55DF-7033-AF44ECD56D2F}"/>
                    </a:ext>
                  </a:extLst>
                </p:cNvPr>
                <p:cNvSpPr txBox="1"/>
                <p:nvPr/>
              </p:nvSpPr>
              <p:spPr>
                <a:xfrm>
                  <a:off x="3072479" y="2176543"/>
                  <a:ext cx="1232966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+18°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B81968CF-7FD0-55DF-7033-AF44ECD56D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72479" y="2176543"/>
                  <a:ext cx="1232966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5446" r="-6436" b="-655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4B18CCE6-0BA0-6E18-15DB-7315D63DF799}"/>
                </a:ext>
              </a:extLst>
            </p:cNvPr>
            <p:cNvSpPr/>
            <p:nvPr/>
          </p:nvSpPr>
          <p:spPr>
            <a:xfrm>
              <a:off x="2183024" y="1392739"/>
              <a:ext cx="4508274" cy="3230168"/>
            </a:xfrm>
            <a:prstGeom prst="triangle">
              <a:avLst>
                <a:gd name="adj" fmla="val 27061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A894AC0-939D-FF5A-CDF3-0CA37933EF14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2AA43488-CDDB-46EF-7841-1FEB9093FE79}"/>
              </a:ext>
            </a:extLst>
          </p:cNvPr>
          <p:cNvSpPr/>
          <p:nvPr/>
        </p:nvSpPr>
        <p:spPr>
          <a:xfrm>
            <a:off x="6241298" y="4130464"/>
            <a:ext cx="900000" cy="900000"/>
          </a:xfrm>
          <a:prstGeom prst="arc">
            <a:avLst>
              <a:gd name="adj1" fmla="val 10554425"/>
              <a:gd name="adj2" fmla="val 1324034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6D151A-557B-317E-E3C7-CDC3976A9229}"/>
                  </a:ext>
                </a:extLst>
              </p:cNvPr>
              <p:cNvSpPr txBox="1"/>
              <p:nvPr/>
            </p:nvSpPr>
            <p:spPr>
              <a:xfrm>
                <a:off x="5210954" y="4205710"/>
                <a:ext cx="106304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−12°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6D151A-557B-317E-E3C7-CDC3976A92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0954" y="4205710"/>
                <a:ext cx="1063048" cy="369332"/>
              </a:xfrm>
              <a:prstGeom prst="rect">
                <a:avLst/>
              </a:prstGeom>
              <a:blipFill>
                <a:blip r:embed="rId5"/>
                <a:stretch>
                  <a:fillRect l="-4023" r="-6897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Arc 5">
            <a:extLst>
              <a:ext uri="{FF2B5EF4-FFF2-40B4-BE49-F238E27FC236}">
                <a16:creationId xmlns:a16="http://schemas.microsoft.com/office/drawing/2014/main" id="{F8EBEECF-E368-8068-8810-095161C160FA}"/>
              </a:ext>
            </a:extLst>
          </p:cNvPr>
          <p:cNvSpPr/>
          <p:nvPr/>
        </p:nvSpPr>
        <p:spPr>
          <a:xfrm>
            <a:off x="1733024" y="4199522"/>
            <a:ext cx="900000" cy="900000"/>
          </a:xfrm>
          <a:prstGeom prst="arc">
            <a:avLst>
              <a:gd name="adj1" fmla="val 17342018"/>
              <a:gd name="adj2" fmla="val 2131580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B9B8B21-90AE-736E-F1DD-9C4A4E8AE30B}"/>
                  </a:ext>
                </a:extLst>
              </p:cNvPr>
              <p:cNvSpPr txBox="1"/>
              <p:nvPr/>
            </p:nvSpPr>
            <p:spPr>
              <a:xfrm>
                <a:off x="2672671" y="4205710"/>
                <a:ext cx="123296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+24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B9B8B21-90AE-736E-F1DD-9C4A4E8AE3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2671" y="4205710"/>
                <a:ext cx="1232966" cy="369332"/>
              </a:xfrm>
              <a:prstGeom prst="rect">
                <a:avLst/>
              </a:prstGeom>
              <a:blipFill>
                <a:blip r:embed="rId6"/>
                <a:stretch>
                  <a:fillRect l="-5419" r="-5911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7D488AC-6924-E772-94AC-E65CC530BC63}"/>
                  </a:ext>
                </a:extLst>
              </p:cNvPr>
              <p:cNvSpPr txBox="1"/>
              <p:nvPr/>
            </p:nvSpPr>
            <p:spPr>
              <a:xfrm>
                <a:off x="5709774" y="1786274"/>
                <a:ext cx="3728008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4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+30</m:t>
                      </m:r>
                      <m:r>
                        <a:rPr lang="en-GB" sz="4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=180</m:t>
                      </m:r>
                    </m:oMath>
                  </m:oMathPara>
                </a14:m>
                <a:endParaRPr lang="en-GB" sz="4400" dirty="0">
                  <a:solidFill>
                    <a:srgbClr val="00B0F0"/>
                  </a:solidFill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7D488AC-6924-E772-94AC-E65CC530B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9774" y="1786274"/>
                <a:ext cx="3728008" cy="67710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2254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C1C52-905E-1AB8-2E5C-5C05221220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1A1FA8C-F930-1ACA-7CAD-D85FB9DCC1AC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endParaRPr lang="en-GB" sz="800" dirty="0"/>
              </a:p>
              <a:p>
                <a:r>
                  <a:rPr lang="en-GB" sz="4000" dirty="0"/>
                  <a:t>Find the size of angle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C1A1FA8C-F930-1ACA-7CAD-D85FB9DCC1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3BE6ADF-AD26-88C7-D7B2-056121034613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5°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43BE6ADF-AD26-88C7-D7B2-0561210346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6C565078-EB5A-A752-882A-F3C9C66C0639}"/>
              </a:ext>
            </a:extLst>
          </p:cNvPr>
          <p:cNvGrpSpPr/>
          <p:nvPr/>
        </p:nvGrpSpPr>
        <p:grpSpPr>
          <a:xfrm>
            <a:off x="2183024" y="1039232"/>
            <a:ext cx="4508274" cy="3672575"/>
            <a:chOff x="2183024" y="950332"/>
            <a:chExt cx="4508274" cy="3672575"/>
          </a:xfrm>
        </p:grpSpPr>
        <p:sp>
          <p:nvSpPr>
            <p:cNvPr id="7" name="Arc 6">
              <a:extLst>
                <a:ext uri="{FF2B5EF4-FFF2-40B4-BE49-F238E27FC236}">
                  <a16:creationId xmlns:a16="http://schemas.microsoft.com/office/drawing/2014/main" id="{857B5EE5-43B4-B9CD-7F53-282149B2A540}"/>
                </a:ext>
              </a:extLst>
            </p:cNvPr>
            <p:cNvSpPr/>
            <p:nvPr/>
          </p:nvSpPr>
          <p:spPr>
            <a:xfrm>
              <a:off x="2943110" y="950332"/>
              <a:ext cx="900000" cy="900000"/>
            </a:xfrm>
            <a:prstGeom prst="arc">
              <a:avLst>
                <a:gd name="adj1" fmla="val 2655538"/>
                <a:gd name="adj2" fmla="val 6489365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FC0C424D-1DC0-D292-8EE5-13A5FAB04FF9}"/>
                    </a:ext>
                  </a:extLst>
                </p:cNvPr>
                <p:cNvSpPr txBox="1"/>
                <p:nvPr/>
              </p:nvSpPr>
              <p:spPr>
                <a:xfrm>
                  <a:off x="3123279" y="2176543"/>
                  <a:ext cx="1063048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+16°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FC0C424D-1DC0-D292-8EE5-13A5FAB04F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3279" y="2176543"/>
                  <a:ext cx="1063048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3429" r="-6857" b="-6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2679DF0F-8AB0-4D95-AE1C-28C2B4BB4E56}"/>
                </a:ext>
              </a:extLst>
            </p:cNvPr>
            <p:cNvSpPr/>
            <p:nvPr/>
          </p:nvSpPr>
          <p:spPr>
            <a:xfrm>
              <a:off x="2183024" y="1392739"/>
              <a:ext cx="4508274" cy="3230168"/>
            </a:xfrm>
            <a:prstGeom prst="triangle">
              <a:avLst>
                <a:gd name="adj" fmla="val 27061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8DE57B2-C9FA-53A1-A9B4-BA24131E6CED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15988863-88C2-B61E-E186-AB57219F4B4E}"/>
              </a:ext>
            </a:extLst>
          </p:cNvPr>
          <p:cNvSpPr/>
          <p:nvPr/>
        </p:nvSpPr>
        <p:spPr>
          <a:xfrm>
            <a:off x="6241298" y="4219364"/>
            <a:ext cx="900000" cy="900000"/>
          </a:xfrm>
          <a:prstGeom prst="arc">
            <a:avLst>
              <a:gd name="adj1" fmla="val 10554425"/>
              <a:gd name="adj2" fmla="val 13240343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4D9BB36-E5C7-9878-5E69-4D835DD20ABF}"/>
                  </a:ext>
                </a:extLst>
              </p:cNvPr>
              <p:cNvSpPr txBox="1"/>
              <p:nvPr/>
            </p:nvSpPr>
            <p:spPr>
              <a:xfrm>
                <a:off x="5833254" y="4294610"/>
                <a:ext cx="34785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4D9BB36-E5C7-9878-5E69-4D835DD20A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3254" y="4294610"/>
                <a:ext cx="347852" cy="369332"/>
              </a:xfrm>
              <a:prstGeom prst="rect">
                <a:avLst/>
              </a:prstGeom>
              <a:blipFill>
                <a:blip r:embed="rId5"/>
                <a:stretch>
                  <a:fillRect l="-21053" r="-21053"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Arc 5">
            <a:extLst>
              <a:ext uri="{FF2B5EF4-FFF2-40B4-BE49-F238E27FC236}">
                <a16:creationId xmlns:a16="http://schemas.microsoft.com/office/drawing/2014/main" id="{E6E4B1B0-8373-4612-4DC0-B6E5BAD76DEA}"/>
              </a:ext>
            </a:extLst>
          </p:cNvPr>
          <p:cNvSpPr/>
          <p:nvPr/>
        </p:nvSpPr>
        <p:spPr>
          <a:xfrm>
            <a:off x="1733024" y="4288422"/>
            <a:ext cx="900000" cy="900000"/>
          </a:xfrm>
          <a:prstGeom prst="arc">
            <a:avLst>
              <a:gd name="adj1" fmla="val 17342018"/>
              <a:gd name="adj2" fmla="val 2131580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15A856C-63DC-0579-44EB-679E4737E1AB}"/>
                  </a:ext>
                </a:extLst>
              </p:cNvPr>
              <p:cNvSpPr txBox="1"/>
              <p:nvPr/>
            </p:nvSpPr>
            <p:spPr>
              <a:xfrm>
                <a:off x="2672671" y="4294610"/>
                <a:ext cx="123296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−12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15A856C-63DC-0579-44EB-679E4737E1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2671" y="4294610"/>
                <a:ext cx="1232966" cy="369332"/>
              </a:xfrm>
              <a:prstGeom prst="rect">
                <a:avLst/>
              </a:prstGeom>
              <a:blipFill>
                <a:blip r:embed="rId6"/>
                <a:stretch>
                  <a:fillRect l="-5419" r="-5911"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6BA6A5C-FF71-4D14-927C-1F922FA0D2A6}"/>
                  </a:ext>
                </a:extLst>
              </p:cNvPr>
              <p:cNvSpPr txBox="1"/>
              <p:nvPr/>
            </p:nvSpPr>
            <p:spPr>
              <a:xfrm>
                <a:off x="5709774" y="1786274"/>
                <a:ext cx="3415422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4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+4=18</m:t>
                      </m:r>
                      <m:r>
                        <a:rPr lang="en-GB" sz="44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GB" sz="4400" dirty="0">
                  <a:solidFill>
                    <a:srgbClr val="00B0F0"/>
                  </a:solidFill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6BA6A5C-FF71-4D14-927C-1F922FA0D2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9774" y="1786274"/>
                <a:ext cx="3415422" cy="67710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151BCE7-6F96-0D83-6416-691FA54A5528}"/>
                  </a:ext>
                </a:extLst>
              </p:cNvPr>
              <p:cNvSpPr txBox="1"/>
              <p:nvPr/>
            </p:nvSpPr>
            <p:spPr>
              <a:xfrm>
                <a:off x="1824270" y="4615899"/>
                <a:ext cx="26750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151BCE7-6F96-0D83-6416-691FA54A55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4270" y="4615899"/>
                <a:ext cx="267509" cy="369332"/>
              </a:xfrm>
              <a:prstGeom prst="rect">
                <a:avLst/>
              </a:prstGeom>
              <a:blipFill>
                <a:blip r:embed="rId8"/>
                <a:stretch>
                  <a:fillRect l="-25000" r="-27273"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DA3FC94-7391-56E8-E33A-DCE35C6C4324}"/>
                  </a:ext>
                </a:extLst>
              </p:cNvPr>
              <p:cNvSpPr txBox="1"/>
              <p:nvPr/>
            </p:nvSpPr>
            <p:spPr>
              <a:xfrm>
                <a:off x="3259355" y="1095176"/>
                <a:ext cx="27917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DA3FC94-7391-56E8-E33A-DCE35C6C43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9355" y="1095176"/>
                <a:ext cx="279179" cy="369332"/>
              </a:xfrm>
              <a:prstGeom prst="rect">
                <a:avLst/>
              </a:prstGeom>
              <a:blipFill>
                <a:blip r:embed="rId9"/>
                <a:stretch>
                  <a:fillRect l="-26667" r="-24444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52B549C-2568-809D-02FE-1D183D781332}"/>
                  </a:ext>
                </a:extLst>
              </p:cNvPr>
              <p:cNvSpPr txBox="1"/>
              <p:nvPr/>
            </p:nvSpPr>
            <p:spPr>
              <a:xfrm>
                <a:off x="6776708" y="4615899"/>
                <a:ext cx="26680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52B549C-2568-809D-02FE-1D183D7813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6708" y="4615899"/>
                <a:ext cx="266804" cy="369332"/>
              </a:xfrm>
              <a:prstGeom prst="rect">
                <a:avLst/>
              </a:prstGeom>
              <a:blipFill>
                <a:blip r:embed="rId10"/>
                <a:stretch>
                  <a:fillRect l="-27907" r="-23256"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7007D18F-03C9-BFA1-8130-2501E28D3FD8}"/>
              </a:ext>
            </a:extLst>
          </p:cNvPr>
          <p:cNvGrpSpPr/>
          <p:nvPr/>
        </p:nvGrpSpPr>
        <p:grpSpPr>
          <a:xfrm>
            <a:off x="2183024" y="1464508"/>
            <a:ext cx="4508274" cy="3247299"/>
            <a:chOff x="2183024" y="1464508"/>
            <a:chExt cx="4508274" cy="3247299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3E159BE-591B-FB67-C416-60FD7DA5810A}"/>
                </a:ext>
              </a:extLst>
            </p:cNvPr>
            <p:cNvCxnSpPr>
              <a:stCxn id="11" idx="2"/>
              <a:endCxn id="11" idx="0"/>
            </p:cNvCxnSpPr>
            <p:nvPr/>
          </p:nvCxnSpPr>
          <p:spPr>
            <a:xfrm flipV="1">
              <a:off x="2183024" y="1481639"/>
              <a:ext cx="1219984" cy="3230168"/>
            </a:xfrm>
            <a:prstGeom prst="line">
              <a:avLst/>
            </a:prstGeom>
            <a:ln w="5715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0E2ACEB-7F92-4EE3-7402-C6F3BF8BCE07}"/>
                </a:ext>
              </a:extLst>
            </p:cNvPr>
            <p:cNvCxnSpPr>
              <a:cxnSpLocks/>
              <a:stCxn id="11" idx="4"/>
              <a:endCxn id="10" idx="2"/>
            </p:cNvCxnSpPr>
            <p:nvPr/>
          </p:nvCxnSpPr>
          <p:spPr>
            <a:xfrm flipH="1" flipV="1">
              <a:off x="3398945" y="1464508"/>
              <a:ext cx="3292353" cy="3247299"/>
            </a:xfrm>
            <a:prstGeom prst="line">
              <a:avLst/>
            </a:prstGeom>
            <a:ln w="5715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7753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7C218-02BE-9ABA-460B-0C92BB169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D68BE6C-218C-2C9A-17D9-13B95CB94C2C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AD68BE6C-218C-2C9A-17D9-13B95CB94C2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FC1341F-4D2F-63C9-63E4-039C573C8C7C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=20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9FC1341F-4D2F-63C9-63E4-039C573C8C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Arc 6">
            <a:extLst>
              <a:ext uri="{FF2B5EF4-FFF2-40B4-BE49-F238E27FC236}">
                <a16:creationId xmlns:a16="http://schemas.microsoft.com/office/drawing/2014/main" id="{B66FC05F-8B17-2B4C-E7BB-67CE20A0B975}"/>
              </a:ext>
            </a:extLst>
          </p:cNvPr>
          <p:cNvSpPr/>
          <p:nvPr/>
        </p:nvSpPr>
        <p:spPr>
          <a:xfrm>
            <a:off x="2023910" y="4233784"/>
            <a:ext cx="900000" cy="900000"/>
          </a:xfrm>
          <a:prstGeom prst="arc">
            <a:avLst>
              <a:gd name="adj1" fmla="val 18959750"/>
              <a:gd name="adj2" fmla="val 2144202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FF21165-0D7F-22E1-7961-AD42300262D8}"/>
                  </a:ext>
                </a:extLst>
              </p:cNvPr>
              <p:cNvSpPr txBox="1"/>
              <p:nvPr/>
            </p:nvSpPr>
            <p:spPr>
              <a:xfrm>
                <a:off x="2923910" y="4295827"/>
                <a:ext cx="123296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+15°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FF21165-0D7F-22E1-7961-AD42300262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3910" y="4295827"/>
                <a:ext cx="1232966" cy="369332"/>
              </a:xfrm>
              <a:prstGeom prst="rect">
                <a:avLst/>
              </a:prstGeom>
              <a:blipFill>
                <a:blip r:embed="rId4"/>
                <a:stretch>
                  <a:fillRect l="-5941" r="-5941" b="-8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B9E08639-63B4-FF23-6E9D-3D5234DF217A}"/>
              </a:ext>
            </a:extLst>
          </p:cNvPr>
          <p:cNvSpPr/>
          <p:nvPr/>
        </p:nvSpPr>
        <p:spPr>
          <a:xfrm>
            <a:off x="2565401" y="1613061"/>
            <a:ext cx="5054600" cy="3052098"/>
          </a:xfrm>
          <a:prstGeom prst="triangl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E42C75F-D774-E843-3F4A-FB31C29EFA52}"/>
              </a:ext>
            </a:extLst>
          </p:cNvPr>
          <p:cNvCxnSpPr>
            <a:cxnSpLocks/>
          </p:cNvCxnSpPr>
          <p:nvPr/>
        </p:nvCxnSpPr>
        <p:spPr>
          <a:xfrm>
            <a:off x="3874975" y="2945709"/>
            <a:ext cx="165272" cy="808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6436391-DDCC-FA59-9DC9-2D41A5585150}"/>
              </a:ext>
            </a:extLst>
          </p:cNvPr>
          <p:cNvCxnSpPr>
            <a:cxnSpLocks/>
          </p:cNvCxnSpPr>
          <p:nvPr/>
        </p:nvCxnSpPr>
        <p:spPr>
          <a:xfrm flipH="1">
            <a:off x="6165507" y="2945709"/>
            <a:ext cx="165272" cy="808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F71F89AE-3F01-A87E-B56C-C2AC8BAD40E8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807F005-4E2C-56A3-4F6B-CADD2E669CF9}"/>
                  </a:ext>
                </a:extLst>
              </p:cNvPr>
              <p:cNvSpPr txBox="1"/>
              <p:nvPr/>
            </p:nvSpPr>
            <p:spPr>
              <a:xfrm>
                <a:off x="2206401" y="4544984"/>
                <a:ext cx="26750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807F005-4E2C-56A3-4F6B-CADD2E669C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6401" y="4544984"/>
                <a:ext cx="267509" cy="369332"/>
              </a:xfrm>
              <a:prstGeom prst="rect">
                <a:avLst/>
              </a:prstGeom>
              <a:blipFill>
                <a:blip r:embed="rId5"/>
                <a:stretch>
                  <a:fillRect l="-27273" r="-25000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3DFB553-C4D9-2EB5-E553-32CB4532EEC1}"/>
                  </a:ext>
                </a:extLst>
              </p:cNvPr>
              <p:cNvSpPr txBox="1"/>
              <p:nvPr/>
            </p:nvSpPr>
            <p:spPr>
              <a:xfrm>
                <a:off x="4953111" y="1082209"/>
                <a:ext cx="27917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3DFB553-C4D9-2EB5-E553-32CB4532EE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111" y="1082209"/>
                <a:ext cx="279179" cy="369332"/>
              </a:xfrm>
              <a:prstGeom prst="rect">
                <a:avLst/>
              </a:prstGeom>
              <a:blipFill>
                <a:blip r:embed="rId6"/>
                <a:stretch>
                  <a:fillRect l="-26667" r="-24444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9A7E9FF-4CF4-372B-C311-E8811317388E}"/>
                  </a:ext>
                </a:extLst>
              </p:cNvPr>
              <p:cNvSpPr txBox="1"/>
              <p:nvPr/>
            </p:nvSpPr>
            <p:spPr>
              <a:xfrm>
                <a:off x="7711492" y="4544984"/>
                <a:ext cx="26680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9A7E9FF-4CF4-372B-C311-E881131738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1492" y="4544984"/>
                <a:ext cx="266804" cy="369332"/>
              </a:xfrm>
              <a:prstGeom prst="rect">
                <a:avLst/>
              </a:prstGeom>
              <a:blipFill>
                <a:blip r:embed="rId7"/>
                <a:stretch>
                  <a:fillRect l="-25000" r="-22727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CB6F56D-2B8F-A92E-DD61-3CA465265B4D}"/>
                  </a:ext>
                </a:extLst>
              </p:cNvPr>
              <p:cNvSpPr txBox="1"/>
              <p:nvPr/>
            </p:nvSpPr>
            <p:spPr>
              <a:xfrm>
                <a:off x="5911660" y="4295827"/>
                <a:ext cx="123296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−25°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CB6F56D-2B8F-A92E-DD61-3CA465265B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1660" y="4295827"/>
                <a:ext cx="1232966" cy="369332"/>
              </a:xfrm>
              <a:prstGeom prst="rect">
                <a:avLst/>
              </a:prstGeom>
              <a:blipFill>
                <a:blip r:embed="rId8"/>
                <a:stretch>
                  <a:fillRect l="-5941" r="-5941" b="-8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Arc 14">
            <a:extLst>
              <a:ext uri="{FF2B5EF4-FFF2-40B4-BE49-F238E27FC236}">
                <a16:creationId xmlns:a16="http://schemas.microsoft.com/office/drawing/2014/main" id="{2A81F75D-B88E-94B4-8CFE-AE082DA2C38A}"/>
              </a:ext>
            </a:extLst>
          </p:cNvPr>
          <p:cNvSpPr/>
          <p:nvPr/>
        </p:nvSpPr>
        <p:spPr>
          <a:xfrm>
            <a:off x="7170001" y="4215159"/>
            <a:ext cx="900000" cy="900000"/>
          </a:xfrm>
          <a:prstGeom prst="arc">
            <a:avLst>
              <a:gd name="adj1" fmla="val 10957068"/>
              <a:gd name="adj2" fmla="val 1382854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64A1904-C3F3-888A-4ACD-8E597FAF7065}"/>
                  </a:ext>
                </a:extLst>
              </p:cNvPr>
              <p:cNvSpPr txBox="1"/>
              <p:nvPr/>
            </p:nvSpPr>
            <p:spPr>
              <a:xfrm>
                <a:off x="639040" y="1676466"/>
                <a:ext cx="385272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6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+15=4</m:t>
                      </m:r>
                      <m:r>
                        <a:rPr lang="en-GB" sz="36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−25</m:t>
                      </m:r>
                    </m:oMath>
                  </m:oMathPara>
                </a14:m>
                <a:endParaRPr lang="en-GB" sz="3600" dirty="0">
                  <a:solidFill>
                    <a:srgbClr val="00B0F0"/>
                  </a:solidFill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64A1904-C3F3-888A-4ACD-8E597FAF70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040" y="1676466"/>
                <a:ext cx="3852721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7522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68F60E-AB79-7CD2-3D49-67BCB5705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BCEC7DA-B6B3-4944-BC3A-0C3CF05BE41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5400" dirty="0"/>
              <a:t>True or false:</a:t>
            </a:r>
          </a:p>
          <a:p>
            <a:r>
              <a:rPr lang="en-GB" sz="4800" i="1" dirty="0"/>
              <a:t>“In any triangle, the largest angle is always opposite the longest side.”</a:t>
            </a:r>
          </a:p>
        </p:txBody>
      </p:sp>
      <p:sp>
        <p:nvSpPr>
          <p:cNvPr id="3" name="Rounded Rectangle 5">
            <a:hlinkClick r:id="" action="ppaction://noaction"/>
            <a:extLst>
              <a:ext uri="{FF2B5EF4-FFF2-40B4-BE49-F238E27FC236}">
                <a16:creationId xmlns:a16="http://schemas.microsoft.com/office/drawing/2014/main" id="{782A8244-212C-EDDA-D582-FA8ED67906D8}"/>
              </a:ext>
            </a:extLst>
          </p:cNvPr>
          <p:cNvSpPr/>
          <p:nvPr/>
        </p:nvSpPr>
        <p:spPr>
          <a:xfrm>
            <a:off x="2040878" y="5133784"/>
            <a:ext cx="5845216" cy="156212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8000" b="0" dirty="0">
                <a:solidFill>
                  <a:srgbClr val="FF0000"/>
                </a:solidFill>
              </a:rPr>
              <a:t>True</a:t>
            </a:r>
            <a:endParaRPr lang="en-GB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846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54902-0103-24C3-61D3-975DFF648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7BA01A5-F3D1-BD88-4A8F-644C8C8C56FB}"/>
                  </a:ext>
                </a:extLst>
              </p:cNvPr>
              <p:cNvSpPr txBox="1"/>
              <p:nvPr/>
            </p:nvSpPr>
            <p:spPr>
              <a:xfrm>
                <a:off x="4785723" y="2094727"/>
                <a:ext cx="61395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70</m:t>
                      </m:r>
                      <m:r>
                        <a:rPr lang="en-GB" sz="28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2800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7BA01A5-F3D1-BD88-4A8F-644C8C8C56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723" y="2094727"/>
                <a:ext cx="613951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Partial Circle 18">
            <a:extLst>
              <a:ext uri="{FF2B5EF4-FFF2-40B4-BE49-F238E27FC236}">
                <a16:creationId xmlns:a16="http://schemas.microsoft.com/office/drawing/2014/main" id="{959BF971-9224-47F3-5DBC-103DE809A8E8}"/>
              </a:ext>
            </a:extLst>
          </p:cNvPr>
          <p:cNvSpPr/>
          <p:nvPr/>
        </p:nvSpPr>
        <p:spPr>
          <a:xfrm>
            <a:off x="4642700" y="1190703"/>
            <a:ext cx="899999" cy="900000"/>
          </a:xfrm>
          <a:prstGeom prst="pie">
            <a:avLst>
              <a:gd name="adj1" fmla="val 2990836"/>
              <a:gd name="adj2" fmla="val 781432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1BD0E7E-5638-6398-4B99-06C81E3F04FB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1BD0E7E-5638-6398-4B99-06C81E3F04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3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A83C29F2-C474-C727-5663-87B9D8BD286E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=27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A83C29F2-C474-C727-5663-87B9D8BD28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9221A898-D400-A644-B7EF-C907E6226123}"/>
              </a:ext>
            </a:extLst>
          </p:cNvPr>
          <p:cNvSpPr/>
          <p:nvPr/>
        </p:nvSpPr>
        <p:spPr>
          <a:xfrm>
            <a:off x="2565401" y="1613061"/>
            <a:ext cx="5054600" cy="3052098"/>
          </a:xfrm>
          <a:prstGeom prst="triangl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0E5A60D-B117-1C82-31C0-091B2237C51B}"/>
              </a:ext>
            </a:extLst>
          </p:cNvPr>
          <p:cNvCxnSpPr>
            <a:cxnSpLocks/>
          </p:cNvCxnSpPr>
          <p:nvPr/>
        </p:nvCxnSpPr>
        <p:spPr>
          <a:xfrm>
            <a:off x="3874975" y="2945709"/>
            <a:ext cx="165272" cy="808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3C2276E-156D-1774-3E97-77AA6E1A2D91}"/>
              </a:ext>
            </a:extLst>
          </p:cNvPr>
          <p:cNvCxnSpPr>
            <a:cxnSpLocks/>
          </p:cNvCxnSpPr>
          <p:nvPr/>
        </p:nvCxnSpPr>
        <p:spPr>
          <a:xfrm flipH="1">
            <a:off x="6165507" y="2945709"/>
            <a:ext cx="165272" cy="808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82957B9-944B-4681-9DF0-981D50A8EF9D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30AA89F-9B6F-02AD-FC70-9A1B9F7CDFA0}"/>
                  </a:ext>
                </a:extLst>
              </p:cNvPr>
              <p:cNvSpPr txBox="1"/>
              <p:nvPr/>
            </p:nvSpPr>
            <p:spPr>
              <a:xfrm>
                <a:off x="2206401" y="4544984"/>
                <a:ext cx="26750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30AA89F-9B6F-02AD-FC70-9A1B9F7CDF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6401" y="4544984"/>
                <a:ext cx="267509" cy="369332"/>
              </a:xfrm>
              <a:prstGeom prst="rect">
                <a:avLst/>
              </a:prstGeom>
              <a:blipFill>
                <a:blip r:embed="rId5"/>
                <a:stretch>
                  <a:fillRect l="-27273" r="-25000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1B929EF-273A-74B0-0418-E059D9D936D4}"/>
                  </a:ext>
                </a:extLst>
              </p:cNvPr>
              <p:cNvSpPr txBox="1"/>
              <p:nvPr/>
            </p:nvSpPr>
            <p:spPr>
              <a:xfrm>
                <a:off x="4953111" y="1082209"/>
                <a:ext cx="27917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1B929EF-273A-74B0-0418-E059D9D936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111" y="1082209"/>
                <a:ext cx="279179" cy="369332"/>
              </a:xfrm>
              <a:prstGeom prst="rect">
                <a:avLst/>
              </a:prstGeom>
              <a:blipFill>
                <a:blip r:embed="rId6"/>
                <a:stretch>
                  <a:fillRect l="-26667" r="-24444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43787D5-CB1D-6053-BDF3-DE44CE3D4D6C}"/>
                  </a:ext>
                </a:extLst>
              </p:cNvPr>
              <p:cNvSpPr txBox="1"/>
              <p:nvPr/>
            </p:nvSpPr>
            <p:spPr>
              <a:xfrm>
                <a:off x="7711492" y="4544984"/>
                <a:ext cx="26680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43787D5-CB1D-6053-BDF3-DE44CE3D4D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1492" y="4544984"/>
                <a:ext cx="266804" cy="369332"/>
              </a:xfrm>
              <a:prstGeom prst="rect">
                <a:avLst/>
              </a:prstGeom>
              <a:blipFill>
                <a:blip r:embed="rId7"/>
                <a:stretch>
                  <a:fillRect l="-25000" r="-22727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ADD9286-8192-24DB-120A-5C8B928FA9CA}"/>
                  </a:ext>
                </a:extLst>
              </p:cNvPr>
              <p:cNvSpPr txBox="1"/>
              <p:nvPr/>
            </p:nvSpPr>
            <p:spPr>
              <a:xfrm>
                <a:off x="5911660" y="4295827"/>
                <a:ext cx="123296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−26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ADD9286-8192-24DB-120A-5C8B928FA9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1660" y="4295827"/>
                <a:ext cx="1232966" cy="369332"/>
              </a:xfrm>
              <a:prstGeom prst="rect">
                <a:avLst/>
              </a:prstGeom>
              <a:blipFill>
                <a:blip r:embed="rId8"/>
                <a:stretch>
                  <a:fillRect l="-5941" r="-5941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Arc 14">
            <a:extLst>
              <a:ext uri="{FF2B5EF4-FFF2-40B4-BE49-F238E27FC236}">
                <a16:creationId xmlns:a16="http://schemas.microsoft.com/office/drawing/2014/main" id="{F8E35E4F-91C0-99EE-B529-EB29199476E3}"/>
              </a:ext>
            </a:extLst>
          </p:cNvPr>
          <p:cNvSpPr/>
          <p:nvPr/>
        </p:nvSpPr>
        <p:spPr>
          <a:xfrm>
            <a:off x="7170001" y="4215159"/>
            <a:ext cx="900000" cy="900000"/>
          </a:xfrm>
          <a:prstGeom prst="arc">
            <a:avLst>
              <a:gd name="adj1" fmla="val 10957068"/>
              <a:gd name="adj2" fmla="val 1382854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231C93A-172C-A63D-9194-690C80F456A1}"/>
                  </a:ext>
                </a:extLst>
              </p:cNvPr>
              <p:cNvSpPr txBox="1"/>
              <p:nvPr/>
            </p:nvSpPr>
            <p:spPr>
              <a:xfrm>
                <a:off x="639040" y="1676466"/>
                <a:ext cx="278877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36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6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−26=55</m:t>
                      </m:r>
                    </m:oMath>
                  </m:oMathPara>
                </a14:m>
                <a:endParaRPr lang="en-GB" sz="3600" dirty="0">
                  <a:solidFill>
                    <a:srgbClr val="00B0F0"/>
                  </a:solidFill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231C93A-172C-A63D-9194-690C80F456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040" y="1676466"/>
                <a:ext cx="2788777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771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5026B-29B4-3367-833D-F5652E32C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12C72E4-2FDC-F8FC-EDC0-3066C39A7CFA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endParaRPr lang="en-GB" sz="800" dirty="0"/>
              </a:p>
              <a:p>
                <a:r>
                  <a:rPr lang="en-GB" sz="4000" dirty="0"/>
                  <a:t>Find the size of angle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12C72E4-2FDC-F8FC-EDC0-3066C39A7CF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53C70DEC-7CC2-10F1-7B50-6B6D7D6ED40C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53C70DEC-7CC2-10F1-7B50-6B6D7D6ED4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Arc 6">
            <a:extLst>
              <a:ext uri="{FF2B5EF4-FFF2-40B4-BE49-F238E27FC236}">
                <a16:creationId xmlns:a16="http://schemas.microsoft.com/office/drawing/2014/main" id="{D5995C9E-4DF2-22AA-C3CB-E0893EA608F7}"/>
              </a:ext>
            </a:extLst>
          </p:cNvPr>
          <p:cNvSpPr/>
          <p:nvPr/>
        </p:nvSpPr>
        <p:spPr>
          <a:xfrm>
            <a:off x="2023910" y="4233784"/>
            <a:ext cx="900000" cy="900000"/>
          </a:xfrm>
          <a:prstGeom prst="arc">
            <a:avLst>
              <a:gd name="adj1" fmla="val 18959750"/>
              <a:gd name="adj2" fmla="val 2144202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E511C8C-67FA-EA8B-64B4-E1DE99F03162}"/>
                  </a:ext>
                </a:extLst>
              </p:cNvPr>
              <p:cNvSpPr txBox="1"/>
              <p:nvPr/>
            </p:nvSpPr>
            <p:spPr>
              <a:xfrm>
                <a:off x="2923910" y="4295827"/>
                <a:ext cx="123296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+10°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E511C8C-67FA-EA8B-64B4-E1DE99F031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3910" y="4295827"/>
                <a:ext cx="1232965" cy="369332"/>
              </a:xfrm>
              <a:prstGeom prst="rect">
                <a:avLst/>
              </a:prstGeom>
              <a:blipFill>
                <a:blip r:embed="rId4"/>
                <a:stretch>
                  <a:fillRect l="-5941" r="-5941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C6116339-4BBD-3D92-4904-8D843A324642}"/>
              </a:ext>
            </a:extLst>
          </p:cNvPr>
          <p:cNvSpPr/>
          <p:nvPr/>
        </p:nvSpPr>
        <p:spPr>
          <a:xfrm>
            <a:off x="2565401" y="1613061"/>
            <a:ext cx="5054600" cy="3052098"/>
          </a:xfrm>
          <a:prstGeom prst="triangl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15B9F05-1E17-141A-FB01-930093D1F2BE}"/>
              </a:ext>
            </a:extLst>
          </p:cNvPr>
          <p:cNvCxnSpPr>
            <a:cxnSpLocks/>
          </p:cNvCxnSpPr>
          <p:nvPr/>
        </p:nvCxnSpPr>
        <p:spPr>
          <a:xfrm>
            <a:off x="3874975" y="2945709"/>
            <a:ext cx="165272" cy="808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6A54241-9D77-C835-95D3-3E3F2B0C60D1}"/>
              </a:ext>
            </a:extLst>
          </p:cNvPr>
          <p:cNvCxnSpPr>
            <a:cxnSpLocks/>
          </p:cNvCxnSpPr>
          <p:nvPr/>
        </p:nvCxnSpPr>
        <p:spPr>
          <a:xfrm flipH="1">
            <a:off x="6165507" y="2945709"/>
            <a:ext cx="165272" cy="808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966FFF0-7FEC-9266-164D-86264AE5914F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A0ED24C-C18D-865E-A1FE-027C4E08888D}"/>
                  </a:ext>
                </a:extLst>
              </p:cNvPr>
              <p:cNvSpPr txBox="1"/>
              <p:nvPr/>
            </p:nvSpPr>
            <p:spPr>
              <a:xfrm>
                <a:off x="2206401" y="4544984"/>
                <a:ext cx="26750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A0ED24C-C18D-865E-A1FE-027C4E0888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6401" y="4544984"/>
                <a:ext cx="267509" cy="369332"/>
              </a:xfrm>
              <a:prstGeom prst="rect">
                <a:avLst/>
              </a:prstGeom>
              <a:blipFill>
                <a:blip r:embed="rId5"/>
                <a:stretch>
                  <a:fillRect l="-27273" r="-25000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B5CDDA2-C182-1E0C-2422-4E8FAC2E1FDD}"/>
                  </a:ext>
                </a:extLst>
              </p:cNvPr>
              <p:cNvSpPr txBox="1"/>
              <p:nvPr/>
            </p:nvSpPr>
            <p:spPr>
              <a:xfrm>
                <a:off x="4953111" y="1082209"/>
                <a:ext cx="27917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B5CDDA2-C182-1E0C-2422-4E8FAC2E1F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111" y="1082209"/>
                <a:ext cx="279179" cy="369332"/>
              </a:xfrm>
              <a:prstGeom prst="rect">
                <a:avLst/>
              </a:prstGeom>
              <a:blipFill>
                <a:blip r:embed="rId6"/>
                <a:stretch>
                  <a:fillRect l="-26667" r="-24444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CFF3E75-C370-F05E-0115-896EA6445267}"/>
                  </a:ext>
                </a:extLst>
              </p:cNvPr>
              <p:cNvSpPr txBox="1"/>
              <p:nvPr/>
            </p:nvSpPr>
            <p:spPr>
              <a:xfrm>
                <a:off x="7711492" y="4544984"/>
                <a:ext cx="26680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CFF3E75-C370-F05E-0115-896EA64452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1492" y="4544984"/>
                <a:ext cx="266804" cy="369332"/>
              </a:xfrm>
              <a:prstGeom prst="rect">
                <a:avLst/>
              </a:prstGeom>
              <a:blipFill>
                <a:blip r:embed="rId7"/>
                <a:stretch>
                  <a:fillRect l="-25000" r="-22727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5F742AF-EBB3-DB5B-6A2C-31F0EB7BF95E}"/>
                  </a:ext>
                </a:extLst>
              </p:cNvPr>
              <p:cNvSpPr txBox="1"/>
              <p:nvPr/>
            </p:nvSpPr>
            <p:spPr>
              <a:xfrm>
                <a:off x="5911660" y="4295827"/>
                <a:ext cx="123296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−20°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5F742AF-EBB3-DB5B-6A2C-31F0EB7BF9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1660" y="4295827"/>
                <a:ext cx="1232966" cy="369332"/>
              </a:xfrm>
              <a:prstGeom prst="rect">
                <a:avLst/>
              </a:prstGeom>
              <a:blipFill>
                <a:blip r:embed="rId8"/>
                <a:stretch>
                  <a:fillRect l="-5941" r="-5941"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Arc 14">
            <a:extLst>
              <a:ext uri="{FF2B5EF4-FFF2-40B4-BE49-F238E27FC236}">
                <a16:creationId xmlns:a16="http://schemas.microsoft.com/office/drawing/2014/main" id="{95BB28F7-CE0B-62C1-D3DE-ACBAE19F6B24}"/>
              </a:ext>
            </a:extLst>
          </p:cNvPr>
          <p:cNvSpPr/>
          <p:nvPr/>
        </p:nvSpPr>
        <p:spPr>
          <a:xfrm>
            <a:off x="7170001" y="4215159"/>
            <a:ext cx="900000" cy="900000"/>
          </a:xfrm>
          <a:prstGeom prst="arc">
            <a:avLst>
              <a:gd name="adj1" fmla="val 10957068"/>
              <a:gd name="adj2" fmla="val 13828549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8656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33C4A-35E9-C9CD-4482-4BE65AE08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5323BED-834C-E496-14CF-E80E19720B9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sz="5400" dirty="0"/>
              <a:t>True or false:</a:t>
            </a:r>
          </a:p>
          <a:p>
            <a:r>
              <a:rPr lang="en-GB" sz="4800" i="1" dirty="0"/>
              <a:t>“If one angle in a triangle increases, at least one of the other angles must decrease.”</a:t>
            </a:r>
          </a:p>
        </p:txBody>
      </p:sp>
      <p:sp>
        <p:nvSpPr>
          <p:cNvPr id="3" name="Rounded Rectangle 5">
            <a:hlinkClick r:id="" action="ppaction://noaction"/>
            <a:extLst>
              <a:ext uri="{FF2B5EF4-FFF2-40B4-BE49-F238E27FC236}">
                <a16:creationId xmlns:a16="http://schemas.microsoft.com/office/drawing/2014/main" id="{98CE1F5A-E1E9-9379-EA26-9A677623584B}"/>
              </a:ext>
            </a:extLst>
          </p:cNvPr>
          <p:cNvSpPr/>
          <p:nvPr/>
        </p:nvSpPr>
        <p:spPr>
          <a:xfrm>
            <a:off x="2040878" y="5133784"/>
            <a:ext cx="5845216" cy="156212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8000" b="0" dirty="0">
                <a:solidFill>
                  <a:srgbClr val="FF0000"/>
                </a:solidFill>
              </a:rPr>
              <a:t>True</a:t>
            </a:r>
            <a:endParaRPr lang="en-GB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37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DA273C3-13E8-DCAA-6AAE-1E808195E57B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DA273C3-13E8-DCAA-6AAE-1E808195E5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FFA156C5-A494-D1D2-F9E6-43225B3743C2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=65°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FFA156C5-A494-D1D2-F9E6-43225B3743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E4A1FF71-1218-B947-1268-C7DBB676F03E}"/>
              </a:ext>
            </a:extLst>
          </p:cNvPr>
          <p:cNvGrpSpPr/>
          <p:nvPr/>
        </p:nvGrpSpPr>
        <p:grpSpPr>
          <a:xfrm>
            <a:off x="1743626" y="950332"/>
            <a:ext cx="5399096" cy="4122575"/>
            <a:chOff x="1743626" y="950332"/>
            <a:chExt cx="5399096" cy="4122575"/>
          </a:xfrm>
        </p:grpSpPr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943BC7A3-0619-5B88-4C9E-EADD210AE744}"/>
                </a:ext>
              </a:extLst>
            </p:cNvPr>
            <p:cNvSpPr/>
            <p:nvPr/>
          </p:nvSpPr>
          <p:spPr>
            <a:xfrm>
              <a:off x="6242723" y="4165314"/>
              <a:ext cx="899999" cy="900000"/>
            </a:xfrm>
            <a:prstGeom prst="pie">
              <a:avLst>
                <a:gd name="adj1" fmla="val 10852569"/>
                <a:gd name="adj2" fmla="val 13376501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Arc 6">
              <a:extLst>
                <a:ext uri="{FF2B5EF4-FFF2-40B4-BE49-F238E27FC236}">
                  <a16:creationId xmlns:a16="http://schemas.microsoft.com/office/drawing/2014/main" id="{81256EB7-4B45-551F-7793-CA756628875F}"/>
                </a:ext>
              </a:extLst>
            </p:cNvPr>
            <p:cNvSpPr/>
            <p:nvPr/>
          </p:nvSpPr>
          <p:spPr>
            <a:xfrm>
              <a:off x="2943110" y="950332"/>
              <a:ext cx="900000" cy="900000"/>
            </a:xfrm>
            <a:prstGeom prst="arc">
              <a:avLst>
                <a:gd name="adj1" fmla="val 2655538"/>
                <a:gd name="adj2" fmla="val 6489365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09542B39-76DC-A420-529A-5295C618966B}"/>
                    </a:ext>
                  </a:extLst>
                </p:cNvPr>
                <p:cNvSpPr txBox="1"/>
                <p:nvPr/>
              </p:nvSpPr>
              <p:spPr>
                <a:xfrm>
                  <a:off x="3326479" y="1850332"/>
                  <a:ext cx="46487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09542B39-76DC-A420-529A-5295C61896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26479" y="1850332"/>
                  <a:ext cx="464871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3A6886CE-D8B9-30B9-E999-66636D80E4FF}"/>
                    </a:ext>
                  </a:extLst>
                </p:cNvPr>
                <p:cNvSpPr txBox="1"/>
                <p:nvPr/>
              </p:nvSpPr>
              <p:spPr>
                <a:xfrm>
                  <a:off x="5393885" y="4122871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40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3A6886CE-D8B9-30B9-E999-66636D80E4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93885" y="4122871"/>
                  <a:ext cx="702115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3D6F470A-7397-F0C0-49E8-8A7E6F0F991A}"/>
                    </a:ext>
                  </a:extLst>
                </p:cNvPr>
                <p:cNvSpPr txBox="1"/>
                <p:nvPr/>
              </p:nvSpPr>
              <p:spPr>
                <a:xfrm>
                  <a:off x="2634448" y="3965203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75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3D6F470A-7397-F0C0-49E8-8A7E6F0F991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34448" y="3965203"/>
                  <a:ext cx="702115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Partial Circle 12">
              <a:extLst>
                <a:ext uri="{FF2B5EF4-FFF2-40B4-BE49-F238E27FC236}">
                  <a16:creationId xmlns:a16="http://schemas.microsoft.com/office/drawing/2014/main" id="{FB01AD2B-0D6F-5EB0-CA7E-6C80352A32F2}"/>
                </a:ext>
              </a:extLst>
            </p:cNvPr>
            <p:cNvSpPr/>
            <p:nvPr/>
          </p:nvSpPr>
          <p:spPr>
            <a:xfrm>
              <a:off x="1743626" y="4172907"/>
              <a:ext cx="899999" cy="900000"/>
            </a:xfrm>
            <a:prstGeom prst="pie">
              <a:avLst>
                <a:gd name="adj1" fmla="val 17423313"/>
                <a:gd name="adj2" fmla="val 21586809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B80E6896-0F10-BD2F-F7E7-660E8DF96301}"/>
                </a:ext>
              </a:extLst>
            </p:cNvPr>
            <p:cNvSpPr/>
            <p:nvPr/>
          </p:nvSpPr>
          <p:spPr>
            <a:xfrm>
              <a:off x="2183024" y="1392739"/>
              <a:ext cx="4508274" cy="3230168"/>
            </a:xfrm>
            <a:prstGeom prst="triangle">
              <a:avLst>
                <a:gd name="adj" fmla="val 27061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841F50E-568C-A8CC-791E-7F223C2C583F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</p:spTree>
    <p:extLst>
      <p:ext uri="{BB962C8B-B14F-4D97-AF65-F5344CB8AC3E}">
        <p14:creationId xmlns:p14="http://schemas.microsoft.com/office/powerpoint/2010/main" val="209178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5EA2E-2106-260A-5A3D-3393B7721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DF79D41-F111-E4FD-3D85-1B9BA332A566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DF79D41-F111-E4FD-3D85-1B9BA332A5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8634B44-1195-1FF0-FD88-76719806677E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=40°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C8634B44-1195-1FF0-FD88-76719806677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48CF0BE6-7A3B-3744-88DD-0B505FA9EEC4}"/>
              </a:ext>
            </a:extLst>
          </p:cNvPr>
          <p:cNvGrpSpPr/>
          <p:nvPr/>
        </p:nvGrpSpPr>
        <p:grpSpPr>
          <a:xfrm>
            <a:off x="2253724" y="695441"/>
            <a:ext cx="4276931" cy="4633452"/>
            <a:chOff x="2253724" y="695441"/>
            <a:chExt cx="4276931" cy="4633452"/>
          </a:xfrm>
        </p:grpSpPr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CE2E9B88-3F8C-49CE-402A-A186AE9DB034}"/>
                </a:ext>
              </a:extLst>
            </p:cNvPr>
            <p:cNvSpPr/>
            <p:nvPr/>
          </p:nvSpPr>
          <p:spPr>
            <a:xfrm>
              <a:off x="5630656" y="4428893"/>
              <a:ext cx="899999" cy="900000"/>
            </a:xfrm>
            <a:prstGeom prst="pie">
              <a:avLst>
                <a:gd name="adj1" fmla="val 10852569"/>
                <a:gd name="adj2" fmla="val 14115440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Arc 6">
              <a:extLst>
                <a:ext uri="{FF2B5EF4-FFF2-40B4-BE49-F238E27FC236}">
                  <a16:creationId xmlns:a16="http://schemas.microsoft.com/office/drawing/2014/main" id="{EE85836C-D33C-056E-9618-FE6A502E1E7B}"/>
                </a:ext>
              </a:extLst>
            </p:cNvPr>
            <p:cNvSpPr/>
            <p:nvPr/>
          </p:nvSpPr>
          <p:spPr>
            <a:xfrm>
              <a:off x="2876479" y="695441"/>
              <a:ext cx="900000" cy="900000"/>
            </a:xfrm>
            <a:prstGeom prst="arc">
              <a:avLst>
                <a:gd name="adj1" fmla="val 2655538"/>
                <a:gd name="adj2" fmla="val 6489365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E19715D6-1DDB-8129-FCBC-20BF98994355}"/>
                    </a:ext>
                  </a:extLst>
                </p:cNvPr>
                <p:cNvSpPr txBox="1"/>
                <p:nvPr/>
              </p:nvSpPr>
              <p:spPr>
                <a:xfrm>
                  <a:off x="3239015" y="1556648"/>
                  <a:ext cx="46487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E19715D6-1DDB-8129-FCBC-20BF9899435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39015" y="1556648"/>
                  <a:ext cx="464871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FF13C02C-83CD-2DC9-0555-8F96A0D24948}"/>
                    </a:ext>
                  </a:extLst>
                </p:cNvPr>
                <p:cNvSpPr txBox="1"/>
                <p:nvPr/>
              </p:nvSpPr>
              <p:spPr>
                <a:xfrm>
                  <a:off x="5016922" y="4386450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55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FF13C02C-83CD-2DC9-0555-8F96A0D2494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16922" y="4386450"/>
                  <a:ext cx="702115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12925DB6-55C1-7601-92FC-9611BF6E95B6}"/>
                    </a:ext>
                  </a:extLst>
                </p:cNvPr>
                <p:cNvSpPr txBox="1"/>
                <p:nvPr/>
              </p:nvSpPr>
              <p:spPr>
                <a:xfrm>
                  <a:off x="3042052" y="4219203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85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12925DB6-55C1-7601-92FC-9611BF6E95B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42052" y="4219203"/>
                  <a:ext cx="702115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Partial Circle 12">
              <a:extLst>
                <a:ext uri="{FF2B5EF4-FFF2-40B4-BE49-F238E27FC236}">
                  <a16:creationId xmlns:a16="http://schemas.microsoft.com/office/drawing/2014/main" id="{C0128B3B-DD01-99EB-5E95-385B4D4A27CA}"/>
                </a:ext>
              </a:extLst>
            </p:cNvPr>
            <p:cNvSpPr/>
            <p:nvPr/>
          </p:nvSpPr>
          <p:spPr>
            <a:xfrm>
              <a:off x="2253724" y="4428893"/>
              <a:ext cx="899999" cy="900000"/>
            </a:xfrm>
            <a:prstGeom prst="pie">
              <a:avLst>
                <a:gd name="adj1" fmla="val 16855423"/>
                <a:gd name="adj2" fmla="val 21586809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505D56BE-DEC5-6F49-3D70-FE0127140B9F}"/>
                </a:ext>
              </a:extLst>
            </p:cNvPr>
            <p:cNvSpPr/>
            <p:nvPr/>
          </p:nvSpPr>
          <p:spPr>
            <a:xfrm>
              <a:off x="2703724" y="950332"/>
              <a:ext cx="3392276" cy="3928561"/>
            </a:xfrm>
            <a:prstGeom prst="triangle">
              <a:avLst>
                <a:gd name="adj" fmla="val 16920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FB64ED69-F9EA-19DD-56E1-E35DEC652BB1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</p:spTree>
    <p:extLst>
      <p:ext uri="{BB962C8B-B14F-4D97-AF65-F5344CB8AC3E}">
        <p14:creationId xmlns:p14="http://schemas.microsoft.com/office/powerpoint/2010/main" val="393239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9C42B-E893-94E2-8328-4DBC76790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F3E784B-9B75-19DA-5E36-2245DBB26568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F3E784B-9B75-19DA-5E36-2245DBB265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C6F6355-FDC1-ECCD-225D-7160A658E8D2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=95°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3C6F6355-FDC1-ECCD-225D-7160A658E8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2A4E04A7-6A81-A08C-8B4D-59C1500B431A}"/>
              </a:ext>
            </a:extLst>
          </p:cNvPr>
          <p:cNvGrpSpPr/>
          <p:nvPr/>
        </p:nvGrpSpPr>
        <p:grpSpPr>
          <a:xfrm>
            <a:off x="2553239" y="896183"/>
            <a:ext cx="4000496" cy="5016593"/>
            <a:chOff x="2553239" y="896183"/>
            <a:chExt cx="4000496" cy="5016593"/>
          </a:xfrm>
        </p:grpSpPr>
        <p:sp>
          <p:nvSpPr>
            <p:cNvPr id="9" name="Partial Circle 8">
              <a:extLst>
                <a:ext uri="{FF2B5EF4-FFF2-40B4-BE49-F238E27FC236}">
                  <a16:creationId xmlns:a16="http://schemas.microsoft.com/office/drawing/2014/main" id="{273FFCAA-E8F6-32B6-DED4-FD03E9766A13}"/>
                </a:ext>
              </a:extLst>
            </p:cNvPr>
            <p:cNvSpPr/>
            <p:nvPr/>
          </p:nvSpPr>
          <p:spPr>
            <a:xfrm>
              <a:off x="5653736" y="4403493"/>
              <a:ext cx="899999" cy="900000"/>
            </a:xfrm>
            <a:prstGeom prst="pie">
              <a:avLst>
                <a:gd name="adj1" fmla="val 10852569"/>
                <a:gd name="adj2" fmla="val 13762336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Arc 6">
              <a:extLst>
                <a:ext uri="{FF2B5EF4-FFF2-40B4-BE49-F238E27FC236}">
                  <a16:creationId xmlns:a16="http://schemas.microsoft.com/office/drawing/2014/main" id="{33D3BFA4-6547-8142-2B49-84CC30F0BF41}"/>
                </a:ext>
              </a:extLst>
            </p:cNvPr>
            <p:cNvSpPr/>
            <p:nvPr/>
          </p:nvSpPr>
          <p:spPr>
            <a:xfrm>
              <a:off x="3713114" y="4403493"/>
              <a:ext cx="900000" cy="900000"/>
            </a:xfrm>
            <a:prstGeom prst="arc">
              <a:avLst>
                <a:gd name="adj1" fmla="val 15253337"/>
                <a:gd name="adj2" fmla="val 21442029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05ABCF13-1721-A053-4827-475837170B81}"/>
                    </a:ext>
                  </a:extLst>
                </p:cNvPr>
                <p:cNvSpPr txBox="1"/>
                <p:nvPr/>
              </p:nvSpPr>
              <p:spPr>
                <a:xfrm>
                  <a:off x="4326304" y="4008710"/>
                  <a:ext cx="46487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05ABCF13-1721-A053-4827-475837170B8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26304" y="4008710"/>
                  <a:ext cx="464871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57D4F063-C1CB-E1C3-8B81-66F4B7BE89C0}"/>
                    </a:ext>
                  </a:extLst>
                </p:cNvPr>
                <p:cNvSpPr txBox="1"/>
                <p:nvPr/>
              </p:nvSpPr>
              <p:spPr>
                <a:xfrm>
                  <a:off x="5009386" y="4361050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60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57D4F063-C1CB-E1C3-8B81-66F4B7BE89C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09386" y="4361050"/>
                  <a:ext cx="702115" cy="49244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BB732DD1-EFFF-2B72-51AE-8E42CD232014}"/>
                    </a:ext>
                  </a:extLst>
                </p:cNvPr>
                <p:cNvSpPr txBox="1"/>
                <p:nvPr/>
              </p:nvSpPr>
              <p:spPr>
                <a:xfrm>
                  <a:off x="3460999" y="1195643"/>
                  <a:ext cx="702115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32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BB732DD1-EFFF-2B72-51AE-8E42CD23201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60999" y="1195643"/>
                  <a:ext cx="702115" cy="49244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Partial Circle 12">
              <a:extLst>
                <a:ext uri="{FF2B5EF4-FFF2-40B4-BE49-F238E27FC236}">
                  <a16:creationId xmlns:a16="http://schemas.microsoft.com/office/drawing/2014/main" id="{BEF4BF25-4BEC-011F-51B0-2D9BBA05DBA0}"/>
                </a:ext>
              </a:extLst>
            </p:cNvPr>
            <p:cNvSpPr/>
            <p:nvPr/>
          </p:nvSpPr>
          <p:spPr>
            <a:xfrm>
              <a:off x="2553239" y="896183"/>
              <a:ext cx="899999" cy="900000"/>
            </a:xfrm>
            <a:prstGeom prst="pie">
              <a:avLst>
                <a:gd name="adj1" fmla="val 2889282"/>
                <a:gd name="adj2" fmla="val 4193332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C6923B7A-D0B7-3776-144A-E873FE20C378}"/>
                </a:ext>
              </a:extLst>
            </p:cNvPr>
            <p:cNvSpPr>
              <a:spLocks noChangeAspect="1"/>
            </p:cNvSpPr>
            <p:nvPr/>
          </p:nvSpPr>
          <p:spPr>
            <a:xfrm rot="13727988">
              <a:off x="1627110" y="2823915"/>
              <a:ext cx="4733124" cy="1444598"/>
            </a:xfrm>
            <a:prstGeom prst="triangle">
              <a:avLst>
                <a:gd name="adj" fmla="val 26741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3C91E84-CD14-9FB4-F5B2-A1FE71C887F5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</p:spTree>
    <p:extLst>
      <p:ext uri="{BB962C8B-B14F-4D97-AF65-F5344CB8AC3E}">
        <p14:creationId xmlns:p14="http://schemas.microsoft.com/office/powerpoint/2010/main" val="839124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DEA40-4407-1350-8642-16316270E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7DC84E6-63A1-D7BB-DD7D-95629DFF6EBD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87DC84E6-63A1-D7BB-DD7D-95629DFF6EB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2F84EC6D-E04A-6A74-910C-9D5C4D5134FC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=50°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2F84EC6D-E04A-6A74-910C-9D5C4D5134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BA77191F-FEE9-7A6F-AC30-728498155A52}"/>
              </a:ext>
            </a:extLst>
          </p:cNvPr>
          <p:cNvGrpSpPr/>
          <p:nvPr/>
        </p:nvGrpSpPr>
        <p:grpSpPr>
          <a:xfrm>
            <a:off x="2717778" y="764988"/>
            <a:ext cx="2695705" cy="4368796"/>
            <a:chOff x="2717778" y="764988"/>
            <a:chExt cx="2695705" cy="4368796"/>
          </a:xfrm>
        </p:grpSpPr>
        <p:sp>
          <p:nvSpPr>
            <p:cNvPr id="7" name="Arc 6">
              <a:extLst>
                <a:ext uri="{FF2B5EF4-FFF2-40B4-BE49-F238E27FC236}">
                  <a16:creationId xmlns:a16="http://schemas.microsoft.com/office/drawing/2014/main" id="{32796AFB-DCB3-0C9A-E098-B0D39F3798BC}"/>
                </a:ext>
              </a:extLst>
            </p:cNvPr>
            <p:cNvSpPr/>
            <p:nvPr/>
          </p:nvSpPr>
          <p:spPr>
            <a:xfrm>
              <a:off x="2717778" y="4233784"/>
              <a:ext cx="900000" cy="900000"/>
            </a:xfrm>
            <a:prstGeom prst="arc">
              <a:avLst>
                <a:gd name="adj1" fmla="val 17666743"/>
                <a:gd name="adj2" fmla="val 21442029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18F7837-1E44-0CB0-26CC-E1265420FA3E}"/>
                    </a:ext>
                  </a:extLst>
                </p:cNvPr>
                <p:cNvSpPr txBox="1"/>
                <p:nvPr/>
              </p:nvSpPr>
              <p:spPr>
                <a:xfrm>
                  <a:off x="3698243" y="4052541"/>
                  <a:ext cx="46487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918F7837-1E44-0CB0-26CC-E1265420FA3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98243" y="4052541"/>
                  <a:ext cx="464871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BEE411F-1FD0-475F-85C5-EF112173AF03}"/>
                    </a:ext>
                  </a:extLst>
                </p:cNvPr>
                <p:cNvSpPr txBox="1"/>
                <p:nvPr/>
              </p:nvSpPr>
              <p:spPr>
                <a:xfrm>
                  <a:off x="4656508" y="1697973"/>
                  <a:ext cx="613950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80</m:t>
                        </m:r>
                        <m:r>
                          <a:rPr lang="en-GB" sz="2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28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BEE411F-1FD0-475F-85C5-EF112173AF0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56508" y="1697973"/>
                  <a:ext cx="613950" cy="43088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Partial Circle 12">
              <a:extLst>
                <a:ext uri="{FF2B5EF4-FFF2-40B4-BE49-F238E27FC236}">
                  <a16:creationId xmlns:a16="http://schemas.microsoft.com/office/drawing/2014/main" id="{9751B628-C39C-921D-ECAF-1B07E24DE007}"/>
                </a:ext>
              </a:extLst>
            </p:cNvPr>
            <p:cNvSpPr/>
            <p:nvPr/>
          </p:nvSpPr>
          <p:spPr>
            <a:xfrm>
              <a:off x="4513484" y="764988"/>
              <a:ext cx="899999" cy="900000"/>
            </a:xfrm>
            <a:prstGeom prst="pie">
              <a:avLst>
                <a:gd name="adj1" fmla="val 3758687"/>
                <a:gd name="adj2" fmla="val 7115534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</p:grp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CE7F9E60-6C94-5813-8229-EDBF20E9885B}"/>
              </a:ext>
            </a:extLst>
          </p:cNvPr>
          <p:cNvSpPr/>
          <p:nvPr/>
        </p:nvSpPr>
        <p:spPr>
          <a:xfrm>
            <a:off x="3167778" y="1195643"/>
            <a:ext cx="3591416" cy="3469516"/>
          </a:xfrm>
          <a:prstGeom prst="triangl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80476C1E-A3F3-6E1D-750B-D880B75CAF33}"/>
              </a:ext>
            </a:extLst>
          </p:cNvPr>
          <p:cNvSpPr/>
          <p:nvPr/>
        </p:nvSpPr>
        <p:spPr>
          <a:xfrm>
            <a:off x="6303659" y="4253154"/>
            <a:ext cx="900000" cy="900000"/>
          </a:xfrm>
          <a:prstGeom prst="arc">
            <a:avLst>
              <a:gd name="adj1" fmla="val 11109853"/>
              <a:gd name="adj2" fmla="val 14735796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D43A58C-A602-728D-22D6-8C10359DD4DE}"/>
                  </a:ext>
                </a:extLst>
              </p:cNvPr>
              <p:cNvSpPr txBox="1"/>
              <p:nvPr/>
            </p:nvSpPr>
            <p:spPr>
              <a:xfrm>
                <a:off x="5930160" y="4110414"/>
                <a:ext cx="46487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D43A58C-A602-728D-22D6-8C10359DD4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0160" y="4110414"/>
                <a:ext cx="464871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9AD7CF1-D378-C554-8419-8C9EC0DD4EB5}"/>
              </a:ext>
            </a:extLst>
          </p:cNvPr>
          <p:cNvCxnSpPr>
            <a:cxnSpLocks/>
          </p:cNvCxnSpPr>
          <p:nvPr/>
        </p:nvCxnSpPr>
        <p:spPr>
          <a:xfrm>
            <a:off x="3997842" y="2849526"/>
            <a:ext cx="165272" cy="808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5C1F5F3-ED6C-766D-8F78-F9A239AD8C73}"/>
              </a:ext>
            </a:extLst>
          </p:cNvPr>
          <p:cNvCxnSpPr>
            <a:cxnSpLocks/>
          </p:cNvCxnSpPr>
          <p:nvPr/>
        </p:nvCxnSpPr>
        <p:spPr>
          <a:xfrm flipH="1">
            <a:off x="5764888" y="2849526"/>
            <a:ext cx="165272" cy="808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61ABA74F-EE22-A667-75EC-6CEB4D2F4D1C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</p:spTree>
    <p:extLst>
      <p:ext uri="{BB962C8B-B14F-4D97-AF65-F5344CB8AC3E}">
        <p14:creationId xmlns:p14="http://schemas.microsoft.com/office/powerpoint/2010/main" val="1311959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BFE81-0C52-F875-5329-800393080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4DD749B-2EA7-B706-D8AA-8CA187C288F1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/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24DD749B-2EA7-B706-D8AA-8CA187C288F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72AFEF5B-F27A-F1E0-8918-21C130AE7158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=52.5°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72AFEF5B-F27A-F1E0-8918-21C130AE715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>
            <a:extLst>
              <a:ext uri="{FF2B5EF4-FFF2-40B4-BE49-F238E27FC236}">
                <a16:creationId xmlns:a16="http://schemas.microsoft.com/office/drawing/2014/main" id="{FD68690A-E6EE-2D52-E138-BDA7BB76A29B}"/>
              </a:ext>
            </a:extLst>
          </p:cNvPr>
          <p:cNvGrpSpPr/>
          <p:nvPr/>
        </p:nvGrpSpPr>
        <p:grpSpPr>
          <a:xfrm>
            <a:off x="2717778" y="764988"/>
            <a:ext cx="2695705" cy="4368796"/>
            <a:chOff x="2717778" y="764988"/>
            <a:chExt cx="2695705" cy="4368796"/>
          </a:xfrm>
        </p:grpSpPr>
        <p:sp>
          <p:nvSpPr>
            <p:cNvPr id="7" name="Arc 6">
              <a:extLst>
                <a:ext uri="{FF2B5EF4-FFF2-40B4-BE49-F238E27FC236}">
                  <a16:creationId xmlns:a16="http://schemas.microsoft.com/office/drawing/2014/main" id="{4F094A4B-A567-C4B8-30EB-F0D0425DE420}"/>
                </a:ext>
              </a:extLst>
            </p:cNvPr>
            <p:cNvSpPr/>
            <p:nvPr/>
          </p:nvSpPr>
          <p:spPr>
            <a:xfrm>
              <a:off x="2717778" y="4233784"/>
              <a:ext cx="900000" cy="900000"/>
            </a:xfrm>
            <a:prstGeom prst="arc">
              <a:avLst>
                <a:gd name="adj1" fmla="val 17666743"/>
                <a:gd name="adj2" fmla="val 21442029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3CF66DB6-B9D1-7809-A8A2-9CBF4BC1E597}"/>
                    </a:ext>
                  </a:extLst>
                </p:cNvPr>
                <p:cNvSpPr txBox="1"/>
                <p:nvPr/>
              </p:nvSpPr>
              <p:spPr>
                <a:xfrm>
                  <a:off x="3698243" y="4052541"/>
                  <a:ext cx="464871" cy="49244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3CF66DB6-B9D1-7809-A8A2-9CBF4BC1E59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98243" y="4052541"/>
                  <a:ext cx="464871" cy="49244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FC3C7336-A3DD-AC12-4DF6-10C0569B6E5B}"/>
                    </a:ext>
                  </a:extLst>
                </p:cNvPr>
                <p:cNvSpPr txBox="1"/>
                <p:nvPr/>
              </p:nvSpPr>
              <p:spPr>
                <a:xfrm>
                  <a:off x="4656508" y="1697973"/>
                  <a:ext cx="613951" cy="43088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75</m:t>
                        </m:r>
                        <m:r>
                          <a:rPr lang="en-GB" sz="2800" b="0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oMath>
                    </m:oMathPara>
                  </a14:m>
                  <a:endParaRPr lang="en-GB" sz="28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FC3C7336-A3DD-AC12-4DF6-10C0569B6E5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56508" y="1697973"/>
                  <a:ext cx="613951" cy="43088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Partial Circle 12">
              <a:extLst>
                <a:ext uri="{FF2B5EF4-FFF2-40B4-BE49-F238E27FC236}">
                  <a16:creationId xmlns:a16="http://schemas.microsoft.com/office/drawing/2014/main" id="{231923ED-B6B2-D4AE-C54C-C9AF81F389E6}"/>
                </a:ext>
              </a:extLst>
            </p:cNvPr>
            <p:cNvSpPr/>
            <p:nvPr/>
          </p:nvSpPr>
          <p:spPr>
            <a:xfrm>
              <a:off x="4513484" y="764988"/>
              <a:ext cx="899999" cy="900000"/>
            </a:xfrm>
            <a:prstGeom prst="pie">
              <a:avLst>
                <a:gd name="adj1" fmla="val 3758687"/>
                <a:gd name="adj2" fmla="val 7115534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solidFill>
                  <a:schemeClr val="tx1"/>
                </a:solidFill>
              </a:endParaRPr>
            </a:p>
          </p:txBody>
        </p:sp>
      </p:grp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4E1E3847-6353-FE65-132E-027A81C016CC}"/>
              </a:ext>
            </a:extLst>
          </p:cNvPr>
          <p:cNvSpPr/>
          <p:nvPr/>
        </p:nvSpPr>
        <p:spPr>
          <a:xfrm>
            <a:off x="3167778" y="1195643"/>
            <a:ext cx="3591416" cy="3469516"/>
          </a:xfrm>
          <a:prstGeom prst="triangl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0F4CA821-D93A-320D-CCC4-07716826CCB0}"/>
              </a:ext>
            </a:extLst>
          </p:cNvPr>
          <p:cNvSpPr/>
          <p:nvPr/>
        </p:nvSpPr>
        <p:spPr>
          <a:xfrm>
            <a:off x="6303659" y="4253154"/>
            <a:ext cx="900000" cy="900000"/>
          </a:xfrm>
          <a:prstGeom prst="arc">
            <a:avLst>
              <a:gd name="adj1" fmla="val 11109853"/>
              <a:gd name="adj2" fmla="val 14735796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D81F048-7939-5272-F7CD-2D74C552933D}"/>
                  </a:ext>
                </a:extLst>
              </p:cNvPr>
              <p:cNvSpPr txBox="1"/>
              <p:nvPr/>
            </p:nvSpPr>
            <p:spPr>
              <a:xfrm>
                <a:off x="5930160" y="4110414"/>
                <a:ext cx="46487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D81F048-7939-5272-F7CD-2D74C55293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0160" y="4110414"/>
                <a:ext cx="464871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93407DA-3042-2335-CD30-DE2DB0A297BF}"/>
              </a:ext>
            </a:extLst>
          </p:cNvPr>
          <p:cNvCxnSpPr>
            <a:cxnSpLocks/>
          </p:cNvCxnSpPr>
          <p:nvPr/>
        </p:nvCxnSpPr>
        <p:spPr>
          <a:xfrm>
            <a:off x="3997842" y="2849526"/>
            <a:ext cx="165272" cy="808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0E1F72B-C04E-4222-BF04-340F990412EB}"/>
              </a:ext>
            </a:extLst>
          </p:cNvPr>
          <p:cNvCxnSpPr>
            <a:cxnSpLocks/>
          </p:cNvCxnSpPr>
          <p:nvPr/>
        </p:nvCxnSpPr>
        <p:spPr>
          <a:xfrm flipH="1">
            <a:off x="5764888" y="2849526"/>
            <a:ext cx="165272" cy="808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562A811C-D7D0-B2CF-7AC7-E174D3089DC3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</p:spTree>
    <p:extLst>
      <p:ext uri="{BB962C8B-B14F-4D97-AF65-F5344CB8AC3E}">
        <p14:creationId xmlns:p14="http://schemas.microsoft.com/office/powerpoint/2010/main" val="4226634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7E69A-4339-6791-D0B1-8127BE01C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4AC5A20-5586-2D39-4996-1A899135C8F2}"/>
                  </a:ext>
                </a:extLst>
              </p:cNvPr>
              <p:cNvSpPr>
                <a:spLocks noGrp="1"/>
              </p:cNvSpPr>
              <p:nvPr>
                <p:ph sz="quarter" idx="10"/>
              </p:nvPr>
            </p:nvSpPr>
            <p:spPr>
              <a:xfrm>
                <a:off x="390525" y="301116"/>
                <a:ext cx="9517063" cy="5805997"/>
              </a:xfrm>
            </p:spPr>
            <p:txBody>
              <a:bodyPr/>
              <a:lstStyle/>
              <a:p>
                <a:r>
                  <a:rPr lang="en-GB" sz="4000" dirty="0"/>
                  <a:t>Find the value of </a:t>
                </a:r>
                <a14:m>
                  <m:oMath xmlns:m="http://schemas.openxmlformats.org/officeDocument/2006/math">
                    <m:r>
                      <a:rPr lang="en-GB" sz="4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4AC5A20-5586-2D39-4996-1A899135C8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0"/>
              </p:nvPr>
            </p:nvSpPr>
            <p:spPr>
              <a:xfrm>
                <a:off x="390525" y="301116"/>
                <a:ext cx="9517063" cy="5805997"/>
              </a:xfrm>
              <a:blipFill>
                <a:blip r:embed="rId2"/>
                <a:stretch>
                  <a:fillRect l="-2242" t="-29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3053A33-2B8B-DDF0-4C72-ACD0664803DB}"/>
                  </a:ext>
                </a:extLst>
              </p:cNvPr>
              <p:cNvSpPr/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8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=41°</m:t>
                      </m:r>
                    </m:oMath>
                  </m:oMathPara>
                </a14:m>
                <a:endParaRPr lang="en-GB" sz="80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Rounded Rectangle 5">
                <a:hlinkClick r:id="" action="ppaction://noaction"/>
                <a:extLst>
                  <a:ext uri="{FF2B5EF4-FFF2-40B4-BE49-F238E27FC236}">
                    <a16:creationId xmlns:a16="http://schemas.microsoft.com/office/drawing/2014/main" id="{03053A33-2B8B-DDF0-4C72-ACD0664803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78" y="5133784"/>
                <a:ext cx="5845216" cy="1562129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chemeClr val="bg1">
                    <a:lumMod val="50000"/>
                  </a:schemeClr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Arc 6">
            <a:extLst>
              <a:ext uri="{FF2B5EF4-FFF2-40B4-BE49-F238E27FC236}">
                <a16:creationId xmlns:a16="http://schemas.microsoft.com/office/drawing/2014/main" id="{C020FCF4-A796-509D-E523-C148E7313C4C}"/>
              </a:ext>
            </a:extLst>
          </p:cNvPr>
          <p:cNvSpPr/>
          <p:nvPr/>
        </p:nvSpPr>
        <p:spPr>
          <a:xfrm>
            <a:off x="2876479" y="695441"/>
            <a:ext cx="900000" cy="900000"/>
          </a:xfrm>
          <a:prstGeom prst="arc">
            <a:avLst>
              <a:gd name="adj1" fmla="val 2655538"/>
              <a:gd name="adj2" fmla="val 6489365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E76447E-EADD-E589-4562-AB8310522FF4}"/>
                  </a:ext>
                </a:extLst>
              </p:cNvPr>
              <p:cNvSpPr txBox="1"/>
              <p:nvPr/>
            </p:nvSpPr>
            <p:spPr>
              <a:xfrm>
                <a:off x="3239015" y="1556648"/>
                <a:ext cx="46487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E76447E-EADD-E589-4562-AB8310522F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9015" y="1556648"/>
                <a:ext cx="464871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46BBF38-5CC4-483B-736D-12E1835E2BA2}"/>
                  </a:ext>
                </a:extLst>
              </p:cNvPr>
              <p:cNvSpPr txBox="1"/>
              <p:nvPr/>
            </p:nvSpPr>
            <p:spPr>
              <a:xfrm>
                <a:off x="4845037" y="4328131"/>
                <a:ext cx="68929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sz="3200" b="0" i="1"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/>
                        <m:t>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146BBF38-5CC4-483B-736D-12E1835E2B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5037" y="4328131"/>
                <a:ext cx="689291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E389CFC-12C4-FD8D-B357-8BF6FE3F913F}"/>
                  </a:ext>
                </a:extLst>
              </p:cNvPr>
              <p:cNvSpPr txBox="1"/>
              <p:nvPr/>
            </p:nvSpPr>
            <p:spPr>
              <a:xfrm>
                <a:off x="3042052" y="4219203"/>
                <a:ext cx="702115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32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GB" sz="32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3200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E389CFC-12C4-FD8D-B357-8BF6FE3F91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2052" y="4219203"/>
                <a:ext cx="702115" cy="4924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Partial Circle 12">
            <a:extLst>
              <a:ext uri="{FF2B5EF4-FFF2-40B4-BE49-F238E27FC236}">
                <a16:creationId xmlns:a16="http://schemas.microsoft.com/office/drawing/2014/main" id="{E60ABED8-FF3F-5697-0259-ECB62D620F04}"/>
              </a:ext>
            </a:extLst>
          </p:cNvPr>
          <p:cNvSpPr/>
          <p:nvPr/>
        </p:nvSpPr>
        <p:spPr>
          <a:xfrm>
            <a:off x="2253724" y="4428893"/>
            <a:ext cx="899999" cy="900000"/>
          </a:xfrm>
          <a:prstGeom prst="pie">
            <a:avLst>
              <a:gd name="adj1" fmla="val 16855423"/>
              <a:gd name="adj2" fmla="val 2158680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B7249F27-3C78-EABB-DC88-366908329E01}"/>
              </a:ext>
            </a:extLst>
          </p:cNvPr>
          <p:cNvSpPr/>
          <p:nvPr/>
        </p:nvSpPr>
        <p:spPr>
          <a:xfrm>
            <a:off x="2703724" y="950332"/>
            <a:ext cx="3392276" cy="3928561"/>
          </a:xfrm>
          <a:prstGeom prst="triangle">
            <a:avLst>
              <a:gd name="adj" fmla="val 1692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Arc 3">
            <a:extLst>
              <a:ext uri="{FF2B5EF4-FFF2-40B4-BE49-F238E27FC236}">
                <a16:creationId xmlns:a16="http://schemas.microsoft.com/office/drawing/2014/main" id="{DC8D68F5-8171-4BC3-DA9C-D32540807BE4}"/>
              </a:ext>
            </a:extLst>
          </p:cNvPr>
          <p:cNvSpPr/>
          <p:nvPr/>
        </p:nvSpPr>
        <p:spPr>
          <a:xfrm>
            <a:off x="5534328" y="4331339"/>
            <a:ext cx="900000" cy="900000"/>
          </a:xfrm>
          <a:prstGeom prst="arc">
            <a:avLst>
              <a:gd name="adj1" fmla="val 9949930"/>
              <a:gd name="adj2" fmla="val 14209810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369CF0-A394-8A20-E3C6-5644BC19F203}"/>
              </a:ext>
            </a:extLst>
          </p:cNvPr>
          <p:cNvSpPr txBox="1"/>
          <p:nvPr/>
        </p:nvSpPr>
        <p:spPr>
          <a:xfrm>
            <a:off x="390525" y="5399227"/>
            <a:ext cx="13108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Not drawn</a:t>
            </a:r>
          </a:p>
          <a:p>
            <a:r>
              <a:rPr lang="en-GB" sz="2000" dirty="0">
                <a:solidFill>
                  <a:schemeClr val="bg1">
                    <a:lumMod val="65000"/>
                  </a:schemeClr>
                </a:solidFill>
              </a:rPr>
              <a:t>accurately</a:t>
            </a:r>
          </a:p>
        </p:txBody>
      </p:sp>
    </p:spTree>
    <p:extLst>
      <p:ext uri="{BB962C8B-B14F-4D97-AF65-F5344CB8AC3E}">
        <p14:creationId xmlns:p14="http://schemas.microsoft.com/office/powerpoint/2010/main" val="228789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99C0925-07C5-49D5-8D8D-A13F46C1A23B}" vid="{69CAFDAA-1B26-431A-96C0-EBA370EF12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00 Website Whiteboard Template</Template>
  <TotalTime>200</TotalTime>
  <Words>470</Words>
  <Application>Microsoft Office PowerPoint</Application>
  <PresentationFormat>Widescreen</PresentationFormat>
  <Paragraphs>150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Aptos</vt:lpstr>
      <vt:lpstr>Arial</vt:lpstr>
      <vt:lpstr>Cambria Math</vt:lpstr>
      <vt:lpstr>1_Office Theme</vt:lpstr>
      <vt:lpstr>Angles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Christopher Potter</dc:creator>
  <cp:lastModifiedBy>Christopher Potter</cp:lastModifiedBy>
  <cp:revision>2</cp:revision>
  <dcterms:created xsi:type="dcterms:W3CDTF">2026-05-17T16:32:11Z</dcterms:created>
  <dcterms:modified xsi:type="dcterms:W3CDTF">2026-06-08T12:18:30Z</dcterms:modified>
</cp:coreProperties>
</file>