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83" r:id="rId3"/>
    <p:sldId id="286" r:id="rId4"/>
    <p:sldId id="285" r:id="rId5"/>
    <p:sldId id="272" r:id="rId6"/>
    <p:sldId id="273" r:id="rId7"/>
    <p:sldId id="277" r:id="rId8"/>
    <p:sldId id="274" r:id="rId9"/>
    <p:sldId id="275" r:id="rId10"/>
    <p:sldId id="276" r:id="rId11"/>
    <p:sldId id="263" r:id="rId12"/>
    <p:sldId id="265" r:id="rId13"/>
    <p:sldId id="278" r:id="rId14"/>
    <p:sldId id="279" r:id="rId15"/>
    <p:sldId id="280" r:id="rId16"/>
    <p:sldId id="264" r:id="rId17"/>
    <p:sldId id="281" r:id="rId18"/>
    <p:sldId id="269" r:id="rId19"/>
    <p:sldId id="282" r:id="rId20"/>
    <p:sldId id="271" r:id="rId21"/>
    <p:sldId id="28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168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redo custSel addSld delSld modSld sldOrd">
      <pc:chgData name="Christopher Potter" userId="24ad2ef8db5e8a45" providerId="LiveId" clId="{10AB9FE2-9012-46EF-B18A-C87D5526F6EE}" dt="2026-07-04T18:45:23.216" v="1169"/>
      <pc:docMkLst>
        <pc:docMk/>
      </pc:docMkLst>
      <pc:sldChg chg="setBg">
        <pc:chgData name="Christopher Potter" userId="24ad2ef8db5e8a45" providerId="LiveId" clId="{10AB9FE2-9012-46EF-B18A-C87D5526F6EE}" dt="2026-07-04T18:45:23.216" v="1169"/>
        <pc:sldMkLst>
          <pc:docMk/>
          <pc:sldMk cId="1083552615" sldId="262"/>
        </pc:sldMkLst>
      </pc:sldChg>
      <pc:sldChg chg="addSp delSp modSp mod ord">
        <pc:chgData name="Christopher Potter" userId="24ad2ef8db5e8a45" providerId="LiveId" clId="{10AB9FE2-9012-46EF-B18A-C87D5526F6EE}" dt="2026-07-04T17:59:39.620" v="925" actId="6549"/>
        <pc:sldMkLst>
          <pc:docMk/>
          <pc:sldMk cId="2091781012" sldId="263"/>
        </pc:sldMkLst>
        <pc:spChg chg="mod">
          <ac:chgData name="Christopher Potter" userId="24ad2ef8db5e8a45" providerId="LiveId" clId="{10AB9FE2-9012-46EF-B18A-C87D5526F6EE}" dt="2026-07-04T17:59:27.281" v="917" actId="115"/>
          <ac:spMkLst>
            <pc:docMk/>
            <pc:sldMk cId="2091781012" sldId="263"/>
            <ac:spMk id="2" creationId="{3DA273C3-13E8-DCAA-6AAE-1E808195E57B}"/>
          </ac:spMkLst>
        </pc:spChg>
        <pc:spChg chg="mod">
          <ac:chgData name="Christopher Potter" userId="24ad2ef8db5e8a45" providerId="LiveId" clId="{10AB9FE2-9012-46EF-B18A-C87D5526F6EE}" dt="2026-07-04T17:59:39.620" v="925" actId="6549"/>
          <ac:spMkLst>
            <pc:docMk/>
            <pc:sldMk cId="2091781012" sldId="263"/>
            <ac:spMk id="3" creationId="{FFA156C5-A494-D1D2-F9E6-43225B3743C2}"/>
          </ac:spMkLst>
        </pc:spChg>
        <pc:spChg chg="add mod">
          <ac:chgData name="Christopher Potter" userId="24ad2ef8db5e8a45" providerId="LiveId" clId="{10AB9FE2-9012-46EF-B18A-C87D5526F6EE}" dt="2026-06-11T13:01:29.068" v="9" actId="1076"/>
          <ac:spMkLst>
            <pc:docMk/>
            <pc:sldMk cId="2091781012" sldId="263"/>
            <ac:spMk id="12" creationId="{A5AE6056-1D60-3F7E-2FB5-F81900A07BD2}"/>
          </ac:spMkLst>
        </pc:spChg>
        <pc:spChg chg="del">
          <ac:chgData name="Christopher Potter" userId="24ad2ef8db5e8a45" providerId="LiveId" clId="{10AB9FE2-9012-46EF-B18A-C87D5526F6EE}" dt="2026-07-04T17:59:33.460" v="919" actId="478"/>
          <ac:spMkLst>
            <pc:docMk/>
            <pc:sldMk cId="2091781012" sldId="263"/>
            <ac:spMk id="15" creationId="{1841F50E-568C-A8CC-791E-7F223C2C583F}"/>
          </ac:spMkLst>
        </pc:spChg>
        <pc:grpChg chg="add del mod">
          <ac:chgData name="Christopher Potter" userId="24ad2ef8db5e8a45" providerId="LiveId" clId="{10AB9FE2-9012-46EF-B18A-C87D5526F6EE}" dt="2026-07-04T17:59:30.341" v="918" actId="478"/>
          <ac:grpSpMkLst>
            <pc:docMk/>
            <pc:sldMk cId="2091781012" sldId="263"/>
            <ac:grpSpMk id="16" creationId="{EA432DD5-FE09-ADD2-F5CF-63ECF795B948}"/>
          </ac:grpSpMkLst>
        </pc:grpChg>
      </pc:sldChg>
      <pc:sldChg chg="addSp delSp modSp add mod">
        <pc:chgData name="Christopher Potter" userId="24ad2ef8db5e8a45" providerId="LiveId" clId="{10AB9FE2-9012-46EF-B18A-C87D5526F6EE}" dt="2026-07-04T17:34:01.800" v="653" actId="1076"/>
        <pc:sldMkLst>
          <pc:docMk/>
          <pc:sldMk cId="3932391827" sldId="264"/>
        </pc:sldMkLst>
        <pc:spChg chg="mod">
          <ac:chgData name="Christopher Potter" userId="24ad2ef8db5e8a45" providerId="LiveId" clId="{10AB9FE2-9012-46EF-B18A-C87D5526F6EE}" dt="2026-06-11T13:11:05.939" v="76" actId="404"/>
          <ac:spMkLst>
            <pc:docMk/>
            <pc:sldMk cId="3932391827" sldId="264"/>
            <ac:spMk id="2" creationId="{8DF79D41-F111-E4FD-3D85-1B9BA332A566}"/>
          </ac:spMkLst>
        </pc:spChg>
        <pc:spChg chg="mod ord">
          <ac:chgData name="Christopher Potter" userId="24ad2ef8db5e8a45" providerId="LiveId" clId="{10AB9FE2-9012-46EF-B18A-C87D5526F6EE}" dt="2026-06-11T13:16:19.695" v="126" actId="166"/>
          <ac:spMkLst>
            <pc:docMk/>
            <pc:sldMk cId="3932391827" sldId="264"/>
            <ac:spMk id="3" creationId="{C8634B44-1195-1FF0-FD88-76719806677E}"/>
          </ac:spMkLst>
        </pc:spChg>
        <pc:spChg chg="mod topLvl">
          <ac:chgData name="Christopher Potter" userId="24ad2ef8db5e8a45" providerId="LiveId" clId="{10AB9FE2-9012-46EF-B18A-C87D5526F6EE}" dt="2026-06-11T13:15:44.305" v="124" actId="20577"/>
          <ac:spMkLst>
            <pc:docMk/>
            <pc:sldMk cId="3932391827" sldId="264"/>
            <ac:spMk id="9" creationId="{CE2E9B88-3F8C-49CE-402A-A186AE9DB034}"/>
          </ac:spMkLst>
        </pc:spChg>
        <pc:spChg chg="mod topLvl">
          <ac:chgData name="Christopher Potter" userId="24ad2ef8db5e8a45" providerId="LiveId" clId="{10AB9FE2-9012-46EF-B18A-C87D5526F6EE}" dt="2026-07-04T17:33:54.516" v="652" actId="1076"/>
          <ac:spMkLst>
            <pc:docMk/>
            <pc:sldMk cId="3932391827" sldId="264"/>
            <ac:spMk id="10" creationId="{FF13C02C-83CD-2DC9-0555-8F96A0D24948}"/>
          </ac:spMkLst>
        </pc:spChg>
        <pc:spChg chg="mod topLvl">
          <ac:chgData name="Christopher Potter" userId="24ad2ef8db5e8a45" providerId="LiveId" clId="{10AB9FE2-9012-46EF-B18A-C87D5526F6EE}" dt="2026-06-11T13:15:44.305" v="124" actId="20577"/>
          <ac:spMkLst>
            <pc:docMk/>
            <pc:sldMk cId="3932391827" sldId="264"/>
            <ac:spMk id="11" creationId="{505D56BE-DEC5-6F49-3D70-FE0127140B9F}"/>
          </ac:spMkLst>
        </pc:spChg>
        <pc:spChg chg="mod topLvl">
          <ac:chgData name="Christopher Potter" userId="24ad2ef8db5e8a45" providerId="LiveId" clId="{10AB9FE2-9012-46EF-B18A-C87D5526F6EE}" dt="2026-06-11T13:15:44.305" v="124" actId="20577"/>
          <ac:spMkLst>
            <pc:docMk/>
            <pc:sldMk cId="3932391827" sldId="264"/>
            <ac:spMk id="12" creationId="{12925DB6-55C1-7601-92FC-9611BF6E95B6}"/>
          </ac:spMkLst>
        </pc:spChg>
        <pc:spChg chg="mod topLvl">
          <ac:chgData name="Christopher Potter" userId="24ad2ef8db5e8a45" providerId="LiveId" clId="{10AB9FE2-9012-46EF-B18A-C87D5526F6EE}" dt="2026-07-04T17:33:49.559" v="651" actId="14100"/>
          <ac:spMkLst>
            <pc:docMk/>
            <pc:sldMk cId="3932391827" sldId="264"/>
            <ac:spMk id="13" creationId="{C0128B3B-DD01-99EB-5E95-385B4D4A27CA}"/>
          </ac:spMkLst>
        </pc:spChg>
        <pc:spChg chg="add">
          <ac:chgData name="Christopher Potter" userId="24ad2ef8db5e8a45" providerId="LiveId" clId="{10AB9FE2-9012-46EF-B18A-C87D5526F6EE}" dt="2026-06-11T13:07:40.729" v="26" actId="22"/>
          <ac:spMkLst>
            <pc:docMk/>
            <pc:sldMk cId="3932391827" sldId="264"/>
            <ac:spMk id="14" creationId="{980E2DDE-7DCB-BB59-D2C3-14E0AE5F9D06}"/>
          </ac:spMkLst>
        </pc:spChg>
        <pc:spChg chg="add mod">
          <ac:chgData name="Christopher Potter" userId="24ad2ef8db5e8a45" providerId="LiveId" clId="{10AB9FE2-9012-46EF-B18A-C87D5526F6EE}" dt="2026-07-04T17:34:01.800" v="653" actId="1076"/>
          <ac:spMkLst>
            <pc:docMk/>
            <pc:sldMk cId="3932391827" sldId="264"/>
            <ac:spMk id="16" creationId="{16D59520-EC7A-3DB1-FB7F-0E64D06B249A}"/>
          </ac:spMkLst>
        </pc:spChg>
        <pc:spChg chg="add mod">
          <ac:chgData name="Christopher Potter" userId="24ad2ef8db5e8a45" providerId="LiveId" clId="{10AB9FE2-9012-46EF-B18A-C87D5526F6EE}" dt="2026-06-11T13:15:44.305" v="124" actId="20577"/>
          <ac:spMkLst>
            <pc:docMk/>
            <pc:sldMk cId="3932391827" sldId="264"/>
            <ac:spMk id="18" creationId="{776F961B-2988-90A6-40B0-0C034FEEFA56}"/>
          </ac:spMkLst>
        </pc:spChg>
        <pc:spChg chg="add mod">
          <ac:chgData name="Christopher Potter" userId="24ad2ef8db5e8a45" providerId="LiveId" clId="{10AB9FE2-9012-46EF-B18A-C87D5526F6EE}" dt="2026-06-11T13:16:14" v="125" actId="1076"/>
          <ac:spMkLst>
            <pc:docMk/>
            <pc:sldMk cId="3932391827" sldId="264"/>
            <ac:spMk id="20" creationId="{2F95DE1B-AED2-7DE7-D005-977401489537}"/>
          </ac:spMkLst>
        </pc:spChg>
        <pc:grpChg chg="add mod">
          <ac:chgData name="Christopher Potter" userId="24ad2ef8db5e8a45" providerId="LiveId" clId="{10AB9FE2-9012-46EF-B18A-C87D5526F6EE}" dt="2026-06-11T13:15:44.305" v="124" actId="20577"/>
          <ac:grpSpMkLst>
            <pc:docMk/>
            <pc:sldMk cId="3932391827" sldId="264"/>
            <ac:grpSpMk id="21" creationId="{7909E872-A55C-48D2-823D-A0BC56A8B327}"/>
          </ac:grpSpMkLst>
        </pc:grpChg>
      </pc:sldChg>
      <pc:sldChg chg="addSp delSp modSp add mod ord">
        <pc:chgData name="Christopher Potter" userId="24ad2ef8db5e8a45" providerId="LiveId" clId="{10AB9FE2-9012-46EF-B18A-C87D5526F6EE}" dt="2026-07-04T18:40:22.225" v="1044" actId="14100"/>
        <pc:sldMkLst>
          <pc:docMk/>
          <pc:sldMk cId="839124792" sldId="265"/>
        </pc:sldMkLst>
        <pc:spChg chg="mod">
          <ac:chgData name="Christopher Potter" userId="24ad2ef8db5e8a45" providerId="LiveId" clId="{10AB9FE2-9012-46EF-B18A-C87D5526F6EE}" dt="2026-07-04T17:25:08.310" v="517"/>
          <ac:spMkLst>
            <pc:docMk/>
            <pc:sldMk cId="839124792" sldId="265"/>
            <ac:spMk id="2" creationId="{3F3E784B-9B75-19DA-5E36-2245DBB26568}"/>
          </ac:spMkLst>
        </pc:spChg>
        <pc:spChg chg="mod ord">
          <ac:chgData name="Christopher Potter" userId="24ad2ef8db5e8a45" providerId="LiveId" clId="{10AB9FE2-9012-46EF-B18A-C87D5526F6EE}" dt="2026-06-11T13:19:48.964" v="194" actId="6549"/>
          <ac:spMkLst>
            <pc:docMk/>
            <pc:sldMk cId="839124792" sldId="265"/>
            <ac:spMk id="3" creationId="{3C6F6355-FDC1-ECCD-225D-7160A658E8D2}"/>
          </ac:spMkLst>
        </pc:spChg>
        <pc:spChg chg="mod topLvl">
          <ac:chgData name="Christopher Potter" userId="24ad2ef8db5e8a45" providerId="LiveId" clId="{10AB9FE2-9012-46EF-B18A-C87D5526F6EE}" dt="2026-07-04T18:40:22.225" v="1044" actId="14100"/>
          <ac:spMkLst>
            <pc:docMk/>
            <pc:sldMk cId="839124792" sldId="265"/>
            <ac:spMk id="9" creationId="{273FFCAA-E8F6-32B6-DED4-FD03E9766A13}"/>
          </ac:spMkLst>
        </pc:spChg>
        <pc:spChg chg="mod topLvl">
          <ac:chgData name="Christopher Potter" userId="24ad2ef8db5e8a45" providerId="LiveId" clId="{10AB9FE2-9012-46EF-B18A-C87D5526F6EE}" dt="2026-07-04T17:26:45.985" v="554" actId="1076"/>
          <ac:spMkLst>
            <pc:docMk/>
            <pc:sldMk cId="839124792" sldId="265"/>
            <ac:spMk id="10" creationId="{57D4F063-C1CB-E1C3-8B81-66F4B7BE89C0}"/>
          </ac:spMkLst>
        </pc:spChg>
        <pc:spChg chg="mod topLvl">
          <ac:chgData name="Christopher Potter" userId="24ad2ef8db5e8a45" providerId="LiveId" clId="{10AB9FE2-9012-46EF-B18A-C87D5526F6EE}" dt="2026-07-04T17:26:34.583" v="550" actId="206"/>
          <ac:spMkLst>
            <pc:docMk/>
            <pc:sldMk cId="839124792" sldId="265"/>
            <ac:spMk id="11" creationId="{C6923B7A-D0B7-3776-144A-E873FE20C378}"/>
          </ac:spMkLst>
        </pc:spChg>
        <pc:spChg chg="add mod">
          <ac:chgData name="Christopher Potter" userId="24ad2ef8db5e8a45" providerId="LiveId" clId="{10AB9FE2-9012-46EF-B18A-C87D5526F6EE}" dt="2026-07-04T17:27:01.623" v="559" actId="1076"/>
          <ac:spMkLst>
            <pc:docMk/>
            <pc:sldMk cId="839124792" sldId="265"/>
            <ac:spMk id="14" creationId="{BB457F29-7F54-ADB3-C5A6-844ABE3C366A}"/>
          </ac:spMkLst>
        </pc:spChg>
        <pc:spChg chg="add mod">
          <ac:chgData name="Christopher Potter" userId="24ad2ef8db5e8a45" providerId="LiveId" clId="{10AB9FE2-9012-46EF-B18A-C87D5526F6EE}" dt="2026-07-04T17:26:56.970" v="558" actId="1076"/>
          <ac:spMkLst>
            <pc:docMk/>
            <pc:sldMk cId="839124792" sldId="265"/>
            <ac:spMk id="16" creationId="{6C49B205-564C-8803-3772-25EFBC2EE436}"/>
          </ac:spMkLst>
        </pc:spChg>
        <pc:spChg chg="add mod">
          <ac:chgData name="Christopher Potter" userId="24ad2ef8db5e8a45" providerId="LiveId" clId="{10AB9FE2-9012-46EF-B18A-C87D5526F6EE}" dt="2026-07-04T17:26:51.736" v="556" actId="1076"/>
          <ac:spMkLst>
            <pc:docMk/>
            <pc:sldMk cId="839124792" sldId="265"/>
            <ac:spMk id="18" creationId="{ACEA4A71-EAB2-E60F-1631-777E7611BBD2}"/>
          </ac:spMkLst>
        </pc:spChg>
        <pc:spChg chg="add">
          <ac:chgData name="Christopher Potter" userId="24ad2ef8db5e8a45" providerId="LiveId" clId="{10AB9FE2-9012-46EF-B18A-C87D5526F6EE}" dt="2026-06-11T13:23:28.368" v="269" actId="22"/>
          <ac:spMkLst>
            <pc:docMk/>
            <pc:sldMk cId="839124792" sldId="265"/>
            <ac:spMk id="21" creationId="{9B2EDB53-D253-B7D5-D07A-02E12D0FA2F9}"/>
          </ac:spMkLst>
        </pc:spChg>
        <pc:grpChg chg="add mod">
          <ac:chgData name="Christopher Potter" userId="24ad2ef8db5e8a45" providerId="LiveId" clId="{10AB9FE2-9012-46EF-B18A-C87D5526F6EE}" dt="2026-07-04T17:27:05.269" v="560" actId="1076"/>
          <ac:grpSpMkLst>
            <pc:docMk/>
            <pc:sldMk cId="839124792" sldId="265"/>
            <ac:grpSpMk id="19" creationId="{09B00EAB-CEC1-EB7A-227A-4C0214CC3B23}"/>
          </ac:grpSpMkLst>
        </pc:grpChg>
      </pc:sldChg>
      <pc:sldChg chg="addSp delSp modSp add mod">
        <pc:chgData name="Christopher Potter" userId="24ad2ef8db5e8a45" providerId="LiveId" clId="{10AB9FE2-9012-46EF-B18A-C87D5526F6EE}" dt="2026-06-11T13:21:40.673" v="236" actId="166"/>
        <pc:sldMkLst>
          <pc:docMk/>
          <pc:sldMk cId="374507793" sldId="269"/>
        </pc:sldMkLst>
        <pc:spChg chg="mod">
          <ac:chgData name="Christopher Potter" userId="24ad2ef8db5e8a45" providerId="LiveId" clId="{10AB9FE2-9012-46EF-B18A-C87D5526F6EE}" dt="2026-06-11T13:20:34.994" v="204"/>
          <ac:spMkLst>
            <pc:docMk/>
            <pc:sldMk cId="374507793" sldId="269"/>
            <ac:spMk id="2" creationId="{26AC4E3F-AD7D-AFC2-D52D-746503882311}"/>
          </ac:spMkLst>
        </pc:spChg>
        <pc:spChg chg="mod ord">
          <ac:chgData name="Christopher Potter" userId="24ad2ef8db5e8a45" providerId="LiveId" clId="{10AB9FE2-9012-46EF-B18A-C87D5526F6EE}" dt="2026-06-11T13:21:40.673" v="236" actId="166"/>
          <ac:spMkLst>
            <pc:docMk/>
            <pc:sldMk cId="374507793" sldId="269"/>
            <ac:spMk id="3" creationId="{1813FCBC-4922-5C6B-F338-0FEDA72C549A}"/>
          </ac:spMkLst>
        </pc:spChg>
        <pc:spChg chg="mod">
          <ac:chgData name="Christopher Potter" userId="24ad2ef8db5e8a45" providerId="LiveId" clId="{10AB9FE2-9012-46EF-B18A-C87D5526F6EE}" dt="2026-06-11T13:20:49.305" v="210" actId="164"/>
          <ac:spMkLst>
            <pc:docMk/>
            <pc:sldMk cId="374507793" sldId="269"/>
            <ac:spMk id="4" creationId="{C84B401C-FF3B-A1DC-C4D4-72DE01B2C587}"/>
          </ac:spMkLst>
        </pc:spChg>
        <pc:spChg chg="mod topLvl">
          <ac:chgData name="Christopher Potter" userId="24ad2ef8db5e8a45" providerId="LiveId" clId="{10AB9FE2-9012-46EF-B18A-C87D5526F6EE}" dt="2026-06-11T13:20:49.305" v="210" actId="164"/>
          <ac:spMkLst>
            <pc:docMk/>
            <pc:sldMk cId="374507793" sldId="269"/>
            <ac:spMk id="8" creationId="{C78CEB07-876B-4BB9-D1CD-DF1990D77D83}"/>
          </ac:spMkLst>
        </pc:spChg>
        <pc:spChg chg="add mod">
          <ac:chgData name="Christopher Potter" userId="24ad2ef8db5e8a45" providerId="LiveId" clId="{10AB9FE2-9012-46EF-B18A-C87D5526F6EE}" dt="2026-06-11T13:20:49.305" v="210" actId="164"/>
          <ac:spMkLst>
            <pc:docMk/>
            <pc:sldMk cId="374507793" sldId="269"/>
            <ac:spMk id="10" creationId="{E7F8C9EE-C821-2591-88B0-19B658EF0396}"/>
          </ac:spMkLst>
        </pc:spChg>
        <pc:spChg chg="mod topLvl">
          <ac:chgData name="Christopher Potter" userId="24ad2ef8db5e8a45" providerId="LiveId" clId="{10AB9FE2-9012-46EF-B18A-C87D5526F6EE}" dt="2026-06-11T13:20:49.305" v="210" actId="164"/>
          <ac:spMkLst>
            <pc:docMk/>
            <pc:sldMk cId="374507793" sldId="269"/>
            <ac:spMk id="12" creationId="{D297D33E-D885-6877-4F79-62D4F9B2BCA4}"/>
          </ac:spMkLst>
        </pc:spChg>
        <pc:spChg chg="mod topLvl">
          <ac:chgData name="Christopher Potter" userId="24ad2ef8db5e8a45" providerId="LiveId" clId="{10AB9FE2-9012-46EF-B18A-C87D5526F6EE}" dt="2026-06-11T13:20:49.305" v="210" actId="164"/>
          <ac:spMkLst>
            <pc:docMk/>
            <pc:sldMk cId="374507793" sldId="269"/>
            <ac:spMk id="13" creationId="{6B97EE2E-8F74-483C-130A-3EBC68DE8340}"/>
          </ac:spMkLst>
        </pc:spChg>
        <pc:spChg chg="add">
          <ac:chgData name="Christopher Potter" userId="24ad2ef8db5e8a45" providerId="LiveId" clId="{10AB9FE2-9012-46EF-B18A-C87D5526F6EE}" dt="2026-06-11T13:21:32.306" v="235" actId="22"/>
          <ac:spMkLst>
            <pc:docMk/>
            <pc:sldMk cId="374507793" sldId="269"/>
            <ac:spMk id="15" creationId="{BF2AD111-445D-9A43-FDFB-8C579C51A2B7}"/>
          </ac:spMkLst>
        </pc:spChg>
        <pc:grpChg chg="add mod">
          <ac:chgData name="Christopher Potter" userId="24ad2ef8db5e8a45" providerId="LiveId" clId="{10AB9FE2-9012-46EF-B18A-C87D5526F6EE}" dt="2026-06-11T13:20:51.892" v="225" actId="1036"/>
          <ac:grpSpMkLst>
            <pc:docMk/>
            <pc:sldMk cId="374507793" sldId="269"/>
            <ac:grpSpMk id="11" creationId="{31B7FBFF-DF7A-53F0-8A1B-FAF6B63A6BD8}"/>
          </ac:grpSpMkLst>
        </pc:grpChg>
        <pc:cxnChg chg="mod">
          <ac:chgData name="Christopher Potter" userId="24ad2ef8db5e8a45" providerId="LiveId" clId="{10AB9FE2-9012-46EF-B18A-C87D5526F6EE}" dt="2026-06-11T13:20:49.305" v="210" actId="164"/>
          <ac:cxnSpMkLst>
            <pc:docMk/>
            <pc:sldMk cId="374507793" sldId="269"/>
            <ac:cxnSpMk id="16" creationId="{E68B9043-EA4D-EC13-98EF-D57A4361F7D8}"/>
          </ac:cxnSpMkLst>
        </pc:cxnChg>
        <pc:cxnChg chg="mod">
          <ac:chgData name="Christopher Potter" userId="24ad2ef8db5e8a45" providerId="LiveId" clId="{10AB9FE2-9012-46EF-B18A-C87D5526F6EE}" dt="2026-06-11T13:20:49.305" v="210" actId="164"/>
          <ac:cxnSpMkLst>
            <pc:docMk/>
            <pc:sldMk cId="374507793" sldId="269"/>
            <ac:cxnSpMk id="20" creationId="{43C7932C-F25C-F9C3-6A7C-376B7AFB3C83}"/>
          </ac:cxnSpMkLst>
        </pc:cxnChg>
      </pc:sldChg>
      <pc:sldChg chg="addSp delSp modSp add mod delAnim modAnim">
        <pc:chgData name="Christopher Potter" userId="24ad2ef8db5e8a45" providerId="LiveId" clId="{10AB9FE2-9012-46EF-B18A-C87D5526F6EE}" dt="2026-07-04T18:06:27.950" v="1037" actId="164"/>
        <pc:sldMkLst>
          <pc:docMk/>
          <pc:sldMk cId="1058029072" sldId="271"/>
        </pc:sldMkLst>
        <pc:spChg chg="mod">
          <ac:chgData name="Christopher Potter" userId="24ad2ef8db5e8a45" providerId="LiveId" clId="{10AB9FE2-9012-46EF-B18A-C87D5526F6EE}" dt="2026-07-04T18:01:15.730" v="992" actId="6549"/>
          <ac:spMkLst>
            <pc:docMk/>
            <pc:sldMk cId="1058029072" sldId="271"/>
            <ac:spMk id="2" creationId="{463C7FB9-651C-F8C3-6E96-2AF882351AFB}"/>
          </ac:spMkLst>
        </pc:spChg>
        <pc:spChg chg="del mod">
          <ac:chgData name="Christopher Potter" userId="24ad2ef8db5e8a45" providerId="LiveId" clId="{10AB9FE2-9012-46EF-B18A-C87D5526F6EE}" dt="2026-07-04T18:01:19.267" v="993" actId="478"/>
          <ac:spMkLst>
            <pc:docMk/>
            <pc:sldMk cId="1058029072" sldId="271"/>
            <ac:spMk id="3" creationId="{CD630403-22EF-2A98-BBD0-662BB206D12E}"/>
          </ac:spMkLst>
        </pc:spChg>
        <pc:spChg chg="mod">
          <ac:chgData name="Christopher Potter" userId="24ad2ef8db5e8a45" providerId="LiveId" clId="{10AB9FE2-9012-46EF-B18A-C87D5526F6EE}" dt="2026-06-11T13:23:52.651" v="273" actId="6549"/>
          <ac:spMkLst>
            <pc:docMk/>
            <pc:sldMk cId="1058029072" sldId="271"/>
            <ac:spMk id="4" creationId="{F0093BED-80DA-70A8-E8AF-B68AB08FD55B}"/>
          </ac:spMkLst>
        </pc:spChg>
        <pc:spChg chg="add mod">
          <ac:chgData name="Christopher Potter" userId="24ad2ef8db5e8a45" providerId="LiveId" clId="{10AB9FE2-9012-46EF-B18A-C87D5526F6EE}" dt="2026-07-04T18:06:27.950" v="1037" actId="164"/>
          <ac:spMkLst>
            <pc:docMk/>
            <pc:sldMk cId="1058029072" sldId="271"/>
            <ac:spMk id="6" creationId="{3C8C2D88-58D3-3943-6057-E390CF7576DA}"/>
          </ac:spMkLst>
        </pc:spChg>
        <pc:spChg chg="del mod topLvl">
          <ac:chgData name="Christopher Potter" userId="24ad2ef8db5e8a45" providerId="LiveId" clId="{10AB9FE2-9012-46EF-B18A-C87D5526F6EE}" dt="2026-07-04T18:00:49.251" v="929" actId="478"/>
          <ac:spMkLst>
            <pc:docMk/>
            <pc:sldMk cId="1058029072" sldId="271"/>
            <ac:spMk id="8" creationId="{A269A2D8-FD84-EF29-7F1B-D6D067DBED76}"/>
          </ac:spMkLst>
        </pc:spChg>
        <pc:spChg chg="add del mod">
          <ac:chgData name="Christopher Potter" userId="24ad2ef8db5e8a45" providerId="LiveId" clId="{10AB9FE2-9012-46EF-B18A-C87D5526F6EE}" dt="2026-07-04T18:00:46.078" v="928" actId="478"/>
          <ac:spMkLst>
            <pc:docMk/>
            <pc:sldMk cId="1058029072" sldId="271"/>
            <ac:spMk id="10" creationId="{C5A6AB63-222C-F55E-BA29-996DC42126BC}"/>
          </ac:spMkLst>
        </pc:spChg>
        <pc:spChg chg="mod topLvl">
          <ac:chgData name="Christopher Potter" userId="24ad2ef8db5e8a45" providerId="LiveId" clId="{10AB9FE2-9012-46EF-B18A-C87D5526F6EE}" dt="2026-06-11T13:23:52.651" v="273" actId="6549"/>
          <ac:spMkLst>
            <pc:docMk/>
            <pc:sldMk cId="1058029072" sldId="271"/>
            <ac:spMk id="12" creationId="{8854024D-57AC-BA78-19BE-1510415DA489}"/>
          </ac:spMkLst>
        </pc:spChg>
        <pc:spChg chg="mod topLvl">
          <ac:chgData name="Christopher Potter" userId="24ad2ef8db5e8a45" providerId="LiveId" clId="{10AB9FE2-9012-46EF-B18A-C87D5526F6EE}" dt="2026-06-11T13:23:52.651" v="273" actId="6549"/>
          <ac:spMkLst>
            <pc:docMk/>
            <pc:sldMk cId="1058029072" sldId="271"/>
            <ac:spMk id="13" creationId="{3323C83B-54E4-3967-F711-B547EF6F4B34}"/>
          </ac:spMkLst>
        </pc:spChg>
        <pc:spChg chg="add mod">
          <ac:chgData name="Christopher Potter" userId="24ad2ef8db5e8a45" providerId="LiveId" clId="{10AB9FE2-9012-46EF-B18A-C87D5526F6EE}" dt="2026-07-04T18:06:27.950" v="1037" actId="164"/>
          <ac:spMkLst>
            <pc:docMk/>
            <pc:sldMk cId="1058029072" sldId="271"/>
            <ac:spMk id="14" creationId="{62CFF7DD-0B09-9F76-C20A-D90BC4A5D9E7}"/>
          </ac:spMkLst>
        </pc:spChg>
        <pc:spChg chg="add">
          <ac:chgData name="Christopher Potter" userId="24ad2ef8db5e8a45" providerId="LiveId" clId="{10AB9FE2-9012-46EF-B18A-C87D5526F6EE}" dt="2026-06-11T13:23:27.204" v="268" actId="22"/>
          <ac:spMkLst>
            <pc:docMk/>
            <pc:sldMk cId="1058029072" sldId="271"/>
            <ac:spMk id="15" creationId="{0F6445F5-8D73-6E99-D1E2-010328F069B9}"/>
          </ac:spMkLst>
        </pc:spChg>
        <pc:spChg chg="add mod">
          <ac:chgData name="Christopher Potter" userId="24ad2ef8db5e8a45" providerId="LiveId" clId="{10AB9FE2-9012-46EF-B18A-C87D5526F6EE}" dt="2026-07-04T18:06:27.950" v="1037" actId="164"/>
          <ac:spMkLst>
            <pc:docMk/>
            <pc:sldMk cId="1058029072" sldId="271"/>
            <ac:spMk id="18" creationId="{6F8BA90C-6AEE-9C9D-4C11-A1DE17028086}"/>
          </ac:spMkLst>
        </pc:spChg>
        <pc:spChg chg="add mod">
          <ac:chgData name="Christopher Potter" userId="24ad2ef8db5e8a45" providerId="LiveId" clId="{10AB9FE2-9012-46EF-B18A-C87D5526F6EE}" dt="2026-07-04T18:06:07.780" v="1034" actId="164"/>
          <ac:spMkLst>
            <pc:docMk/>
            <pc:sldMk cId="1058029072" sldId="271"/>
            <ac:spMk id="21" creationId="{82629F67-578C-68F4-BFAD-54BBA9D17BD9}"/>
          </ac:spMkLst>
        </pc:spChg>
        <pc:spChg chg="add mod ord">
          <ac:chgData name="Christopher Potter" userId="24ad2ef8db5e8a45" providerId="LiveId" clId="{10AB9FE2-9012-46EF-B18A-C87D5526F6EE}" dt="2026-07-04T18:06:07.780" v="1034" actId="164"/>
          <ac:spMkLst>
            <pc:docMk/>
            <pc:sldMk cId="1058029072" sldId="271"/>
            <ac:spMk id="23" creationId="{20491DB2-193E-C64F-DE0E-CC611CFEE055}"/>
          </ac:spMkLst>
        </pc:spChg>
        <pc:spChg chg="add mod ord">
          <ac:chgData name="Christopher Potter" userId="24ad2ef8db5e8a45" providerId="LiveId" clId="{10AB9FE2-9012-46EF-B18A-C87D5526F6EE}" dt="2026-07-04T18:06:07.780" v="1034" actId="164"/>
          <ac:spMkLst>
            <pc:docMk/>
            <pc:sldMk cId="1058029072" sldId="271"/>
            <ac:spMk id="25" creationId="{833CD38F-7E66-2D39-1564-56169F947BC6}"/>
          </ac:spMkLst>
        </pc:spChg>
        <pc:spChg chg="add mod">
          <ac:chgData name="Christopher Potter" userId="24ad2ef8db5e8a45" providerId="LiveId" clId="{10AB9FE2-9012-46EF-B18A-C87D5526F6EE}" dt="2026-07-04T18:06:07.780" v="1034" actId="164"/>
          <ac:spMkLst>
            <pc:docMk/>
            <pc:sldMk cId="1058029072" sldId="271"/>
            <ac:spMk id="27" creationId="{D358BA1C-7658-70C7-524E-362C689DA405}"/>
          </ac:spMkLst>
        </pc:spChg>
        <pc:grpChg chg="add mod">
          <ac:chgData name="Christopher Potter" userId="24ad2ef8db5e8a45" providerId="LiveId" clId="{10AB9FE2-9012-46EF-B18A-C87D5526F6EE}" dt="2026-07-04T18:06:27.950" v="1037" actId="164"/>
          <ac:grpSpMkLst>
            <pc:docMk/>
            <pc:sldMk cId="1058029072" sldId="271"/>
            <ac:grpSpMk id="11" creationId="{9117C123-C5EA-57EF-CE75-80A3C936C192}"/>
          </ac:grpSpMkLst>
        </pc:grpChg>
        <pc:grpChg chg="add mod ord">
          <ac:chgData name="Christopher Potter" userId="24ad2ef8db5e8a45" providerId="LiveId" clId="{10AB9FE2-9012-46EF-B18A-C87D5526F6EE}" dt="2026-07-04T18:06:10.640" v="1035" actId="167"/>
          <ac:grpSpMkLst>
            <pc:docMk/>
            <pc:sldMk cId="1058029072" sldId="271"/>
            <ac:grpSpMk id="28" creationId="{ED0FF082-84CA-9CC8-0B00-1182C1F40CB0}"/>
          </ac:grpSpMkLst>
        </pc:grpChg>
        <pc:grpChg chg="add mod">
          <ac:chgData name="Christopher Potter" userId="24ad2ef8db5e8a45" providerId="LiveId" clId="{10AB9FE2-9012-46EF-B18A-C87D5526F6EE}" dt="2026-07-04T18:06:27.950" v="1037" actId="164"/>
          <ac:grpSpMkLst>
            <pc:docMk/>
            <pc:sldMk cId="1058029072" sldId="271"/>
            <ac:grpSpMk id="29" creationId="{250262F8-EBE9-E53E-C82D-470B107376EA}"/>
          </ac:grpSpMkLst>
        </pc:grpChg>
        <pc:cxnChg chg="mod">
          <ac:chgData name="Christopher Potter" userId="24ad2ef8db5e8a45" providerId="LiveId" clId="{10AB9FE2-9012-46EF-B18A-C87D5526F6EE}" dt="2026-06-11T13:23:52.651" v="273" actId="6549"/>
          <ac:cxnSpMkLst>
            <pc:docMk/>
            <pc:sldMk cId="1058029072" sldId="271"/>
            <ac:cxnSpMk id="16" creationId="{2B5F4262-9AAC-2D04-9FC1-874AE2E6E70A}"/>
          </ac:cxnSpMkLst>
        </pc:cxnChg>
        <pc:cxnChg chg="mod">
          <ac:chgData name="Christopher Potter" userId="24ad2ef8db5e8a45" providerId="LiveId" clId="{10AB9FE2-9012-46EF-B18A-C87D5526F6EE}" dt="2026-06-12T07:36:08.313" v="286" actId="1035"/>
          <ac:cxnSpMkLst>
            <pc:docMk/>
            <pc:sldMk cId="1058029072" sldId="271"/>
            <ac:cxnSpMk id="20" creationId="{708B3BB9-6994-EFE2-F2A3-E80812163A6F}"/>
          </ac:cxnSpMkLst>
        </pc:cxnChg>
      </pc:sldChg>
      <pc:sldChg chg="modSp add mod">
        <pc:chgData name="Christopher Potter" userId="24ad2ef8db5e8a45" providerId="LiveId" clId="{10AB9FE2-9012-46EF-B18A-C87D5526F6EE}" dt="2026-07-04T18:39:49.195" v="1041" actId="14100"/>
        <pc:sldMkLst>
          <pc:docMk/>
          <pc:sldMk cId="383402527" sldId="272"/>
        </pc:sldMkLst>
        <pc:spChg chg="mod">
          <ac:chgData name="Christopher Potter" userId="24ad2ef8db5e8a45" providerId="LiveId" clId="{10AB9FE2-9012-46EF-B18A-C87D5526F6EE}" dt="2026-07-04T17:06:15.314" v="315" actId="6549"/>
          <ac:spMkLst>
            <pc:docMk/>
            <pc:sldMk cId="383402527" sldId="272"/>
            <ac:spMk id="3" creationId="{638BF66B-CB88-B9C6-C804-4DF3C3264804}"/>
          </ac:spMkLst>
        </pc:spChg>
        <pc:spChg chg="mod">
          <ac:chgData name="Christopher Potter" userId="24ad2ef8db5e8a45" providerId="LiveId" clId="{10AB9FE2-9012-46EF-B18A-C87D5526F6EE}" dt="2026-07-04T17:05:50.772" v="309" actId="1076"/>
          <ac:spMkLst>
            <pc:docMk/>
            <pc:sldMk cId="383402527" sldId="272"/>
            <ac:spMk id="4" creationId="{A30567B7-CBEF-356F-1088-FCCFC9CC0D9F}"/>
          </ac:spMkLst>
        </pc:spChg>
        <pc:spChg chg="mod">
          <ac:chgData name="Christopher Potter" userId="24ad2ef8db5e8a45" providerId="LiveId" clId="{10AB9FE2-9012-46EF-B18A-C87D5526F6EE}" dt="2026-07-04T17:05:48.077" v="308" actId="1076"/>
          <ac:spMkLst>
            <pc:docMk/>
            <pc:sldMk cId="383402527" sldId="272"/>
            <ac:spMk id="8" creationId="{8B258F9C-67FA-9E33-00F9-13DD6C59651D}"/>
          </ac:spMkLst>
        </pc:spChg>
        <pc:spChg chg="mod">
          <ac:chgData name="Christopher Potter" userId="24ad2ef8db5e8a45" providerId="LiveId" clId="{10AB9FE2-9012-46EF-B18A-C87D5526F6EE}" dt="2026-07-04T18:39:49.195" v="1041" actId="14100"/>
          <ac:spMkLst>
            <pc:docMk/>
            <pc:sldMk cId="383402527" sldId="272"/>
            <ac:spMk id="9" creationId="{1F78DFBC-8EA1-519D-6B9F-33E9CA4A17DB}"/>
          </ac:spMkLst>
        </pc:spChg>
        <pc:spChg chg="mod">
          <ac:chgData name="Christopher Potter" userId="24ad2ef8db5e8a45" providerId="LiveId" clId="{10AB9FE2-9012-46EF-B18A-C87D5526F6EE}" dt="2026-07-04T17:05:40.838" v="306" actId="20577"/>
          <ac:spMkLst>
            <pc:docMk/>
            <pc:sldMk cId="383402527" sldId="272"/>
            <ac:spMk id="10" creationId="{527E4843-58D2-3AA8-B58E-1DDC3BB0CDC3}"/>
          </ac:spMkLst>
        </pc:spChg>
        <pc:spChg chg="mod">
          <ac:chgData name="Christopher Potter" userId="24ad2ef8db5e8a45" providerId="LiveId" clId="{10AB9FE2-9012-46EF-B18A-C87D5526F6EE}" dt="2026-07-04T17:05:40.838" v="306" actId="20577"/>
          <ac:spMkLst>
            <pc:docMk/>
            <pc:sldMk cId="383402527" sldId="272"/>
            <ac:spMk id="11" creationId="{53BDF386-22A4-C574-D70A-DB465A0DFFDF}"/>
          </ac:spMkLst>
        </pc:spChg>
        <pc:spChg chg="mod">
          <ac:chgData name="Christopher Potter" userId="24ad2ef8db5e8a45" providerId="LiveId" clId="{10AB9FE2-9012-46EF-B18A-C87D5526F6EE}" dt="2026-07-04T17:05:40.838" v="306" actId="20577"/>
          <ac:spMkLst>
            <pc:docMk/>
            <pc:sldMk cId="383402527" sldId="272"/>
            <ac:spMk id="14" creationId="{8E7F7D76-D46A-3458-5254-F8758A3E7D7A}"/>
          </ac:spMkLst>
        </pc:spChg>
        <pc:grpChg chg="mod">
          <ac:chgData name="Christopher Potter" userId="24ad2ef8db5e8a45" providerId="LiveId" clId="{10AB9FE2-9012-46EF-B18A-C87D5526F6EE}" dt="2026-07-04T17:05:40.838" v="306" actId="20577"/>
          <ac:grpSpMkLst>
            <pc:docMk/>
            <pc:sldMk cId="383402527" sldId="272"/>
            <ac:grpSpMk id="16" creationId="{34723E40-DED1-C0C7-5C33-A44FC937C5E7}"/>
          </ac:grpSpMkLst>
        </pc:grpChg>
      </pc:sldChg>
      <pc:sldChg chg="modSp add mod">
        <pc:chgData name="Christopher Potter" userId="24ad2ef8db5e8a45" providerId="LiveId" clId="{10AB9FE2-9012-46EF-B18A-C87D5526F6EE}" dt="2026-07-04T17:08:03.761" v="342" actId="6549"/>
        <pc:sldMkLst>
          <pc:docMk/>
          <pc:sldMk cId="3224023451" sldId="273"/>
        </pc:sldMkLst>
        <pc:spChg chg="mod">
          <ac:chgData name="Christopher Potter" userId="24ad2ef8db5e8a45" providerId="LiveId" clId="{10AB9FE2-9012-46EF-B18A-C87D5526F6EE}" dt="2026-07-04T17:08:03.761" v="342" actId="6549"/>
          <ac:spMkLst>
            <pc:docMk/>
            <pc:sldMk cId="3224023451" sldId="273"/>
            <ac:spMk id="3" creationId="{840A26F1-AA83-41FB-CEEC-174D2A17391B}"/>
          </ac:spMkLst>
        </pc:spChg>
        <pc:spChg chg="mod">
          <ac:chgData name="Christopher Potter" userId="24ad2ef8db5e8a45" providerId="LiveId" clId="{10AB9FE2-9012-46EF-B18A-C87D5526F6EE}" dt="2026-07-04T17:07:29.443" v="335" actId="6549"/>
          <ac:spMkLst>
            <pc:docMk/>
            <pc:sldMk cId="3224023451" sldId="273"/>
            <ac:spMk id="4" creationId="{02B6617F-BEFA-FE90-D30C-35C93AFC8E57}"/>
          </ac:spMkLst>
        </pc:spChg>
        <pc:spChg chg="mod">
          <ac:chgData name="Christopher Potter" userId="24ad2ef8db5e8a45" providerId="LiveId" clId="{10AB9FE2-9012-46EF-B18A-C87D5526F6EE}" dt="2026-07-04T17:07:36.791" v="337" actId="1076"/>
          <ac:spMkLst>
            <pc:docMk/>
            <pc:sldMk cId="3224023451" sldId="273"/>
            <ac:spMk id="8" creationId="{43578A16-5503-D594-B11D-8BDCD2266408}"/>
          </ac:spMkLst>
        </pc:spChg>
        <pc:spChg chg="mod">
          <ac:chgData name="Christopher Potter" userId="24ad2ef8db5e8a45" providerId="LiveId" clId="{10AB9FE2-9012-46EF-B18A-C87D5526F6EE}" dt="2026-07-04T17:07:29.443" v="335" actId="6549"/>
          <ac:spMkLst>
            <pc:docMk/>
            <pc:sldMk cId="3224023451" sldId="273"/>
            <ac:spMk id="9" creationId="{6942CF5D-821A-2549-0F3C-0C6D71984952}"/>
          </ac:spMkLst>
        </pc:spChg>
        <pc:spChg chg="mod">
          <ac:chgData name="Christopher Potter" userId="24ad2ef8db5e8a45" providerId="LiveId" clId="{10AB9FE2-9012-46EF-B18A-C87D5526F6EE}" dt="2026-07-04T17:07:29.443" v="335" actId="6549"/>
          <ac:spMkLst>
            <pc:docMk/>
            <pc:sldMk cId="3224023451" sldId="273"/>
            <ac:spMk id="10" creationId="{AE261C53-EBEE-1462-71BD-593A067B8ACF}"/>
          </ac:spMkLst>
        </pc:spChg>
        <pc:spChg chg="mod">
          <ac:chgData name="Christopher Potter" userId="24ad2ef8db5e8a45" providerId="LiveId" clId="{10AB9FE2-9012-46EF-B18A-C87D5526F6EE}" dt="2026-07-04T17:07:29.443" v="335" actId="6549"/>
          <ac:spMkLst>
            <pc:docMk/>
            <pc:sldMk cId="3224023451" sldId="273"/>
            <ac:spMk id="11" creationId="{3ADDB576-FFB7-A4B1-F593-37123F603CB4}"/>
          </ac:spMkLst>
        </pc:spChg>
        <pc:spChg chg="mod">
          <ac:chgData name="Christopher Potter" userId="24ad2ef8db5e8a45" providerId="LiveId" clId="{10AB9FE2-9012-46EF-B18A-C87D5526F6EE}" dt="2026-07-04T17:07:32.250" v="336" actId="1076"/>
          <ac:spMkLst>
            <pc:docMk/>
            <pc:sldMk cId="3224023451" sldId="273"/>
            <ac:spMk id="14" creationId="{DAE165BC-ACDA-DB90-FA06-FAA4B03B8674}"/>
          </ac:spMkLst>
        </pc:spChg>
        <pc:grpChg chg="mod">
          <ac:chgData name="Christopher Potter" userId="24ad2ef8db5e8a45" providerId="LiveId" clId="{10AB9FE2-9012-46EF-B18A-C87D5526F6EE}" dt="2026-07-04T17:07:40.094" v="338" actId="1076"/>
          <ac:grpSpMkLst>
            <pc:docMk/>
            <pc:sldMk cId="3224023451" sldId="273"/>
            <ac:grpSpMk id="16" creationId="{57C94F78-1AE4-AEB1-0346-05A508A233CD}"/>
          </ac:grpSpMkLst>
        </pc:grpChg>
      </pc:sldChg>
      <pc:sldChg chg="modSp add mod">
        <pc:chgData name="Christopher Potter" userId="24ad2ef8db5e8a45" providerId="LiveId" clId="{10AB9FE2-9012-46EF-B18A-C87D5526F6EE}" dt="2026-07-04T18:40:10.407" v="1043" actId="14100"/>
        <pc:sldMkLst>
          <pc:docMk/>
          <pc:sldMk cId="919263345" sldId="274"/>
        </pc:sldMkLst>
        <pc:spChg chg="mod">
          <ac:chgData name="Christopher Potter" userId="24ad2ef8db5e8a45" providerId="LiveId" clId="{10AB9FE2-9012-46EF-B18A-C87D5526F6EE}" dt="2026-07-04T17:11:10.326" v="379" actId="6549"/>
          <ac:spMkLst>
            <pc:docMk/>
            <pc:sldMk cId="919263345" sldId="274"/>
            <ac:spMk id="3" creationId="{54DA9309-FB4B-E9AB-6588-D6616C72EBA5}"/>
          </ac:spMkLst>
        </pc:spChg>
        <pc:spChg chg="mod">
          <ac:chgData name="Christopher Potter" userId="24ad2ef8db5e8a45" providerId="LiveId" clId="{10AB9FE2-9012-46EF-B18A-C87D5526F6EE}" dt="2026-07-04T17:11:06.380" v="373" actId="20577"/>
          <ac:spMkLst>
            <pc:docMk/>
            <pc:sldMk cId="919263345" sldId="274"/>
            <ac:spMk id="4" creationId="{6C7D0C36-4DEA-1628-9AAB-D385664B39FE}"/>
          </ac:spMkLst>
        </pc:spChg>
        <pc:spChg chg="mod">
          <ac:chgData name="Christopher Potter" userId="24ad2ef8db5e8a45" providerId="LiveId" clId="{10AB9FE2-9012-46EF-B18A-C87D5526F6EE}" dt="2026-07-04T17:11:06.380" v="373" actId="20577"/>
          <ac:spMkLst>
            <pc:docMk/>
            <pc:sldMk cId="919263345" sldId="274"/>
            <ac:spMk id="8" creationId="{24D9C1F2-65E1-1CB8-75C0-CF19A7D01857}"/>
          </ac:spMkLst>
        </pc:spChg>
        <pc:spChg chg="mod">
          <ac:chgData name="Christopher Potter" userId="24ad2ef8db5e8a45" providerId="LiveId" clId="{10AB9FE2-9012-46EF-B18A-C87D5526F6EE}" dt="2026-07-04T18:40:10.407" v="1043" actId="14100"/>
          <ac:spMkLst>
            <pc:docMk/>
            <pc:sldMk cId="919263345" sldId="274"/>
            <ac:spMk id="9" creationId="{1FA6EC9D-ADF5-436E-BD8E-43CCB2C17E94}"/>
          </ac:spMkLst>
        </pc:spChg>
        <pc:spChg chg="mod">
          <ac:chgData name="Christopher Potter" userId="24ad2ef8db5e8a45" providerId="LiveId" clId="{10AB9FE2-9012-46EF-B18A-C87D5526F6EE}" dt="2026-07-04T17:11:06.380" v="373" actId="20577"/>
          <ac:spMkLst>
            <pc:docMk/>
            <pc:sldMk cId="919263345" sldId="274"/>
            <ac:spMk id="10" creationId="{775A0520-8E31-6EA3-3888-B4A5B46D0968}"/>
          </ac:spMkLst>
        </pc:spChg>
        <pc:spChg chg="mod">
          <ac:chgData name="Christopher Potter" userId="24ad2ef8db5e8a45" providerId="LiveId" clId="{10AB9FE2-9012-46EF-B18A-C87D5526F6EE}" dt="2026-07-04T17:11:06.380" v="373" actId="20577"/>
          <ac:spMkLst>
            <pc:docMk/>
            <pc:sldMk cId="919263345" sldId="274"/>
            <ac:spMk id="11" creationId="{4088CC1A-AF11-1F9B-70BF-D5BC04F25664}"/>
          </ac:spMkLst>
        </pc:spChg>
        <pc:spChg chg="mod">
          <ac:chgData name="Christopher Potter" userId="24ad2ef8db5e8a45" providerId="LiveId" clId="{10AB9FE2-9012-46EF-B18A-C87D5526F6EE}" dt="2026-07-04T17:11:06.380" v="373" actId="20577"/>
          <ac:spMkLst>
            <pc:docMk/>
            <pc:sldMk cId="919263345" sldId="274"/>
            <ac:spMk id="14" creationId="{5ABB0FD3-F6A3-DA71-E832-E4F4ED2FAB8B}"/>
          </ac:spMkLst>
        </pc:spChg>
        <pc:grpChg chg="mod">
          <ac:chgData name="Christopher Potter" userId="24ad2ef8db5e8a45" providerId="LiveId" clId="{10AB9FE2-9012-46EF-B18A-C87D5526F6EE}" dt="2026-07-04T17:11:06.380" v="373" actId="20577"/>
          <ac:grpSpMkLst>
            <pc:docMk/>
            <pc:sldMk cId="919263345" sldId="274"/>
            <ac:grpSpMk id="16" creationId="{DB7B77E5-2FE2-817D-093C-2EA1ECE0C691}"/>
          </ac:grpSpMkLst>
        </pc:grpChg>
      </pc:sldChg>
      <pc:sldChg chg="modSp add mod">
        <pc:chgData name="Christopher Potter" userId="24ad2ef8db5e8a45" providerId="LiveId" clId="{10AB9FE2-9012-46EF-B18A-C87D5526F6EE}" dt="2026-07-04T17:13:51.875" v="426" actId="6549"/>
        <pc:sldMkLst>
          <pc:docMk/>
          <pc:sldMk cId="4042801851" sldId="275"/>
        </pc:sldMkLst>
        <pc:spChg chg="mod">
          <ac:chgData name="Christopher Potter" userId="24ad2ef8db5e8a45" providerId="LiveId" clId="{10AB9FE2-9012-46EF-B18A-C87D5526F6EE}" dt="2026-07-04T17:13:51.875" v="426" actId="6549"/>
          <ac:spMkLst>
            <pc:docMk/>
            <pc:sldMk cId="4042801851" sldId="275"/>
            <ac:spMk id="3" creationId="{F4BDE46B-6C21-05E5-EEA8-14C6E34DFC34}"/>
          </ac:spMkLst>
        </pc:spChg>
        <pc:spChg chg="mod">
          <ac:chgData name="Christopher Potter" userId="24ad2ef8db5e8a45" providerId="LiveId" clId="{10AB9FE2-9012-46EF-B18A-C87D5526F6EE}" dt="2026-07-04T17:13:04.846" v="417" actId="20577"/>
          <ac:spMkLst>
            <pc:docMk/>
            <pc:sldMk cId="4042801851" sldId="275"/>
            <ac:spMk id="4" creationId="{9A84388F-0457-7694-B659-A7E0856DC0B7}"/>
          </ac:spMkLst>
        </pc:spChg>
        <pc:spChg chg="mod">
          <ac:chgData name="Christopher Potter" userId="24ad2ef8db5e8a45" providerId="LiveId" clId="{10AB9FE2-9012-46EF-B18A-C87D5526F6EE}" dt="2026-07-04T17:13:12.285" v="419" actId="1076"/>
          <ac:spMkLst>
            <pc:docMk/>
            <pc:sldMk cId="4042801851" sldId="275"/>
            <ac:spMk id="8" creationId="{5416584C-C46B-08F1-8E40-0AE60216A58D}"/>
          </ac:spMkLst>
        </pc:spChg>
        <pc:spChg chg="mod">
          <ac:chgData name="Christopher Potter" userId="24ad2ef8db5e8a45" providerId="LiveId" clId="{10AB9FE2-9012-46EF-B18A-C87D5526F6EE}" dt="2026-07-04T17:13:04.846" v="417" actId="20577"/>
          <ac:spMkLst>
            <pc:docMk/>
            <pc:sldMk cId="4042801851" sldId="275"/>
            <ac:spMk id="9" creationId="{05276359-C488-7691-B6FF-4853D6BAC5AC}"/>
          </ac:spMkLst>
        </pc:spChg>
        <pc:spChg chg="mod">
          <ac:chgData name="Christopher Potter" userId="24ad2ef8db5e8a45" providerId="LiveId" clId="{10AB9FE2-9012-46EF-B18A-C87D5526F6EE}" dt="2026-07-04T17:13:04.846" v="417" actId="20577"/>
          <ac:spMkLst>
            <pc:docMk/>
            <pc:sldMk cId="4042801851" sldId="275"/>
            <ac:spMk id="10" creationId="{D05887B3-C46C-71DF-6C9E-B5F72F50DE4E}"/>
          </ac:spMkLst>
        </pc:spChg>
        <pc:spChg chg="mod">
          <ac:chgData name="Christopher Potter" userId="24ad2ef8db5e8a45" providerId="LiveId" clId="{10AB9FE2-9012-46EF-B18A-C87D5526F6EE}" dt="2026-07-04T17:13:04.846" v="417" actId="20577"/>
          <ac:spMkLst>
            <pc:docMk/>
            <pc:sldMk cId="4042801851" sldId="275"/>
            <ac:spMk id="11" creationId="{78C73311-69F5-EDE6-32B9-17788B96C4F4}"/>
          </ac:spMkLst>
        </pc:spChg>
        <pc:spChg chg="mod">
          <ac:chgData name="Christopher Potter" userId="24ad2ef8db5e8a45" providerId="LiveId" clId="{10AB9FE2-9012-46EF-B18A-C87D5526F6EE}" dt="2026-07-04T17:13:08.770" v="418" actId="1076"/>
          <ac:spMkLst>
            <pc:docMk/>
            <pc:sldMk cId="4042801851" sldId="275"/>
            <ac:spMk id="14" creationId="{60EF7132-21FD-77A7-0DC0-69AAA06CA77F}"/>
          </ac:spMkLst>
        </pc:spChg>
        <pc:grpChg chg="mod">
          <ac:chgData name="Christopher Potter" userId="24ad2ef8db5e8a45" providerId="LiveId" clId="{10AB9FE2-9012-46EF-B18A-C87D5526F6EE}" dt="2026-07-04T17:13:16.485" v="420" actId="1076"/>
          <ac:grpSpMkLst>
            <pc:docMk/>
            <pc:sldMk cId="4042801851" sldId="275"/>
            <ac:grpSpMk id="16" creationId="{0E85E1E6-898C-3582-4905-FCC07518AAC3}"/>
          </ac:grpSpMkLst>
        </pc:grpChg>
      </pc:sldChg>
      <pc:sldChg chg="modSp add mod ord">
        <pc:chgData name="Christopher Potter" userId="24ad2ef8db5e8a45" providerId="LiveId" clId="{10AB9FE2-9012-46EF-B18A-C87D5526F6EE}" dt="2026-07-04T17:20:15.311" v="460" actId="404"/>
        <pc:sldMkLst>
          <pc:docMk/>
          <pc:sldMk cId="95802779" sldId="276"/>
        </pc:sldMkLst>
        <pc:spChg chg="mod">
          <ac:chgData name="Christopher Potter" userId="24ad2ef8db5e8a45" providerId="LiveId" clId="{10AB9FE2-9012-46EF-B18A-C87D5526F6EE}" dt="2026-07-04T17:20:15.311" v="460" actId="404"/>
          <ac:spMkLst>
            <pc:docMk/>
            <pc:sldMk cId="95802779" sldId="276"/>
            <ac:spMk id="3" creationId="{C4C9FFB8-26E0-013C-2A33-41C7ED87AC44}"/>
          </ac:spMkLst>
        </pc:spChg>
        <pc:spChg chg="mod">
          <ac:chgData name="Christopher Potter" userId="24ad2ef8db5e8a45" providerId="LiveId" clId="{10AB9FE2-9012-46EF-B18A-C87D5526F6EE}" dt="2026-07-04T17:19:26.754" v="450" actId="1076"/>
          <ac:spMkLst>
            <pc:docMk/>
            <pc:sldMk cId="95802779" sldId="276"/>
            <ac:spMk id="4" creationId="{2117E279-E74E-6AA8-1A07-CF6E62106A57}"/>
          </ac:spMkLst>
        </pc:spChg>
        <pc:spChg chg="mod">
          <ac:chgData name="Christopher Potter" userId="24ad2ef8db5e8a45" providerId="LiveId" clId="{10AB9FE2-9012-46EF-B18A-C87D5526F6EE}" dt="2026-07-04T17:19:33.432" v="452" actId="1076"/>
          <ac:spMkLst>
            <pc:docMk/>
            <pc:sldMk cId="95802779" sldId="276"/>
            <ac:spMk id="8" creationId="{88367259-D630-8D20-3FA5-5F98EB65A608}"/>
          </ac:spMkLst>
        </pc:spChg>
        <pc:spChg chg="mod">
          <ac:chgData name="Christopher Potter" userId="24ad2ef8db5e8a45" providerId="LiveId" clId="{10AB9FE2-9012-46EF-B18A-C87D5526F6EE}" dt="2026-07-04T17:19:14.035" v="448" actId="206"/>
          <ac:spMkLst>
            <pc:docMk/>
            <pc:sldMk cId="95802779" sldId="276"/>
            <ac:spMk id="9" creationId="{92A0198B-4C5A-9C96-827A-9B38A7054758}"/>
          </ac:spMkLst>
        </pc:spChg>
        <pc:spChg chg="mod">
          <ac:chgData name="Christopher Potter" userId="24ad2ef8db5e8a45" providerId="LiveId" clId="{10AB9FE2-9012-46EF-B18A-C87D5526F6EE}" dt="2026-07-04T17:19:14.035" v="448" actId="206"/>
          <ac:spMkLst>
            <pc:docMk/>
            <pc:sldMk cId="95802779" sldId="276"/>
            <ac:spMk id="10" creationId="{0855AA9A-B1F6-7A0E-4605-F15A3BA24E83}"/>
          </ac:spMkLst>
        </pc:spChg>
        <pc:spChg chg="mod">
          <ac:chgData name="Christopher Potter" userId="24ad2ef8db5e8a45" providerId="LiveId" clId="{10AB9FE2-9012-46EF-B18A-C87D5526F6EE}" dt="2026-07-04T17:19:22.996" v="449" actId="14100"/>
          <ac:spMkLst>
            <pc:docMk/>
            <pc:sldMk cId="95802779" sldId="276"/>
            <ac:spMk id="11" creationId="{51CF80FA-F49D-CA0E-B184-189555AD91F3}"/>
          </ac:spMkLst>
        </pc:spChg>
        <pc:spChg chg="mod">
          <ac:chgData name="Christopher Potter" userId="24ad2ef8db5e8a45" providerId="LiveId" clId="{10AB9FE2-9012-46EF-B18A-C87D5526F6EE}" dt="2026-07-04T17:19:29.989" v="451" actId="1076"/>
          <ac:spMkLst>
            <pc:docMk/>
            <pc:sldMk cId="95802779" sldId="276"/>
            <ac:spMk id="14" creationId="{EB4C5EC9-7D56-F4A9-A312-37F8F0BBAFF1}"/>
          </ac:spMkLst>
        </pc:spChg>
        <pc:grpChg chg="mod">
          <ac:chgData name="Christopher Potter" userId="24ad2ef8db5e8a45" providerId="LiveId" clId="{10AB9FE2-9012-46EF-B18A-C87D5526F6EE}" dt="2026-07-04T17:19:38.274" v="453" actId="1076"/>
          <ac:grpSpMkLst>
            <pc:docMk/>
            <pc:sldMk cId="95802779" sldId="276"/>
            <ac:grpSpMk id="16" creationId="{28316379-71F4-E41B-4657-C770177F6D7E}"/>
          </ac:grpSpMkLst>
        </pc:grpChg>
      </pc:sldChg>
      <pc:sldChg chg="modSp add mod">
        <pc:chgData name="Christopher Potter" userId="24ad2ef8db5e8a45" providerId="LiveId" clId="{10AB9FE2-9012-46EF-B18A-C87D5526F6EE}" dt="2026-07-04T17:22:35.495" v="489" actId="6549"/>
        <pc:sldMkLst>
          <pc:docMk/>
          <pc:sldMk cId="3358984547" sldId="277"/>
        </pc:sldMkLst>
        <pc:spChg chg="mod">
          <ac:chgData name="Christopher Potter" userId="24ad2ef8db5e8a45" providerId="LiveId" clId="{10AB9FE2-9012-46EF-B18A-C87D5526F6EE}" dt="2026-07-04T17:22:35.495" v="489" actId="6549"/>
          <ac:spMkLst>
            <pc:docMk/>
            <pc:sldMk cId="3358984547" sldId="277"/>
            <ac:spMk id="3" creationId="{F11BDCDF-DCE7-C335-3342-EDF15F0AE730}"/>
          </ac:spMkLst>
        </pc:spChg>
        <pc:spChg chg="mod">
          <ac:chgData name="Christopher Potter" userId="24ad2ef8db5e8a45" providerId="LiveId" clId="{10AB9FE2-9012-46EF-B18A-C87D5526F6EE}" dt="2026-07-04T17:21:54.206" v="479" actId="1076"/>
          <ac:spMkLst>
            <pc:docMk/>
            <pc:sldMk cId="3358984547" sldId="277"/>
            <ac:spMk id="4" creationId="{18FDD83B-B44F-32B6-5224-F6DC907AC195}"/>
          </ac:spMkLst>
        </pc:spChg>
        <pc:spChg chg="mod">
          <ac:chgData name="Christopher Potter" userId="24ad2ef8db5e8a45" providerId="LiveId" clId="{10AB9FE2-9012-46EF-B18A-C87D5526F6EE}" dt="2026-07-04T17:21:57.820" v="480" actId="1076"/>
          <ac:spMkLst>
            <pc:docMk/>
            <pc:sldMk cId="3358984547" sldId="277"/>
            <ac:spMk id="8" creationId="{15B7E694-1E34-4D23-6C75-12EB308A3FCA}"/>
          </ac:spMkLst>
        </pc:spChg>
        <pc:spChg chg="mod">
          <ac:chgData name="Christopher Potter" userId="24ad2ef8db5e8a45" providerId="LiveId" clId="{10AB9FE2-9012-46EF-B18A-C87D5526F6EE}" dt="2026-07-04T17:21:43.149" v="477" actId="20577"/>
          <ac:spMkLst>
            <pc:docMk/>
            <pc:sldMk cId="3358984547" sldId="277"/>
            <ac:spMk id="9" creationId="{EC0B451B-E5D4-5AFD-947E-BDA2AF1D2434}"/>
          </ac:spMkLst>
        </pc:spChg>
        <pc:spChg chg="mod">
          <ac:chgData name="Christopher Potter" userId="24ad2ef8db5e8a45" providerId="LiveId" clId="{10AB9FE2-9012-46EF-B18A-C87D5526F6EE}" dt="2026-07-04T17:21:43.149" v="477" actId="20577"/>
          <ac:spMkLst>
            <pc:docMk/>
            <pc:sldMk cId="3358984547" sldId="277"/>
            <ac:spMk id="10" creationId="{1A8921E6-E28F-A144-E110-5FD6FC177192}"/>
          </ac:spMkLst>
        </pc:spChg>
        <pc:spChg chg="mod">
          <ac:chgData name="Christopher Potter" userId="24ad2ef8db5e8a45" providerId="LiveId" clId="{10AB9FE2-9012-46EF-B18A-C87D5526F6EE}" dt="2026-07-04T17:21:43.149" v="477" actId="20577"/>
          <ac:spMkLst>
            <pc:docMk/>
            <pc:sldMk cId="3358984547" sldId="277"/>
            <ac:spMk id="11" creationId="{EF3D491F-2079-9273-B8CF-64874933AB17}"/>
          </ac:spMkLst>
        </pc:spChg>
        <pc:spChg chg="mod">
          <ac:chgData name="Christopher Potter" userId="24ad2ef8db5e8a45" providerId="LiveId" clId="{10AB9FE2-9012-46EF-B18A-C87D5526F6EE}" dt="2026-07-04T17:22:00.512" v="481" actId="1076"/>
          <ac:spMkLst>
            <pc:docMk/>
            <pc:sldMk cId="3358984547" sldId="277"/>
            <ac:spMk id="14" creationId="{E9F6E895-F975-AE7F-8EA3-091F8D5F60C6}"/>
          </ac:spMkLst>
        </pc:spChg>
        <pc:grpChg chg="mod">
          <ac:chgData name="Christopher Potter" userId="24ad2ef8db5e8a45" providerId="LiveId" clId="{10AB9FE2-9012-46EF-B18A-C87D5526F6EE}" dt="2026-07-04T17:22:09.881" v="482" actId="1076"/>
          <ac:grpSpMkLst>
            <pc:docMk/>
            <pc:sldMk cId="3358984547" sldId="277"/>
            <ac:grpSpMk id="16" creationId="{1737BE75-D4F2-EAA1-1848-E289814D1B4A}"/>
          </ac:grpSpMkLst>
        </pc:grpChg>
      </pc:sldChg>
      <pc:sldChg chg="modSp add mod">
        <pc:chgData name="Christopher Potter" userId="24ad2ef8db5e8a45" providerId="LiveId" clId="{10AB9FE2-9012-46EF-B18A-C87D5526F6EE}" dt="2026-07-04T17:27:57.304" v="590"/>
        <pc:sldMkLst>
          <pc:docMk/>
          <pc:sldMk cId="3507136391" sldId="278"/>
        </pc:sldMkLst>
        <pc:spChg chg="mod">
          <ac:chgData name="Christopher Potter" userId="24ad2ef8db5e8a45" providerId="LiveId" clId="{10AB9FE2-9012-46EF-B18A-C87D5526F6EE}" dt="2026-07-04T17:27:57.304" v="590"/>
          <ac:spMkLst>
            <pc:docMk/>
            <pc:sldMk cId="3507136391" sldId="278"/>
            <ac:spMk id="2" creationId="{47C4F10C-E266-EE79-FE4E-4A73230BDFBC}"/>
          </ac:spMkLst>
        </pc:spChg>
        <pc:spChg chg="mod">
          <ac:chgData name="Christopher Potter" userId="24ad2ef8db5e8a45" providerId="LiveId" clId="{10AB9FE2-9012-46EF-B18A-C87D5526F6EE}" dt="2026-07-04T17:27:41.665" v="573" actId="6549"/>
          <ac:spMkLst>
            <pc:docMk/>
            <pc:sldMk cId="3507136391" sldId="278"/>
            <ac:spMk id="3" creationId="{EB292CF4-8BDF-5034-A30B-19F3638BC83B}"/>
          </ac:spMkLst>
        </pc:spChg>
        <pc:spChg chg="mod">
          <ac:chgData name="Christopher Potter" userId="24ad2ef8db5e8a45" providerId="LiveId" clId="{10AB9FE2-9012-46EF-B18A-C87D5526F6EE}" dt="2026-07-04T17:24:45.319" v="513" actId="6549"/>
          <ac:spMkLst>
            <pc:docMk/>
            <pc:sldMk cId="3507136391" sldId="278"/>
            <ac:spMk id="9" creationId="{8E3E381C-A416-3C43-9179-12DD901AA94F}"/>
          </ac:spMkLst>
        </pc:spChg>
        <pc:spChg chg="mod">
          <ac:chgData name="Christopher Potter" userId="24ad2ef8db5e8a45" providerId="LiveId" clId="{10AB9FE2-9012-46EF-B18A-C87D5526F6EE}" dt="2026-07-04T17:24:45.319" v="513" actId="6549"/>
          <ac:spMkLst>
            <pc:docMk/>
            <pc:sldMk cId="3507136391" sldId="278"/>
            <ac:spMk id="10" creationId="{0BE38466-BC18-776E-F8B9-330380550779}"/>
          </ac:spMkLst>
        </pc:spChg>
        <pc:spChg chg="mod">
          <ac:chgData name="Christopher Potter" userId="24ad2ef8db5e8a45" providerId="LiveId" clId="{10AB9FE2-9012-46EF-B18A-C87D5526F6EE}" dt="2026-07-04T17:24:45.319" v="513" actId="6549"/>
          <ac:spMkLst>
            <pc:docMk/>
            <pc:sldMk cId="3507136391" sldId="278"/>
            <ac:spMk id="11" creationId="{A5CC70C2-1B81-4B81-61AB-07968C09CCA8}"/>
          </ac:spMkLst>
        </pc:spChg>
        <pc:spChg chg="mod">
          <ac:chgData name="Christopher Potter" userId="24ad2ef8db5e8a45" providerId="LiveId" clId="{10AB9FE2-9012-46EF-B18A-C87D5526F6EE}" dt="2026-07-04T17:24:50.556" v="514" actId="1076"/>
          <ac:spMkLst>
            <pc:docMk/>
            <pc:sldMk cId="3507136391" sldId="278"/>
            <ac:spMk id="14" creationId="{855311BA-E0B5-2B02-75D6-9227BA84130C}"/>
          </ac:spMkLst>
        </pc:spChg>
        <pc:spChg chg="mod">
          <ac:chgData name="Christopher Potter" userId="24ad2ef8db5e8a45" providerId="LiveId" clId="{10AB9FE2-9012-46EF-B18A-C87D5526F6EE}" dt="2026-07-04T17:25:46.576" v="544" actId="1076"/>
          <ac:spMkLst>
            <pc:docMk/>
            <pc:sldMk cId="3507136391" sldId="278"/>
            <ac:spMk id="16" creationId="{1ABBF848-3121-7E06-6ABA-599FABCE7AEF}"/>
          </ac:spMkLst>
        </pc:spChg>
        <pc:spChg chg="mod">
          <ac:chgData name="Christopher Potter" userId="24ad2ef8db5e8a45" providerId="LiveId" clId="{10AB9FE2-9012-46EF-B18A-C87D5526F6EE}" dt="2026-07-04T17:27:13.932" v="562" actId="1076"/>
          <ac:spMkLst>
            <pc:docMk/>
            <pc:sldMk cId="3507136391" sldId="278"/>
            <ac:spMk id="18" creationId="{4129F342-9FA5-9502-2A22-5FF2A796E242}"/>
          </ac:spMkLst>
        </pc:spChg>
        <pc:grpChg chg="mod">
          <ac:chgData name="Christopher Potter" userId="24ad2ef8db5e8a45" providerId="LiveId" clId="{10AB9FE2-9012-46EF-B18A-C87D5526F6EE}" dt="2026-07-04T17:27:10.814" v="561" actId="1076"/>
          <ac:grpSpMkLst>
            <pc:docMk/>
            <pc:sldMk cId="3507136391" sldId="278"/>
            <ac:grpSpMk id="19" creationId="{A27B637C-92D6-2545-5799-9DB496D5F813}"/>
          </ac:grpSpMkLst>
        </pc:grpChg>
      </pc:sldChg>
      <pc:sldChg chg="modSp add mod ord">
        <pc:chgData name="Christopher Potter" userId="24ad2ef8db5e8a45" providerId="LiveId" clId="{10AB9FE2-9012-46EF-B18A-C87D5526F6EE}" dt="2026-07-04T17:30:31.693" v="624" actId="20577"/>
        <pc:sldMkLst>
          <pc:docMk/>
          <pc:sldMk cId="2075887733" sldId="279"/>
        </pc:sldMkLst>
        <pc:spChg chg="ord">
          <ac:chgData name="Christopher Potter" userId="24ad2ef8db5e8a45" providerId="LiveId" clId="{10AB9FE2-9012-46EF-B18A-C87D5526F6EE}" dt="2026-07-04T17:28:34.059" v="595" actId="167"/>
          <ac:spMkLst>
            <pc:docMk/>
            <pc:sldMk cId="2075887733" sldId="279"/>
            <ac:spMk id="2" creationId="{BA8AD3DB-DDFB-1665-3CEE-C1166122D35B}"/>
          </ac:spMkLst>
        </pc:spChg>
        <pc:spChg chg="mod">
          <ac:chgData name="Christopher Potter" userId="24ad2ef8db5e8a45" providerId="LiveId" clId="{10AB9FE2-9012-46EF-B18A-C87D5526F6EE}" dt="2026-07-04T17:30:31.693" v="624" actId="20577"/>
          <ac:spMkLst>
            <pc:docMk/>
            <pc:sldMk cId="2075887733" sldId="279"/>
            <ac:spMk id="3" creationId="{8E634EE9-20AC-EECC-3661-941E1601FCA5}"/>
          </ac:spMkLst>
        </pc:spChg>
        <pc:spChg chg="mod">
          <ac:chgData name="Christopher Potter" userId="24ad2ef8db5e8a45" providerId="LiveId" clId="{10AB9FE2-9012-46EF-B18A-C87D5526F6EE}" dt="2026-07-04T17:30:03.478" v="619" actId="6549"/>
          <ac:spMkLst>
            <pc:docMk/>
            <pc:sldMk cId="2075887733" sldId="279"/>
            <ac:spMk id="9" creationId="{DD24C6D1-0236-4CEE-9769-78DC63D064E5}"/>
          </ac:spMkLst>
        </pc:spChg>
        <pc:spChg chg="mod">
          <ac:chgData name="Christopher Potter" userId="24ad2ef8db5e8a45" providerId="LiveId" clId="{10AB9FE2-9012-46EF-B18A-C87D5526F6EE}" dt="2026-07-04T17:30:03.478" v="619" actId="6549"/>
          <ac:spMkLst>
            <pc:docMk/>
            <pc:sldMk cId="2075887733" sldId="279"/>
            <ac:spMk id="10" creationId="{8F92FE7E-57B8-F78E-05A7-7910E5B5854D}"/>
          </ac:spMkLst>
        </pc:spChg>
        <pc:spChg chg="mod">
          <ac:chgData name="Christopher Potter" userId="24ad2ef8db5e8a45" providerId="LiveId" clId="{10AB9FE2-9012-46EF-B18A-C87D5526F6EE}" dt="2026-07-04T17:30:03.478" v="619" actId="6549"/>
          <ac:spMkLst>
            <pc:docMk/>
            <pc:sldMk cId="2075887733" sldId="279"/>
            <ac:spMk id="11" creationId="{2CD9207A-D2C7-ABCE-E4F3-92C64E80957E}"/>
          </ac:spMkLst>
        </pc:spChg>
        <pc:spChg chg="mod">
          <ac:chgData name="Christopher Potter" userId="24ad2ef8db5e8a45" providerId="LiveId" clId="{10AB9FE2-9012-46EF-B18A-C87D5526F6EE}" dt="2026-07-04T17:30:03.478" v="619" actId="6549"/>
          <ac:spMkLst>
            <pc:docMk/>
            <pc:sldMk cId="2075887733" sldId="279"/>
            <ac:spMk id="14" creationId="{0C3133D3-772C-ABAE-1C68-868E49528926}"/>
          </ac:spMkLst>
        </pc:spChg>
        <pc:spChg chg="mod">
          <ac:chgData name="Christopher Potter" userId="24ad2ef8db5e8a45" providerId="LiveId" clId="{10AB9FE2-9012-46EF-B18A-C87D5526F6EE}" dt="2026-07-04T17:30:06.940" v="620" actId="1076"/>
          <ac:spMkLst>
            <pc:docMk/>
            <pc:sldMk cId="2075887733" sldId="279"/>
            <ac:spMk id="16" creationId="{84F35A06-2F48-409F-F5E0-0707269D1D08}"/>
          </ac:spMkLst>
        </pc:spChg>
        <pc:spChg chg="mod">
          <ac:chgData name="Christopher Potter" userId="24ad2ef8db5e8a45" providerId="LiveId" clId="{10AB9FE2-9012-46EF-B18A-C87D5526F6EE}" dt="2026-07-04T17:30:03.478" v="619" actId="6549"/>
          <ac:spMkLst>
            <pc:docMk/>
            <pc:sldMk cId="2075887733" sldId="279"/>
            <ac:spMk id="18" creationId="{51E69B83-9649-4E65-48DE-F194A67A24DF}"/>
          </ac:spMkLst>
        </pc:spChg>
        <pc:grpChg chg="mod">
          <ac:chgData name="Christopher Potter" userId="24ad2ef8db5e8a45" providerId="LiveId" clId="{10AB9FE2-9012-46EF-B18A-C87D5526F6EE}" dt="2026-07-04T17:30:03.478" v="619" actId="6549"/>
          <ac:grpSpMkLst>
            <pc:docMk/>
            <pc:sldMk cId="2075887733" sldId="279"/>
            <ac:grpSpMk id="19" creationId="{42AC711E-85FC-E525-68E9-23A7065B41D4}"/>
          </ac:grpSpMkLst>
        </pc:grpChg>
      </pc:sldChg>
      <pc:sldChg chg="modSp add mod">
        <pc:chgData name="Christopher Potter" userId="24ad2ef8db5e8a45" providerId="LiveId" clId="{10AB9FE2-9012-46EF-B18A-C87D5526F6EE}" dt="2026-07-04T17:32:50.501" v="647" actId="6549"/>
        <pc:sldMkLst>
          <pc:docMk/>
          <pc:sldMk cId="1177204738" sldId="280"/>
        </pc:sldMkLst>
        <pc:spChg chg="mod">
          <ac:chgData name="Christopher Potter" userId="24ad2ef8db5e8a45" providerId="LiveId" clId="{10AB9FE2-9012-46EF-B18A-C87D5526F6EE}" dt="2026-07-04T17:32:50.501" v="647" actId="6549"/>
          <ac:spMkLst>
            <pc:docMk/>
            <pc:sldMk cId="1177204738" sldId="280"/>
            <ac:spMk id="3" creationId="{3663300C-7817-5627-A1CF-9DF1C967268B}"/>
          </ac:spMkLst>
        </pc:spChg>
        <pc:spChg chg="mod">
          <ac:chgData name="Christopher Potter" userId="24ad2ef8db5e8a45" providerId="LiveId" clId="{10AB9FE2-9012-46EF-B18A-C87D5526F6EE}" dt="2026-07-04T17:32:06.306" v="637" actId="6549"/>
          <ac:spMkLst>
            <pc:docMk/>
            <pc:sldMk cId="1177204738" sldId="280"/>
            <ac:spMk id="9" creationId="{AF6DFDCD-DDB0-21D4-EAC2-82AA3F2FDDED}"/>
          </ac:spMkLst>
        </pc:spChg>
        <pc:spChg chg="mod">
          <ac:chgData name="Christopher Potter" userId="24ad2ef8db5e8a45" providerId="LiveId" clId="{10AB9FE2-9012-46EF-B18A-C87D5526F6EE}" dt="2026-07-04T17:32:09.938" v="638" actId="1076"/>
          <ac:spMkLst>
            <pc:docMk/>
            <pc:sldMk cId="1177204738" sldId="280"/>
            <ac:spMk id="10" creationId="{FB505471-9106-CFFA-7D0F-F8044DB38875}"/>
          </ac:spMkLst>
        </pc:spChg>
        <pc:spChg chg="mod">
          <ac:chgData name="Christopher Potter" userId="24ad2ef8db5e8a45" providerId="LiveId" clId="{10AB9FE2-9012-46EF-B18A-C87D5526F6EE}" dt="2026-07-04T17:32:06.306" v="637" actId="6549"/>
          <ac:spMkLst>
            <pc:docMk/>
            <pc:sldMk cId="1177204738" sldId="280"/>
            <ac:spMk id="11" creationId="{6F9E538E-73F6-9802-FD07-9F2E2939E419}"/>
          </ac:spMkLst>
        </pc:spChg>
        <pc:spChg chg="mod">
          <ac:chgData name="Christopher Potter" userId="24ad2ef8db5e8a45" providerId="LiveId" clId="{10AB9FE2-9012-46EF-B18A-C87D5526F6EE}" dt="2026-07-04T17:32:06.306" v="637" actId="6549"/>
          <ac:spMkLst>
            <pc:docMk/>
            <pc:sldMk cId="1177204738" sldId="280"/>
            <ac:spMk id="14" creationId="{13E0AB16-0FE7-E6EA-6D6D-DFC55E99C0DA}"/>
          </ac:spMkLst>
        </pc:spChg>
        <pc:spChg chg="mod">
          <ac:chgData name="Christopher Potter" userId="24ad2ef8db5e8a45" providerId="LiveId" clId="{10AB9FE2-9012-46EF-B18A-C87D5526F6EE}" dt="2026-07-04T17:32:13.262" v="639" actId="1076"/>
          <ac:spMkLst>
            <pc:docMk/>
            <pc:sldMk cId="1177204738" sldId="280"/>
            <ac:spMk id="16" creationId="{F1B8FDD7-A8A3-1301-FBED-E7551AEE4590}"/>
          </ac:spMkLst>
        </pc:spChg>
        <pc:spChg chg="mod">
          <ac:chgData name="Christopher Potter" userId="24ad2ef8db5e8a45" providerId="LiveId" clId="{10AB9FE2-9012-46EF-B18A-C87D5526F6EE}" dt="2026-07-04T17:32:17.597" v="640" actId="1076"/>
          <ac:spMkLst>
            <pc:docMk/>
            <pc:sldMk cId="1177204738" sldId="280"/>
            <ac:spMk id="18" creationId="{5A26032A-6FE5-7EBC-6C8D-A14BB42FC111}"/>
          </ac:spMkLst>
        </pc:spChg>
        <pc:grpChg chg="mod">
          <ac:chgData name="Christopher Potter" userId="24ad2ef8db5e8a45" providerId="LiveId" clId="{10AB9FE2-9012-46EF-B18A-C87D5526F6EE}" dt="2026-07-04T17:32:25.254" v="641" actId="1076"/>
          <ac:grpSpMkLst>
            <pc:docMk/>
            <pc:sldMk cId="1177204738" sldId="280"/>
            <ac:grpSpMk id="19" creationId="{B38C8285-1CF3-54A9-CC06-EC190439F456}"/>
          </ac:grpSpMkLst>
        </pc:grpChg>
      </pc:sldChg>
      <pc:sldChg chg="modSp add mod">
        <pc:chgData name="Christopher Potter" userId="24ad2ef8db5e8a45" providerId="LiveId" clId="{10AB9FE2-9012-46EF-B18A-C87D5526F6EE}" dt="2026-07-04T17:43:30.612" v="733" actId="1076"/>
        <pc:sldMkLst>
          <pc:docMk/>
          <pc:sldMk cId="3825900009" sldId="281"/>
        </pc:sldMkLst>
        <pc:spChg chg="mod">
          <ac:chgData name="Christopher Potter" userId="24ad2ef8db5e8a45" providerId="LiveId" clId="{10AB9FE2-9012-46EF-B18A-C87D5526F6EE}" dt="2026-07-04T17:40:24.165" v="699" actId="6549"/>
          <ac:spMkLst>
            <pc:docMk/>
            <pc:sldMk cId="3825900009" sldId="281"/>
            <ac:spMk id="3" creationId="{4F51265B-6CAD-0668-48A4-30648BBA4BBB}"/>
          </ac:spMkLst>
        </pc:spChg>
        <pc:spChg chg="mod">
          <ac:chgData name="Christopher Potter" userId="24ad2ef8db5e8a45" providerId="LiveId" clId="{10AB9FE2-9012-46EF-B18A-C87D5526F6EE}" dt="2026-07-04T17:43:23.071" v="732" actId="20577"/>
          <ac:spMkLst>
            <pc:docMk/>
            <pc:sldMk cId="3825900009" sldId="281"/>
            <ac:spMk id="9" creationId="{5F5011AC-8E10-4CA8-9C41-F20534310FF8}"/>
          </ac:spMkLst>
        </pc:spChg>
        <pc:spChg chg="mod">
          <ac:chgData name="Christopher Potter" userId="24ad2ef8db5e8a45" providerId="LiveId" clId="{10AB9FE2-9012-46EF-B18A-C87D5526F6EE}" dt="2026-07-04T17:43:23.071" v="732" actId="20577"/>
          <ac:spMkLst>
            <pc:docMk/>
            <pc:sldMk cId="3825900009" sldId="281"/>
            <ac:spMk id="10" creationId="{5D37CB0E-5EFB-FFD2-6657-8D17C60EC38E}"/>
          </ac:spMkLst>
        </pc:spChg>
        <pc:spChg chg="mod">
          <ac:chgData name="Christopher Potter" userId="24ad2ef8db5e8a45" providerId="LiveId" clId="{10AB9FE2-9012-46EF-B18A-C87D5526F6EE}" dt="2026-07-04T17:43:23.071" v="732" actId="20577"/>
          <ac:spMkLst>
            <pc:docMk/>
            <pc:sldMk cId="3825900009" sldId="281"/>
            <ac:spMk id="11" creationId="{2F9FCE69-A187-D681-9001-C20C3BF5E268}"/>
          </ac:spMkLst>
        </pc:spChg>
        <pc:spChg chg="mod">
          <ac:chgData name="Christopher Potter" userId="24ad2ef8db5e8a45" providerId="LiveId" clId="{10AB9FE2-9012-46EF-B18A-C87D5526F6EE}" dt="2026-07-04T17:43:30.612" v="733" actId="1076"/>
          <ac:spMkLst>
            <pc:docMk/>
            <pc:sldMk cId="3825900009" sldId="281"/>
            <ac:spMk id="12" creationId="{A4119616-3ACA-CCB7-DE8D-FB31AABF477E}"/>
          </ac:spMkLst>
        </pc:spChg>
        <pc:spChg chg="mod">
          <ac:chgData name="Christopher Potter" userId="24ad2ef8db5e8a45" providerId="LiveId" clId="{10AB9FE2-9012-46EF-B18A-C87D5526F6EE}" dt="2026-07-04T17:43:23.071" v="732" actId="20577"/>
          <ac:spMkLst>
            <pc:docMk/>
            <pc:sldMk cId="3825900009" sldId="281"/>
            <ac:spMk id="13" creationId="{367E58E2-70A5-FE72-F395-86DADF3AAC84}"/>
          </ac:spMkLst>
        </pc:spChg>
        <pc:spChg chg="mod">
          <ac:chgData name="Christopher Potter" userId="24ad2ef8db5e8a45" providerId="LiveId" clId="{10AB9FE2-9012-46EF-B18A-C87D5526F6EE}" dt="2026-07-04T17:43:23.071" v="732" actId="20577"/>
          <ac:spMkLst>
            <pc:docMk/>
            <pc:sldMk cId="3825900009" sldId="281"/>
            <ac:spMk id="16" creationId="{7CA70FDF-EA14-7DC2-9073-31A28DCF14EF}"/>
          </ac:spMkLst>
        </pc:spChg>
        <pc:spChg chg="mod">
          <ac:chgData name="Christopher Potter" userId="24ad2ef8db5e8a45" providerId="LiveId" clId="{10AB9FE2-9012-46EF-B18A-C87D5526F6EE}" dt="2026-07-04T17:43:23.071" v="732" actId="20577"/>
          <ac:spMkLst>
            <pc:docMk/>
            <pc:sldMk cId="3825900009" sldId="281"/>
            <ac:spMk id="18" creationId="{06DE7FD9-2897-658A-AE02-3688256FE8E2}"/>
          </ac:spMkLst>
        </pc:spChg>
        <pc:spChg chg="mod">
          <ac:chgData name="Christopher Potter" userId="24ad2ef8db5e8a45" providerId="LiveId" clId="{10AB9FE2-9012-46EF-B18A-C87D5526F6EE}" dt="2026-07-04T17:43:23.071" v="732" actId="20577"/>
          <ac:spMkLst>
            <pc:docMk/>
            <pc:sldMk cId="3825900009" sldId="281"/>
            <ac:spMk id="20" creationId="{8B9D4183-E96A-A353-49C7-53FD71957ACE}"/>
          </ac:spMkLst>
        </pc:spChg>
        <pc:grpChg chg="mod">
          <ac:chgData name="Christopher Potter" userId="24ad2ef8db5e8a45" providerId="LiveId" clId="{10AB9FE2-9012-46EF-B18A-C87D5526F6EE}" dt="2026-07-04T17:43:23.071" v="732" actId="20577"/>
          <ac:grpSpMkLst>
            <pc:docMk/>
            <pc:sldMk cId="3825900009" sldId="281"/>
            <ac:grpSpMk id="21" creationId="{285A40B1-D5DE-0DAA-11A8-4E8F242A38FF}"/>
          </ac:grpSpMkLst>
        </pc:grpChg>
      </pc:sldChg>
      <pc:sldChg chg="modSp add mod">
        <pc:chgData name="Christopher Potter" userId="24ad2ef8db5e8a45" providerId="LiveId" clId="{10AB9FE2-9012-46EF-B18A-C87D5526F6EE}" dt="2026-07-04T17:55:41.383" v="845" actId="1037"/>
        <pc:sldMkLst>
          <pc:docMk/>
          <pc:sldMk cId="3303709662" sldId="282"/>
        </pc:sldMkLst>
        <pc:spChg chg="mod">
          <ac:chgData name="Christopher Potter" userId="24ad2ef8db5e8a45" providerId="LiveId" clId="{10AB9FE2-9012-46EF-B18A-C87D5526F6EE}" dt="2026-07-04T17:55:11.854" v="778" actId="6549"/>
          <ac:spMkLst>
            <pc:docMk/>
            <pc:sldMk cId="3303709662" sldId="282"/>
            <ac:spMk id="3" creationId="{93D4AC8A-5A5B-C03A-0148-17C0A5A45AAF}"/>
          </ac:spMkLst>
        </pc:spChg>
        <pc:spChg chg="mod">
          <ac:chgData name="Christopher Potter" userId="24ad2ef8db5e8a45" providerId="LiveId" clId="{10AB9FE2-9012-46EF-B18A-C87D5526F6EE}" dt="2026-07-04T17:53:27.911" v="742" actId="20577"/>
          <ac:spMkLst>
            <pc:docMk/>
            <pc:sldMk cId="3303709662" sldId="282"/>
            <ac:spMk id="4" creationId="{694C2163-9F01-0D6B-112E-4CE530554496}"/>
          </ac:spMkLst>
        </pc:spChg>
        <pc:spChg chg="mod">
          <ac:chgData name="Christopher Potter" userId="24ad2ef8db5e8a45" providerId="LiveId" clId="{10AB9FE2-9012-46EF-B18A-C87D5526F6EE}" dt="2026-07-04T17:53:27.911" v="742" actId="20577"/>
          <ac:spMkLst>
            <pc:docMk/>
            <pc:sldMk cId="3303709662" sldId="282"/>
            <ac:spMk id="8" creationId="{EF071B02-073C-685F-431A-5EF4BF27A7D3}"/>
          </ac:spMkLst>
        </pc:spChg>
        <pc:spChg chg="mod">
          <ac:chgData name="Christopher Potter" userId="24ad2ef8db5e8a45" providerId="LiveId" clId="{10AB9FE2-9012-46EF-B18A-C87D5526F6EE}" dt="2026-07-04T17:54:25.307" v="753" actId="1076"/>
          <ac:spMkLst>
            <pc:docMk/>
            <pc:sldMk cId="3303709662" sldId="282"/>
            <ac:spMk id="10" creationId="{E090800B-879B-CCB5-0789-45B1556F8F12}"/>
          </ac:spMkLst>
        </pc:spChg>
        <pc:spChg chg="mod">
          <ac:chgData name="Christopher Potter" userId="24ad2ef8db5e8a45" providerId="LiveId" clId="{10AB9FE2-9012-46EF-B18A-C87D5526F6EE}" dt="2026-07-04T17:53:30.833" v="743" actId="1076"/>
          <ac:spMkLst>
            <pc:docMk/>
            <pc:sldMk cId="3303709662" sldId="282"/>
            <ac:spMk id="12" creationId="{15A624B1-85BE-9793-0692-BE11499D9957}"/>
          </ac:spMkLst>
        </pc:spChg>
        <pc:spChg chg="mod">
          <ac:chgData name="Christopher Potter" userId="24ad2ef8db5e8a45" providerId="LiveId" clId="{10AB9FE2-9012-46EF-B18A-C87D5526F6EE}" dt="2026-07-04T17:53:27.911" v="742" actId="20577"/>
          <ac:spMkLst>
            <pc:docMk/>
            <pc:sldMk cId="3303709662" sldId="282"/>
            <ac:spMk id="13" creationId="{03A610B3-69A2-25F4-6FEA-1EAD2307A45A}"/>
          </ac:spMkLst>
        </pc:spChg>
        <pc:grpChg chg="mod">
          <ac:chgData name="Christopher Potter" userId="24ad2ef8db5e8a45" providerId="LiveId" clId="{10AB9FE2-9012-46EF-B18A-C87D5526F6EE}" dt="2026-07-04T17:55:24.661" v="802" actId="1035"/>
          <ac:grpSpMkLst>
            <pc:docMk/>
            <pc:sldMk cId="3303709662" sldId="282"/>
            <ac:grpSpMk id="11" creationId="{646FC461-0A58-E5AD-B041-211322335550}"/>
          </ac:grpSpMkLst>
        </pc:grpChg>
        <pc:cxnChg chg="mod">
          <ac:chgData name="Christopher Potter" userId="24ad2ef8db5e8a45" providerId="LiveId" clId="{10AB9FE2-9012-46EF-B18A-C87D5526F6EE}" dt="2026-07-04T17:54:35.211" v="773" actId="1038"/>
          <ac:cxnSpMkLst>
            <pc:docMk/>
            <pc:sldMk cId="3303709662" sldId="282"/>
            <ac:cxnSpMk id="16" creationId="{6073BC62-4C70-8FB4-5A52-A2837CE5C84B}"/>
          </ac:cxnSpMkLst>
        </pc:cxnChg>
        <pc:cxnChg chg="mod">
          <ac:chgData name="Christopher Potter" userId="24ad2ef8db5e8a45" providerId="LiveId" clId="{10AB9FE2-9012-46EF-B18A-C87D5526F6EE}" dt="2026-07-04T17:55:41.383" v="845" actId="1037"/>
          <ac:cxnSpMkLst>
            <pc:docMk/>
            <pc:sldMk cId="3303709662" sldId="282"/>
            <ac:cxnSpMk id="20" creationId="{7BD4B7E5-9404-FBCC-EBE2-72608F030344}"/>
          </ac:cxnSpMkLst>
        </pc:cxnChg>
      </pc:sldChg>
      <pc:sldChg chg="delSp modSp add mod">
        <pc:chgData name="Christopher Potter" userId="24ad2ef8db5e8a45" providerId="LiveId" clId="{10AB9FE2-9012-46EF-B18A-C87D5526F6EE}" dt="2026-07-04T18:42:59.777" v="1106" actId="6549"/>
        <pc:sldMkLst>
          <pc:docMk/>
          <pc:sldMk cId="3665725925" sldId="283"/>
        </pc:sldMkLst>
        <pc:spChg chg="mod">
          <ac:chgData name="Christopher Potter" userId="24ad2ef8db5e8a45" providerId="LiveId" clId="{10AB9FE2-9012-46EF-B18A-C87D5526F6EE}" dt="2026-07-04T18:41:14.394" v="1057" actId="20577"/>
          <ac:spMkLst>
            <pc:docMk/>
            <pc:sldMk cId="3665725925" sldId="283"/>
            <ac:spMk id="2" creationId="{5BC879B0-FA08-9779-AB5B-EAD5056D17EC}"/>
          </ac:spMkLst>
        </pc:spChg>
        <pc:spChg chg="mod">
          <ac:chgData name="Christopher Potter" userId="24ad2ef8db5e8a45" providerId="LiveId" clId="{10AB9FE2-9012-46EF-B18A-C87D5526F6EE}" dt="2026-07-04T18:42:59.777" v="1106" actId="6549"/>
          <ac:spMkLst>
            <pc:docMk/>
            <pc:sldMk cId="3665725925" sldId="283"/>
            <ac:spMk id="3" creationId="{33EF3B3F-DCD4-F106-7E24-ED6AFB566271}"/>
          </ac:spMkLst>
        </pc:spChg>
        <pc:spChg chg="del">
          <ac:chgData name="Christopher Potter" userId="24ad2ef8db5e8a45" providerId="LiveId" clId="{10AB9FE2-9012-46EF-B18A-C87D5526F6EE}" dt="2026-07-04T18:41:23.377" v="1059" actId="478"/>
          <ac:spMkLst>
            <pc:docMk/>
            <pc:sldMk cId="3665725925" sldId="283"/>
            <ac:spMk id="4" creationId="{A2CECFB3-167F-2D4D-2710-CBDD679D29B0}"/>
          </ac:spMkLst>
        </pc:spChg>
        <pc:spChg chg="mod topLvl">
          <ac:chgData name="Christopher Potter" userId="24ad2ef8db5e8a45" providerId="LiveId" clId="{10AB9FE2-9012-46EF-B18A-C87D5526F6EE}" dt="2026-07-04T18:42:27.370" v="1096" actId="1076"/>
          <ac:spMkLst>
            <pc:docMk/>
            <pc:sldMk cId="3665725925" sldId="283"/>
            <ac:spMk id="8" creationId="{17111146-8766-8C4E-9DC4-07C513B702B4}"/>
          </ac:spMkLst>
        </pc:spChg>
        <pc:spChg chg="del mod">
          <ac:chgData name="Christopher Potter" userId="24ad2ef8db5e8a45" providerId="LiveId" clId="{10AB9FE2-9012-46EF-B18A-C87D5526F6EE}" dt="2026-07-04T18:42:09.787" v="1090" actId="478"/>
          <ac:spMkLst>
            <pc:docMk/>
            <pc:sldMk cId="3665725925" sldId="283"/>
            <ac:spMk id="9" creationId="{C4992F99-59D2-0F85-F3D1-1F8747D9C8CB}"/>
          </ac:spMkLst>
        </pc:spChg>
        <pc:spChg chg="del mod">
          <ac:chgData name="Christopher Potter" userId="24ad2ef8db5e8a45" providerId="LiveId" clId="{10AB9FE2-9012-46EF-B18A-C87D5526F6EE}" dt="2026-07-04T18:42:12.457" v="1091" actId="478"/>
          <ac:spMkLst>
            <pc:docMk/>
            <pc:sldMk cId="3665725925" sldId="283"/>
            <ac:spMk id="10" creationId="{B5578A1B-3C1A-6973-107D-087FF1B53F93}"/>
          </ac:spMkLst>
        </pc:spChg>
        <pc:spChg chg="del">
          <ac:chgData name="Christopher Potter" userId="24ad2ef8db5e8a45" providerId="LiveId" clId="{10AB9FE2-9012-46EF-B18A-C87D5526F6EE}" dt="2026-07-04T18:41:20.151" v="1058" actId="478"/>
          <ac:spMkLst>
            <pc:docMk/>
            <pc:sldMk cId="3665725925" sldId="283"/>
            <ac:spMk id="11" creationId="{C716FB71-705F-8012-5541-326DFAD6BAAA}"/>
          </ac:spMkLst>
        </pc:spChg>
        <pc:spChg chg="del mod topLvl">
          <ac:chgData name="Christopher Potter" userId="24ad2ef8db5e8a45" providerId="LiveId" clId="{10AB9FE2-9012-46EF-B18A-C87D5526F6EE}" dt="2026-07-04T18:42:15.814" v="1092" actId="478"/>
          <ac:spMkLst>
            <pc:docMk/>
            <pc:sldMk cId="3665725925" sldId="283"/>
            <ac:spMk id="14" creationId="{63684CD5-3F00-648B-F47B-09BEA5D15761}"/>
          </ac:spMkLst>
        </pc:spChg>
        <pc:spChg chg="del">
          <ac:chgData name="Christopher Potter" userId="24ad2ef8db5e8a45" providerId="LiveId" clId="{10AB9FE2-9012-46EF-B18A-C87D5526F6EE}" dt="2026-07-04T18:42:54.617" v="1101" actId="478"/>
          <ac:spMkLst>
            <pc:docMk/>
            <pc:sldMk cId="3665725925" sldId="283"/>
            <ac:spMk id="15" creationId="{89B02C95-660F-43BD-FDAC-082C2F0928F2}"/>
          </ac:spMkLst>
        </pc:spChg>
        <pc:grpChg chg="del mod">
          <ac:chgData name="Christopher Potter" userId="24ad2ef8db5e8a45" providerId="LiveId" clId="{10AB9FE2-9012-46EF-B18A-C87D5526F6EE}" dt="2026-07-04T18:42:15.814" v="1092" actId="478"/>
          <ac:grpSpMkLst>
            <pc:docMk/>
            <pc:sldMk cId="3665725925" sldId="283"/>
            <ac:grpSpMk id="16" creationId="{55F142E3-90CC-4C15-A2C2-405B4A7C459C}"/>
          </ac:grpSpMkLst>
        </pc:grpChg>
      </pc:sldChg>
      <pc:sldChg chg="add">
        <pc:chgData name="Christopher Potter" userId="24ad2ef8db5e8a45" providerId="LiveId" clId="{10AB9FE2-9012-46EF-B18A-C87D5526F6EE}" dt="2026-07-04T18:00:42.101" v="927" actId="2890"/>
        <pc:sldMkLst>
          <pc:docMk/>
          <pc:sldMk cId="3333250608" sldId="284"/>
        </pc:sldMkLst>
      </pc:sldChg>
      <pc:sldChg chg="add">
        <pc:chgData name="Christopher Potter" userId="24ad2ef8db5e8a45" providerId="LiveId" clId="{10AB9FE2-9012-46EF-B18A-C87D5526F6EE}" dt="2026-07-04T18:41:05.293" v="1045" actId="2890"/>
        <pc:sldMkLst>
          <pc:docMk/>
          <pc:sldMk cId="4142033806" sldId="285"/>
        </pc:sldMkLst>
      </pc:sldChg>
      <pc:sldChg chg="delSp modSp add mod">
        <pc:chgData name="Christopher Potter" userId="24ad2ef8db5e8a45" providerId="LiveId" clId="{10AB9FE2-9012-46EF-B18A-C87D5526F6EE}" dt="2026-07-04T18:45:14.191" v="1168" actId="6549"/>
        <pc:sldMkLst>
          <pc:docMk/>
          <pc:sldMk cId="2411531273" sldId="286"/>
        </pc:sldMkLst>
        <pc:spChg chg="mod">
          <ac:chgData name="Christopher Potter" userId="24ad2ef8db5e8a45" providerId="LiveId" clId="{10AB9FE2-9012-46EF-B18A-C87D5526F6EE}" dt="2026-07-04T18:44:56.717" v="1166" actId="6549"/>
          <ac:spMkLst>
            <pc:docMk/>
            <pc:sldMk cId="2411531273" sldId="286"/>
            <ac:spMk id="2" creationId="{2736BCDC-C1DD-7BEB-D51D-8E4EEFD31B1E}"/>
          </ac:spMkLst>
        </pc:spChg>
        <pc:spChg chg="mod">
          <ac:chgData name="Christopher Potter" userId="24ad2ef8db5e8a45" providerId="LiveId" clId="{10AB9FE2-9012-46EF-B18A-C87D5526F6EE}" dt="2026-07-04T18:45:14.191" v="1168" actId="6549"/>
          <ac:spMkLst>
            <pc:docMk/>
            <pc:sldMk cId="2411531273" sldId="286"/>
            <ac:spMk id="3" creationId="{43A5C774-1570-A4AE-0978-93DAC553AA07}"/>
          </ac:spMkLst>
        </pc:spChg>
        <pc:spChg chg="del">
          <ac:chgData name="Christopher Potter" userId="24ad2ef8db5e8a45" providerId="LiveId" clId="{10AB9FE2-9012-46EF-B18A-C87D5526F6EE}" dt="2026-07-04T18:44:16.139" v="1161" actId="478"/>
          <ac:spMkLst>
            <pc:docMk/>
            <pc:sldMk cId="2411531273" sldId="286"/>
            <ac:spMk id="8" creationId="{3CBD8B69-652F-7B83-3142-3723296AE61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04/07/2026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170D2-D74E-D83B-CBFB-93E474368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263C4-548B-467E-8646-9B49B60555EC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57001F-C34A-1C06-8F25-C53282C09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5C4B6-945E-C65E-16BB-C1C1264641CB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3" Type="http://schemas.openxmlformats.org/officeDocument/2006/relationships/image" Target="../media/image46.png"/><Relationship Id="rId7" Type="http://schemas.openxmlformats.org/officeDocument/2006/relationships/image" Target="../media/image1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510.png"/><Relationship Id="rId7" Type="http://schemas.openxmlformats.org/officeDocument/2006/relationships/image" Target="../media/image19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170.png"/><Relationship Id="rId4" Type="http://schemas.openxmlformats.org/officeDocument/2006/relationships/image" Target="../media/image66.png"/><Relationship Id="rId9" Type="http://schemas.openxmlformats.org/officeDocument/2006/relationships/image" Target="../media/image2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5.png"/><Relationship Id="rId7" Type="http://schemas.openxmlformats.org/officeDocument/2006/relationships/image" Target="../media/image7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7" Type="http://schemas.openxmlformats.org/officeDocument/2006/relationships/image" Target="../media/image25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9.png"/><Relationship Id="rId7" Type="http://schemas.openxmlformats.org/officeDocument/2006/relationships/image" Target="../media/image51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0.png"/><Relationship Id="rId10" Type="http://schemas.openxmlformats.org/officeDocument/2006/relationships/image" Target="../media/image83.png"/><Relationship Id="rId4" Type="http://schemas.openxmlformats.org/officeDocument/2006/relationships/image" Target="../media/image80.png"/><Relationship Id="rId9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Trigonometry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04 July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7F99C-45F7-F5DF-80A8-E757D6259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79E070C-E933-53D2-FCE6-958EA8FC0DB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79E070C-E933-53D2-FCE6-958EA8FC0D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4C9FFB8-26E0-013C-2A33-41C7ED87AC4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=29.5</m:t>
                      </m:r>
                      <m:r>
                        <a:rPr lang="en-GB" sz="7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7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4C9FFB8-26E0-013C-2A33-41C7ED87AC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680F094E-063E-B2AE-05D6-7E47D94D7B49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042252F-430A-8B1D-A1D2-F0D508D5F091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042252F-430A-8B1D-A1D2-F0D508D5F0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28316379-71F4-E41B-4657-C770177F6D7E}"/>
              </a:ext>
            </a:extLst>
          </p:cNvPr>
          <p:cNvGrpSpPr/>
          <p:nvPr/>
        </p:nvGrpSpPr>
        <p:grpSpPr>
          <a:xfrm>
            <a:off x="1130998" y="1614654"/>
            <a:ext cx="6612326" cy="2930330"/>
            <a:chOff x="1617274" y="2107097"/>
            <a:chExt cx="6612326" cy="2930330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92A0198B-4C5A-9C96-827A-9B38A7054758}"/>
                </a:ext>
              </a:extLst>
            </p:cNvPr>
            <p:cNvSpPr/>
            <p:nvPr/>
          </p:nvSpPr>
          <p:spPr>
            <a:xfrm>
              <a:off x="1742466" y="4064603"/>
              <a:ext cx="899999" cy="900000"/>
            </a:xfrm>
            <a:prstGeom prst="pie">
              <a:avLst>
                <a:gd name="adj1" fmla="val 18577537"/>
                <a:gd name="adj2" fmla="val 10955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8367259-D630-8D20-3FA5-5F98EB65A608}"/>
                    </a:ext>
                  </a:extLst>
                </p:cNvPr>
                <p:cNvSpPr txBox="1"/>
                <p:nvPr/>
              </p:nvSpPr>
              <p:spPr>
                <a:xfrm>
                  <a:off x="6568454" y="2936557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8367259-D630-8D20-3FA5-5F98EB65A6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454" y="2936557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855AA9A-B1F6-7A0E-4605-F15A3BA24E83}"/>
                    </a:ext>
                  </a:extLst>
                </p:cNvPr>
                <p:cNvSpPr txBox="1"/>
                <p:nvPr/>
              </p:nvSpPr>
              <p:spPr>
                <a:xfrm>
                  <a:off x="2642465" y="4000685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855AA9A-B1F6-7A0E-4605-F15A3BA24E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2465" y="4000685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51CF80FA-F49D-CA0E-B184-189555AD91F3}"/>
                </a:ext>
              </a:extLst>
            </p:cNvPr>
            <p:cNvSpPr/>
            <p:nvPr/>
          </p:nvSpPr>
          <p:spPr>
            <a:xfrm>
              <a:off x="2183024" y="2107097"/>
              <a:ext cx="6046576" cy="2439614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55150 h 2855150"/>
                <a:gd name="csX1" fmla="*/ 2449273 w 4508274"/>
                <a:gd name="csY1" fmla="*/ 0 h 2855150"/>
                <a:gd name="csX2" fmla="*/ 4508274 w 4508274"/>
                <a:gd name="csY2" fmla="*/ 2855150 h 2855150"/>
                <a:gd name="csX3" fmla="*/ 0 w 4508274"/>
                <a:gd name="csY3" fmla="*/ 2855150 h 2855150"/>
                <a:gd name="csX0" fmla="*/ 0 w 7109960"/>
                <a:gd name="csY0" fmla="*/ 2855150 h 2876922"/>
                <a:gd name="csX1" fmla="*/ 2449273 w 7109960"/>
                <a:gd name="csY1" fmla="*/ 0 h 2876922"/>
                <a:gd name="csX2" fmla="*/ 7109960 w 7109960"/>
                <a:gd name="csY2" fmla="*/ 2876922 h 2876922"/>
                <a:gd name="csX3" fmla="*/ 0 w 7109960"/>
                <a:gd name="csY3" fmla="*/ 2855150 h 2876922"/>
                <a:gd name="csX0" fmla="*/ 0 w 4875644"/>
                <a:gd name="csY0" fmla="*/ 2855150 h 2876922"/>
                <a:gd name="csX1" fmla="*/ 2449273 w 4875644"/>
                <a:gd name="csY1" fmla="*/ 0 h 2876922"/>
                <a:gd name="csX2" fmla="*/ 4875644 w 4875644"/>
                <a:gd name="csY2" fmla="*/ 2876922 h 2876922"/>
                <a:gd name="csX3" fmla="*/ 0 w 4875644"/>
                <a:gd name="csY3" fmla="*/ 2855150 h 2876922"/>
                <a:gd name="csX0" fmla="*/ 0 w 4875644"/>
                <a:gd name="csY0" fmla="*/ 1861237 h 1883009"/>
                <a:gd name="csX1" fmla="*/ 1606434 w 4875644"/>
                <a:gd name="csY1" fmla="*/ 0 h 1883009"/>
                <a:gd name="csX2" fmla="*/ 4875644 w 4875644"/>
                <a:gd name="csY2" fmla="*/ 1883009 h 1883009"/>
                <a:gd name="csX3" fmla="*/ 0 w 4875644"/>
                <a:gd name="csY3" fmla="*/ 1861237 h 1883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4875644" h="1883009">
                  <a:moveTo>
                    <a:pt x="0" y="1861237"/>
                  </a:moveTo>
                  <a:lnTo>
                    <a:pt x="1606434" y="0"/>
                  </a:lnTo>
                  <a:lnTo>
                    <a:pt x="4875644" y="1883009"/>
                  </a:lnTo>
                  <a:lnTo>
                    <a:pt x="0" y="1861237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2117E279-E74E-6AA8-1A07-CF6E62106A57}"/>
                    </a:ext>
                  </a:extLst>
                </p:cNvPr>
                <p:cNvSpPr txBox="1"/>
                <p:nvPr/>
              </p:nvSpPr>
              <p:spPr>
                <a:xfrm>
                  <a:off x="1617274" y="2775711"/>
                  <a:ext cx="1334276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17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2117E279-E74E-6AA8-1A07-CF6E62106A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17274" y="2775711"/>
                  <a:ext cx="1334276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B4C5EC9-7D56-F4A9-A312-37F8F0BBAFF1}"/>
                    </a:ext>
                  </a:extLst>
                </p:cNvPr>
                <p:cNvSpPr txBox="1"/>
                <p:nvPr/>
              </p:nvSpPr>
              <p:spPr>
                <a:xfrm>
                  <a:off x="4539174" y="4544984"/>
                  <a:ext cx="1334276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B4C5EC9-7D56-F4A9-A312-37F8F0BBAF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39174" y="4544984"/>
                  <a:ext cx="1334276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580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A273C3-13E8-DCAA-6AAE-1E808195E57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b="1" dirty="0"/>
              <a:t>True or false:</a:t>
            </a:r>
          </a:p>
          <a:p>
            <a:r>
              <a:rPr lang="en-GB" sz="4000" dirty="0"/>
              <a:t>The cosine rule does </a:t>
            </a:r>
            <a:r>
              <a:rPr lang="en-GB" sz="4000" u="sng" dirty="0"/>
              <a:t>not</a:t>
            </a:r>
            <a:r>
              <a:rPr lang="en-GB" sz="4000" dirty="0"/>
              <a:t> work for obtuse angles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FFA156C5-A494-D1D2-F9E6-43225B3743C2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False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A5AE6056-1D60-3F7E-2FB5-F81900A07BD2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A5AE6056-1D60-3F7E-2FB5-F81900A07B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178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9C42B-E893-94E2-8328-4DBC76790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F3E784B-9B75-19DA-5E36-2245DBB26568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Give your answer to one decimal place.</a:t>
                </a: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F3E784B-9B75-19DA-5E36-2245DBB265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3C91E84-CD14-9FB4-F5B2-A1FE71C887F5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9B00EAB-CEC1-EB7A-227A-4C0214CC3B23}"/>
              </a:ext>
            </a:extLst>
          </p:cNvPr>
          <p:cNvGrpSpPr/>
          <p:nvPr/>
        </p:nvGrpSpPr>
        <p:grpSpPr>
          <a:xfrm>
            <a:off x="1579305" y="1638050"/>
            <a:ext cx="6054625" cy="3455189"/>
            <a:chOff x="2101556" y="1439187"/>
            <a:chExt cx="6054625" cy="3455189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273FFCAA-E8F6-32B6-DED4-FD03E9766A13}"/>
                </a:ext>
              </a:extLst>
            </p:cNvPr>
            <p:cNvSpPr/>
            <p:nvPr/>
          </p:nvSpPr>
          <p:spPr>
            <a:xfrm>
              <a:off x="3578677" y="3951933"/>
              <a:ext cx="899999" cy="900000"/>
            </a:xfrm>
            <a:prstGeom prst="pie">
              <a:avLst>
                <a:gd name="adj1" fmla="val 15051967"/>
                <a:gd name="adj2" fmla="val 2149503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7D4F063-C1CB-E1C3-8B81-66F4B7BE89C0}"/>
                    </a:ext>
                  </a:extLst>
                </p:cNvPr>
                <p:cNvSpPr txBox="1"/>
                <p:nvPr/>
              </p:nvSpPr>
              <p:spPr>
                <a:xfrm>
                  <a:off x="4457535" y="3654126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101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7D4F063-C1CB-E1C3-8B81-66F4B7BE89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7535" y="3654126"/>
                  <a:ext cx="929742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6923B7A-D0B7-3776-144A-E873FE20C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3320" y="1439187"/>
              <a:ext cx="5172861" cy="2982641"/>
            </a:xfrm>
            <a:custGeom>
              <a:avLst/>
              <a:gdLst>
                <a:gd name="csX0" fmla="*/ 0 w 5326839"/>
                <a:gd name="csY0" fmla="*/ 2100139 h 2100139"/>
                <a:gd name="csX1" fmla="*/ 1887086 w 5326839"/>
                <a:gd name="csY1" fmla="*/ 0 h 2100139"/>
                <a:gd name="csX2" fmla="*/ 5326839 w 5326839"/>
                <a:gd name="csY2" fmla="*/ 2100139 h 2100139"/>
                <a:gd name="csX3" fmla="*/ 0 w 5326839"/>
                <a:gd name="csY3" fmla="*/ 2100139 h 2100139"/>
                <a:gd name="csX0" fmla="*/ 0 w 5326839"/>
                <a:gd name="csY0" fmla="*/ 3195292 h 3195292"/>
                <a:gd name="csX1" fmla="*/ 898258 w 5326839"/>
                <a:gd name="csY1" fmla="*/ 0 h 3195292"/>
                <a:gd name="csX2" fmla="*/ 5326839 w 5326839"/>
                <a:gd name="csY2" fmla="*/ 3195292 h 3195292"/>
                <a:gd name="csX3" fmla="*/ 0 w 5326839"/>
                <a:gd name="csY3" fmla="*/ 3195292 h 3195292"/>
                <a:gd name="csX0" fmla="*/ 1323947 w 4428581"/>
                <a:gd name="csY0" fmla="*/ 2972009 h 3195292"/>
                <a:gd name="csX1" fmla="*/ 0 w 4428581"/>
                <a:gd name="csY1" fmla="*/ 0 h 3195292"/>
                <a:gd name="csX2" fmla="*/ 4428581 w 4428581"/>
                <a:gd name="csY2" fmla="*/ 3195292 h 3195292"/>
                <a:gd name="csX3" fmla="*/ 1323947 w 4428581"/>
                <a:gd name="csY3" fmla="*/ 2972009 h 3195292"/>
                <a:gd name="csX0" fmla="*/ 1323947 w 5459940"/>
                <a:gd name="csY0" fmla="*/ 2972009 h 2972009"/>
                <a:gd name="csX1" fmla="*/ 0 w 5459940"/>
                <a:gd name="csY1" fmla="*/ 0 h 2972009"/>
                <a:gd name="csX2" fmla="*/ 5459940 w 5459940"/>
                <a:gd name="csY2" fmla="*/ 2727459 h 2972009"/>
                <a:gd name="csX3" fmla="*/ 1323947 w 5459940"/>
                <a:gd name="csY3" fmla="*/ 2972009 h 2972009"/>
                <a:gd name="csX0" fmla="*/ 1036868 w 5172861"/>
                <a:gd name="csY0" fmla="*/ 2982641 h 2982641"/>
                <a:gd name="csX1" fmla="*/ 0 w 5172861"/>
                <a:gd name="csY1" fmla="*/ 0 h 2982641"/>
                <a:gd name="csX2" fmla="*/ 5172861 w 5172861"/>
                <a:gd name="csY2" fmla="*/ 2738091 h 2982641"/>
                <a:gd name="csX3" fmla="*/ 1036868 w 5172861"/>
                <a:gd name="csY3" fmla="*/ 2982641 h 29826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5172861" h="2982641">
                  <a:moveTo>
                    <a:pt x="1036868" y="2982641"/>
                  </a:moveTo>
                  <a:lnTo>
                    <a:pt x="0" y="0"/>
                  </a:lnTo>
                  <a:lnTo>
                    <a:pt x="5172861" y="2738091"/>
                  </a:lnTo>
                  <a:lnTo>
                    <a:pt x="1036868" y="2982641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B457F29-7F54-ADB3-C5A6-844ABE3C366A}"/>
                    </a:ext>
                  </a:extLst>
                </p:cNvPr>
                <p:cNvSpPr txBox="1"/>
                <p:nvPr/>
              </p:nvSpPr>
              <p:spPr>
                <a:xfrm>
                  <a:off x="5703204" y="2250603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B457F29-7F54-ADB3-C5A6-844ABE3C36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03204" y="2250603"/>
                  <a:ext cx="323422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C49B205-564C-8803-3772-25EFBC2EE436}"/>
                    </a:ext>
                  </a:extLst>
                </p:cNvPr>
                <p:cNvSpPr txBox="1"/>
                <p:nvPr/>
              </p:nvSpPr>
              <p:spPr>
                <a:xfrm>
                  <a:off x="2101556" y="2957891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6.8 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C49B205-564C-8803-3772-25EFBC2EE4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01556" y="2957891"/>
                  <a:ext cx="126374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ACEA4A71-EAB2-E60F-1631-777E7611BBD2}"/>
                    </a:ext>
                  </a:extLst>
                </p:cNvPr>
                <p:cNvSpPr txBox="1"/>
                <p:nvPr/>
              </p:nvSpPr>
              <p:spPr>
                <a:xfrm>
                  <a:off x="5387277" y="4401933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3.5 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ACEA4A71-EAB2-E60F-1631-777E7611BB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7277" y="4401933"/>
                  <a:ext cx="126374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C6F6355-FDC1-ECCD-225D-7160A658E8D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=8.2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C6F6355-FDC1-ECCD-225D-7160A658E8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9B2EDB53-D253-B7D5-D07A-02E12D0FA2F9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9B2EDB53-D253-B7D5-D07A-02E12D0FA2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12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B1913-CB46-96FB-BAAB-7E2E5504B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7C4F10C-E266-EE79-FE4E-4A73230BDFB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Give your answer to the nearest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𝑚𝑚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7C4F10C-E266-EE79-FE4E-4A73230BDF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0618082-69FA-F01D-9134-1F88232BDDAE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27B637C-92D6-2545-5799-9DB496D5F813}"/>
              </a:ext>
            </a:extLst>
          </p:cNvPr>
          <p:cNvGrpSpPr/>
          <p:nvPr/>
        </p:nvGrpSpPr>
        <p:grpSpPr>
          <a:xfrm>
            <a:off x="818022" y="973274"/>
            <a:ext cx="7235952" cy="4109602"/>
            <a:chOff x="1797983" y="1072789"/>
            <a:chExt cx="7235952" cy="4109602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8E3E381C-A416-3C43-9179-12DD901AA94F}"/>
                </a:ext>
              </a:extLst>
            </p:cNvPr>
            <p:cNvSpPr/>
            <p:nvPr/>
          </p:nvSpPr>
          <p:spPr>
            <a:xfrm>
              <a:off x="6684693" y="4195112"/>
              <a:ext cx="899999" cy="900000"/>
            </a:xfrm>
            <a:prstGeom prst="pie">
              <a:avLst>
                <a:gd name="adj1" fmla="val 10857860"/>
                <a:gd name="adj2" fmla="val 1724045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BE38466-BC18-776E-F8B9-330380550779}"/>
                    </a:ext>
                  </a:extLst>
                </p:cNvPr>
                <p:cNvSpPr txBox="1"/>
                <p:nvPr/>
              </p:nvSpPr>
              <p:spPr>
                <a:xfrm>
                  <a:off x="6066452" y="3872385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130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BE38466-BC18-776E-F8B9-3303805507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6452" y="3872385"/>
                  <a:ext cx="929742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A5CC70C2-1B81-4B81-61AB-07968C09CC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97983" y="1072789"/>
              <a:ext cx="6568814" cy="3572323"/>
            </a:xfrm>
            <a:custGeom>
              <a:avLst/>
              <a:gdLst>
                <a:gd name="csX0" fmla="*/ 0 w 5326839"/>
                <a:gd name="csY0" fmla="*/ 2100139 h 2100139"/>
                <a:gd name="csX1" fmla="*/ 1887086 w 5326839"/>
                <a:gd name="csY1" fmla="*/ 0 h 2100139"/>
                <a:gd name="csX2" fmla="*/ 5326839 w 5326839"/>
                <a:gd name="csY2" fmla="*/ 2100139 h 2100139"/>
                <a:gd name="csX3" fmla="*/ 0 w 5326839"/>
                <a:gd name="csY3" fmla="*/ 2100139 h 2100139"/>
                <a:gd name="csX0" fmla="*/ 0 w 6568814"/>
                <a:gd name="csY0" fmla="*/ 3572323 h 3572323"/>
                <a:gd name="csX1" fmla="*/ 6568814 w 6568814"/>
                <a:gd name="csY1" fmla="*/ 0 h 3572323"/>
                <a:gd name="csX2" fmla="*/ 5326839 w 6568814"/>
                <a:gd name="csY2" fmla="*/ 3572323 h 3572323"/>
                <a:gd name="csX3" fmla="*/ 0 w 6568814"/>
                <a:gd name="csY3" fmla="*/ 3572323 h 35723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6568814" h="3572323">
                  <a:moveTo>
                    <a:pt x="0" y="3572323"/>
                  </a:moveTo>
                  <a:lnTo>
                    <a:pt x="6568814" y="0"/>
                  </a:lnTo>
                  <a:lnTo>
                    <a:pt x="5326839" y="3572323"/>
                  </a:lnTo>
                  <a:lnTo>
                    <a:pt x="0" y="3572323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55311BA-E0B5-2B02-75D6-9227BA84130C}"/>
                    </a:ext>
                  </a:extLst>
                </p:cNvPr>
                <p:cNvSpPr txBox="1"/>
                <p:nvPr/>
              </p:nvSpPr>
              <p:spPr>
                <a:xfrm>
                  <a:off x="4758968" y="2230446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55311BA-E0B5-2B02-75D6-9227BA8413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8968" y="2230446"/>
                  <a:ext cx="323422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ABBF848-3121-7E06-6ABA-599FABCE7AEF}"/>
                    </a:ext>
                  </a:extLst>
                </p:cNvPr>
                <p:cNvSpPr txBox="1"/>
                <p:nvPr/>
              </p:nvSpPr>
              <p:spPr>
                <a:xfrm>
                  <a:off x="3897362" y="4689948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.8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ABBF848-3121-7E06-6ABA-599FABCE7A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7362" y="4689948"/>
                  <a:ext cx="126374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129F342-9FA5-9502-2A22-5FF2A796E242}"/>
                    </a:ext>
                  </a:extLst>
                </p:cNvPr>
                <p:cNvSpPr txBox="1"/>
                <p:nvPr/>
              </p:nvSpPr>
              <p:spPr>
                <a:xfrm>
                  <a:off x="7699659" y="2972717"/>
                  <a:ext cx="1334276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129F342-9FA5-9502-2A22-5FF2A796E2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9659" y="2972717"/>
                  <a:ext cx="1334276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B292CF4-8BDF-5034-A30B-19F3638BC83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=29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EB292CF4-8BDF-5034-A30B-19F3638BC8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08C6D590-E03C-CF8C-2794-002053E4A32B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08C6D590-E03C-CF8C-2794-002053E4A3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713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9D988-0FB5-B2C1-2F82-B505FF98E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A8AD3DB-DDFB-1665-3CEE-C1166122D35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Give your answer to one decimal place.</a:t>
                </a: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A8AD3DB-DDFB-1665-3CEE-C1166122D3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2467E97-9C9C-71BB-9A68-C635D6A87405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2AC711E-85FC-E525-68E9-23A7065B41D4}"/>
              </a:ext>
            </a:extLst>
          </p:cNvPr>
          <p:cNvGrpSpPr/>
          <p:nvPr/>
        </p:nvGrpSpPr>
        <p:grpSpPr>
          <a:xfrm>
            <a:off x="610951" y="1217962"/>
            <a:ext cx="8601667" cy="3819465"/>
            <a:chOff x="1011174" y="978554"/>
            <a:chExt cx="8601667" cy="3819465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DD24C6D1-0236-4CEE-9769-78DC63D064E5}"/>
                </a:ext>
              </a:extLst>
            </p:cNvPr>
            <p:cNvSpPr/>
            <p:nvPr/>
          </p:nvSpPr>
          <p:spPr>
            <a:xfrm>
              <a:off x="4278650" y="978554"/>
              <a:ext cx="899999" cy="900000"/>
            </a:xfrm>
            <a:prstGeom prst="pie">
              <a:avLst>
                <a:gd name="adj1" fmla="val 1908463"/>
                <a:gd name="adj2" fmla="val 864057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F92FE7E-57B8-F78E-05A7-7910E5B5854D}"/>
                    </a:ext>
                  </a:extLst>
                </p:cNvPr>
                <p:cNvSpPr txBox="1"/>
                <p:nvPr/>
              </p:nvSpPr>
              <p:spPr>
                <a:xfrm>
                  <a:off x="4278650" y="1974911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115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F92FE7E-57B8-F78E-05A7-7910E5B585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8650" y="1974911"/>
                  <a:ext cx="929742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2CD9207A-D2C7-ABCE-E4F3-92C64E809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174" y="1428554"/>
              <a:ext cx="8601667" cy="2961376"/>
            </a:xfrm>
            <a:custGeom>
              <a:avLst/>
              <a:gdLst>
                <a:gd name="csX0" fmla="*/ 0 w 5326839"/>
                <a:gd name="csY0" fmla="*/ 2100139 h 2100139"/>
                <a:gd name="csX1" fmla="*/ 1887086 w 5326839"/>
                <a:gd name="csY1" fmla="*/ 0 h 2100139"/>
                <a:gd name="csX2" fmla="*/ 5326839 w 5326839"/>
                <a:gd name="csY2" fmla="*/ 2100139 h 2100139"/>
                <a:gd name="csX3" fmla="*/ 0 w 5326839"/>
                <a:gd name="csY3" fmla="*/ 2100139 h 2100139"/>
                <a:gd name="csX0" fmla="*/ 0 w 5326839"/>
                <a:gd name="csY0" fmla="*/ 3195292 h 3195292"/>
                <a:gd name="csX1" fmla="*/ 898258 w 5326839"/>
                <a:gd name="csY1" fmla="*/ 0 h 3195292"/>
                <a:gd name="csX2" fmla="*/ 5326839 w 5326839"/>
                <a:gd name="csY2" fmla="*/ 3195292 h 3195292"/>
                <a:gd name="csX3" fmla="*/ 0 w 5326839"/>
                <a:gd name="csY3" fmla="*/ 3195292 h 3195292"/>
                <a:gd name="csX0" fmla="*/ 1323947 w 4428581"/>
                <a:gd name="csY0" fmla="*/ 2972009 h 3195292"/>
                <a:gd name="csX1" fmla="*/ 0 w 4428581"/>
                <a:gd name="csY1" fmla="*/ 0 h 3195292"/>
                <a:gd name="csX2" fmla="*/ 4428581 w 4428581"/>
                <a:gd name="csY2" fmla="*/ 3195292 h 3195292"/>
                <a:gd name="csX3" fmla="*/ 1323947 w 4428581"/>
                <a:gd name="csY3" fmla="*/ 2972009 h 3195292"/>
                <a:gd name="csX0" fmla="*/ 1323947 w 5459940"/>
                <a:gd name="csY0" fmla="*/ 2972009 h 2972009"/>
                <a:gd name="csX1" fmla="*/ 0 w 5459940"/>
                <a:gd name="csY1" fmla="*/ 0 h 2972009"/>
                <a:gd name="csX2" fmla="*/ 5459940 w 5459940"/>
                <a:gd name="csY2" fmla="*/ 2727459 h 2972009"/>
                <a:gd name="csX3" fmla="*/ 1323947 w 5459940"/>
                <a:gd name="csY3" fmla="*/ 2972009 h 2972009"/>
                <a:gd name="csX0" fmla="*/ 1036868 w 5172861"/>
                <a:gd name="csY0" fmla="*/ 2982641 h 2982641"/>
                <a:gd name="csX1" fmla="*/ 0 w 5172861"/>
                <a:gd name="csY1" fmla="*/ 0 h 2982641"/>
                <a:gd name="csX2" fmla="*/ 5172861 w 5172861"/>
                <a:gd name="csY2" fmla="*/ 2738091 h 2982641"/>
                <a:gd name="csX3" fmla="*/ 1036868 w 5172861"/>
                <a:gd name="csY3" fmla="*/ 2982641 h 2982641"/>
                <a:gd name="csX0" fmla="*/ 0 w 4135993"/>
                <a:gd name="csY0" fmla="*/ 2993274 h 2993274"/>
                <a:gd name="csX1" fmla="*/ 706871 w 4135993"/>
                <a:gd name="csY1" fmla="*/ 0 h 2993274"/>
                <a:gd name="csX2" fmla="*/ 4135993 w 4135993"/>
                <a:gd name="csY2" fmla="*/ 2748724 h 2993274"/>
                <a:gd name="csX3" fmla="*/ 0 w 4135993"/>
                <a:gd name="csY3" fmla="*/ 2993274 h 2993274"/>
                <a:gd name="csX0" fmla="*/ 0 w 7145007"/>
                <a:gd name="csY0" fmla="*/ 2738093 h 2748724"/>
                <a:gd name="csX1" fmla="*/ 3715885 w 7145007"/>
                <a:gd name="csY1" fmla="*/ 0 h 2748724"/>
                <a:gd name="csX2" fmla="*/ 7145007 w 7145007"/>
                <a:gd name="csY2" fmla="*/ 2748724 h 2748724"/>
                <a:gd name="csX3" fmla="*/ 0 w 7145007"/>
                <a:gd name="csY3" fmla="*/ 2738093 h 2748724"/>
                <a:gd name="csX0" fmla="*/ 0 w 8601667"/>
                <a:gd name="csY0" fmla="*/ 2738093 h 2961376"/>
                <a:gd name="csX1" fmla="*/ 3715885 w 8601667"/>
                <a:gd name="csY1" fmla="*/ 0 h 2961376"/>
                <a:gd name="csX2" fmla="*/ 8601667 w 8601667"/>
                <a:gd name="csY2" fmla="*/ 2961376 h 2961376"/>
                <a:gd name="csX3" fmla="*/ 0 w 8601667"/>
                <a:gd name="csY3" fmla="*/ 2738093 h 29613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601667" h="2961376">
                  <a:moveTo>
                    <a:pt x="0" y="2738093"/>
                  </a:moveTo>
                  <a:lnTo>
                    <a:pt x="3715885" y="0"/>
                  </a:lnTo>
                  <a:lnTo>
                    <a:pt x="8601667" y="2961376"/>
                  </a:lnTo>
                  <a:lnTo>
                    <a:pt x="0" y="2738093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C3133D3-772C-ABAE-1C68-868E49528926}"/>
                    </a:ext>
                  </a:extLst>
                </p:cNvPr>
                <p:cNvSpPr txBox="1"/>
                <p:nvPr/>
              </p:nvSpPr>
              <p:spPr>
                <a:xfrm>
                  <a:off x="4922406" y="4305576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C3133D3-772C-ABAE-1C68-868E495289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2406" y="4305576"/>
                  <a:ext cx="323422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4F35A06-2F48-409F-F5E0-0707269D1D08}"/>
                    </a:ext>
                  </a:extLst>
                </p:cNvPr>
                <p:cNvSpPr txBox="1"/>
                <p:nvPr/>
              </p:nvSpPr>
              <p:spPr>
                <a:xfrm>
                  <a:off x="1858703" y="2204875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4F35A06-2F48-409F-F5E0-0707269D1D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8703" y="2204875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1E69B83-9649-4E65-48DE-F194A67A24DF}"/>
                    </a:ext>
                  </a:extLst>
                </p:cNvPr>
                <p:cNvSpPr txBox="1"/>
                <p:nvPr/>
              </p:nvSpPr>
              <p:spPr>
                <a:xfrm>
                  <a:off x="7194812" y="2094668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1E69B83-9649-4E65-48DE-F194A67A24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4812" y="2094668"/>
                  <a:ext cx="951158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634EE9-20AC-EECC-3661-941E1601FCA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=11.0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E634EE9-20AC-EECC-3661-941E1601FC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0CFC7525-97AB-DBC1-03C0-6C4B751B27B8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0CFC7525-97AB-DBC1-03C0-6C4B751B27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588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E8804-8751-960F-BF4B-BB8A80541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10151BF-891B-5B49-8DB7-C7C31D75E832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Give your answer to one decimal place.</a:t>
                </a:r>
              </a:p>
              <a:p>
                <a:endParaRPr lang="en-GB" sz="40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10151BF-891B-5B49-8DB7-C7C31D75E8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1251A7A-1245-17C2-279E-BD7430A1A7A2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8C8285-1CF3-54A9-CC06-EC190439F456}"/>
              </a:ext>
            </a:extLst>
          </p:cNvPr>
          <p:cNvGrpSpPr/>
          <p:nvPr/>
        </p:nvGrpSpPr>
        <p:grpSpPr>
          <a:xfrm>
            <a:off x="662652" y="1692500"/>
            <a:ext cx="8601667" cy="2671149"/>
            <a:chOff x="1011174" y="2126870"/>
            <a:chExt cx="8601667" cy="2671149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AF6DFDCD-DDB0-21D4-EAC2-82AA3F2FDDED}"/>
                </a:ext>
              </a:extLst>
            </p:cNvPr>
            <p:cNvSpPr/>
            <p:nvPr/>
          </p:nvSpPr>
          <p:spPr>
            <a:xfrm>
              <a:off x="4278650" y="2126870"/>
              <a:ext cx="899999" cy="900000"/>
            </a:xfrm>
            <a:prstGeom prst="pie">
              <a:avLst>
                <a:gd name="adj1" fmla="val 1426358"/>
                <a:gd name="adj2" fmla="val 933150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B505471-9106-CFFA-7D0F-F8044DB38875}"/>
                    </a:ext>
                  </a:extLst>
                </p:cNvPr>
                <p:cNvSpPr txBox="1"/>
                <p:nvPr/>
              </p:nvSpPr>
              <p:spPr>
                <a:xfrm>
                  <a:off x="4292850" y="3075048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B505471-9106-CFFA-7D0F-F8044DB388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2850" y="3075048"/>
                  <a:ext cx="929742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F9E538E-73F6-9802-FD07-9F2E2939E4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1174" y="2576870"/>
              <a:ext cx="8601667" cy="1813060"/>
            </a:xfrm>
            <a:custGeom>
              <a:avLst/>
              <a:gdLst>
                <a:gd name="csX0" fmla="*/ 0 w 5326839"/>
                <a:gd name="csY0" fmla="*/ 2100139 h 2100139"/>
                <a:gd name="csX1" fmla="*/ 1887086 w 5326839"/>
                <a:gd name="csY1" fmla="*/ 0 h 2100139"/>
                <a:gd name="csX2" fmla="*/ 5326839 w 5326839"/>
                <a:gd name="csY2" fmla="*/ 2100139 h 2100139"/>
                <a:gd name="csX3" fmla="*/ 0 w 5326839"/>
                <a:gd name="csY3" fmla="*/ 2100139 h 2100139"/>
                <a:gd name="csX0" fmla="*/ 0 w 5326839"/>
                <a:gd name="csY0" fmla="*/ 3195292 h 3195292"/>
                <a:gd name="csX1" fmla="*/ 898258 w 5326839"/>
                <a:gd name="csY1" fmla="*/ 0 h 3195292"/>
                <a:gd name="csX2" fmla="*/ 5326839 w 5326839"/>
                <a:gd name="csY2" fmla="*/ 3195292 h 3195292"/>
                <a:gd name="csX3" fmla="*/ 0 w 5326839"/>
                <a:gd name="csY3" fmla="*/ 3195292 h 3195292"/>
                <a:gd name="csX0" fmla="*/ 1323947 w 4428581"/>
                <a:gd name="csY0" fmla="*/ 2972009 h 3195292"/>
                <a:gd name="csX1" fmla="*/ 0 w 4428581"/>
                <a:gd name="csY1" fmla="*/ 0 h 3195292"/>
                <a:gd name="csX2" fmla="*/ 4428581 w 4428581"/>
                <a:gd name="csY2" fmla="*/ 3195292 h 3195292"/>
                <a:gd name="csX3" fmla="*/ 1323947 w 4428581"/>
                <a:gd name="csY3" fmla="*/ 2972009 h 3195292"/>
                <a:gd name="csX0" fmla="*/ 1323947 w 5459940"/>
                <a:gd name="csY0" fmla="*/ 2972009 h 2972009"/>
                <a:gd name="csX1" fmla="*/ 0 w 5459940"/>
                <a:gd name="csY1" fmla="*/ 0 h 2972009"/>
                <a:gd name="csX2" fmla="*/ 5459940 w 5459940"/>
                <a:gd name="csY2" fmla="*/ 2727459 h 2972009"/>
                <a:gd name="csX3" fmla="*/ 1323947 w 5459940"/>
                <a:gd name="csY3" fmla="*/ 2972009 h 2972009"/>
                <a:gd name="csX0" fmla="*/ 1036868 w 5172861"/>
                <a:gd name="csY0" fmla="*/ 2982641 h 2982641"/>
                <a:gd name="csX1" fmla="*/ 0 w 5172861"/>
                <a:gd name="csY1" fmla="*/ 0 h 2982641"/>
                <a:gd name="csX2" fmla="*/ 5172861 w 5172861"/>
                <a:gd name="csY2" fmla="*/ 2738091 h 2982641"/>
                <a:gd name="csX3" fmla="*/ 1036868 w 5172861"/>
                <a:gd name="csY3" fmla="*/ 2982641 h 2982641"/>
                <a:gd name="csX0" fmla="*/ 0 w 4135993"/>
                <a:gd name="csY0" fmla="*/ 2993274 h 2993274"/>
                <a:gd name="csX1" fmla="*/ 706871 w 4135993"/>
                <a:gd name="csY1" fmla="*/ 0 h 2993274"/>
                <a:gd name="csX2" fmla="*/ 4135993 w 4135993"/>
                <a:gd name="csY2" fmla="*/ 2748724 h 2993274"/>
                <a:gd name="csX3" fmla="*/ 0 w 4135993"/>
                <a:gd name="csY3" fmla="*/ 2993274 h 2993274"/>
                <a:gd name="csX0" fmla="*/ 0 w 7145007"/>
                <a:gd name="csY0" fmla="*/ 2738093 h 2748724"/>
                <a:gd name="csX1" fmla="*/ 3715885 w 7145007"/>
                <a:gd name="csY1" fmla="*/ 0 h 2748724"/>
                <a:gd name="csX2" fmla="*/ 7145007 w 7145007"/>
                <a:gd name="csY2" fmla="*/ 2748724 h 2748724"/>
                <a:gd name="csX3" fmla="*/ 0 w 7145007"/>
                <a:gd name="csY3" fmla="*/ 2738093 h 2748724"/>
                <a:gd name="csX0" fmla="*/ 0 w 8601667"/>
                <a:gd name="csY0" fmla="*/ 2738093 h 2961376"/>
                <a:gd name="csX1" fmla="*/ 3715885 w 8601667"/>
                <a:gd name="csY1" fmla="*/ 0 h 2961376"/>
                <a:gd name="csX2" fmla="*/ 8601667 w 8601667"/>
                <a:gd name="csY2" fmla="*/ 2961376 h 2961376"/>
                <a:gd name="csX3" fmla="*/ 0 w 8601667"/>
                <a:gd name="csY3" fmla="*/ 2738093 h 2961376"/>
                <a:gd name="csX0" fmla="*/ 0 w 8601667"/>
                <a:gd name="csY0" fmla="*/ 1589777 h 1813060"/>
                <a:gd name="csX1" fmla="*/ 3694620 w 8601667"/>
                <a:gd name="csY1" fmla="*/ 0 h 1813060"/>
                <a:gd name="csX2" fmla="*/ 8601667 w 8601667"/>
                <a:gd name="csY2" fmla="*/ 1813060 h 1813060"/>
                <a:gd name="csX3" fmla="*/ 0 w 8601667"/>
                <a:gd name="csY3" fmla="*/ 1589777 h 18130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601667" h="1813060">
                  <a:moveTo>
                    <a:pt x="0" y="1589777"/>
                  </a:moveTo>
                  <a:lnTo>
                    <a:pt x="3694620" y="0"/>
                  </a:lnTo>
                  <a:lnTo>
                    <a:pt x="8601667" y="1813060"/>
                  </a:lnTo>
                  <a:lnTo>
                    <a:pt x="0" y="1589777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3E0AB16-0FE7-E6EA-6D6D-DFC55E99C0DA}"/>
                    </a:ext>
                  </a:extLst>
                </p:cNvPr>
                <p:cNvSpPr txBox="1"/>
                <p:nvPr/>
              </p:nvSpPr>
              <p:spPr>
                <a:xfrm>
                  <a:off x="4922406" y="4305576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3E0AB16-0FE7-E6EA-6D6D-DFC55E99C0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2406" y="4305576"/>
                  <a:ext cx="323422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1B8FDD7-A8A3-1301-FBED-E7551AEE4590}"/>
                    </a:ext>
                  </a:extLst>
                </p:cNvPr>
                <p:cNvSpPr txBox="1"/>
                <p:nvPr/>
              </p:nvSpPr>
              <p:spPr>
                <a:xfrm>
                  <a:off x="1625977" y="2990957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1B8FDD7-A8A3-1301-FBED-E7551AEE45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5977" y="2990957"/>
                  <a:ext cx="951158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A26032A-6FE5-7EBC-6C8D-A14BB42FC111}"/>
                    </a:ext>
                  </a:extLst>
                </p:cNvPr>
                <p:cNvSpPr txBox="1"/>
                <p:nvPr/>
              </p:nvSpPr>
              <p:spPr>
                <a:xfrm>
                  <a:off x="6635015" y="2718484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A26032A-6FE5-7EBC-6C8D-A14BB42FC1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35015" y="2718484"/>
                  <a:ext cx="117878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663300C-7817-5627-A1CF-9DF1C967268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=17.8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663300C-7817-5627-A1CF-9DF1C96726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F345C3C-F2D1-1294-59F8-F9B6B4BF651C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F345C3C-F2D1-1294-59F8-F9B6B4BF65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720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5EA2E-2106-260A-5A3D-3393B7721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DF79D41-F111-E4FD-3D85-1B9BA332A566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DF79D41-F111-E4FD-3D85-1B9BA332A5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B64ED69-F9EA-19DD-56E1-E35DEC652BB1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980E2DDE-7DCB-BB59-D2C3-14E0AE5F9D06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980E2DDE-7DCB-BB59-D2C3-14E0AE5F9D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7909E872-A55C-48D2-823D-A0BC56A8B327}"/>
              </a:ext>
            </a:extLst>
          </p:cNvPr>
          <p:cNvGrpSpPr/>
          <p:nvPr/>
        </p:nvGrpSpPr>
        <p:grpSpPr>
          <a:xfrm>
            <a:off x="1612735" y="1167238"/>
            <a:ext cx="4917920" cy="4161655"/>
            <a:chOff x="1612735" y="1167238"/>
            <a:chExt cx="4917920" cy="4161655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CE2E9B88-3F8C-49CE-402A-A186AE9DB034}"/>
                </a:ext>
              </a:extLst>
            </p:cNvPr>
            <p:cNvSpPr/>
            <p:nvPr/>
          </p:nvSpPr>
          <p:spPr>
            <a:xfrm>
              <a:off x="5630656" y="4428893"/>
              <a:ext cx="899999" cy="900000"/>
            </a:xfrm>
            <a:prstGeom prst="pie">
              <a:avLst>
                <a:gd name="adj1" fmla="val 10852569"/>
                <a:gd name="adj2" fmla="val 1392318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F13C02C-83CD-2DC9-0555-8F96A0D24948}"/>
                    </a:ext>
                  </a:extLst>
                </p:cNvPr>
                <p:cNvSpPr txBox="1"/>
                <p:nvPr/>
              </p:nvSpPr>
              <p:spPr>
                <a:xfrm>
                  <a:off x="4928541" y="4344007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48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F13C02C-83CD-2DC9-0555-8F96A0D249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8541" y="4344007"/>
                  <a:ext cx="702115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2925DB6-55C1-7601-92FC-9611BF6E95B6}"/>
                    </a:ext>
                  </a:extLst>
                </p:cNvPr>
                <p:cNvSpPr txBox="1"/>
                <p:nvPr/>
              </p:nvSpPr>
              <p:spPr>
                <a:xfrm>
                  <a:off x="3166875" y="2206038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38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2925DB6-55C1-7601-92FC-9611BF6E95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6875" y="2206038"/>
                  <a:ext cx="70211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C0128B3B-DD01-99EB-5E95-385B4D4A27CA}"/>
                </a:ext>
              </a:extLst>
            </p:cNvPr>
            <p:cNvSpPr/>
            <p:nvPr/>
          </p:nvSpPr>
          <p:spPr>
            <a:xfrm>
              <a:off x="2815815" y="1167238"/>
              <a:ext cx="899999" cy="900000"/>
            </a:xfrm>
            <a:prstGeom prst="pie">
              <a:avLst>
                <a:gd name="adj1" fmla="val 2913130"/>
                <a:gd name="adj2" fmla="val 597734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505D56BE-DEC5-6F49-3D70-FE0127140B9F}"/>
                </a:ext>
              </a:extLst>
            </p:cNvPr>
            <p:cNvSpPr/>
            <p:nvPr/>
          </p:nvSpPr>
          <p:spPr>
            <a:xfrm>
              <a:off x="2703724" y="1599548"/>
              <a:ext cx="3392276" cy="3279345"/>
            </a:xfrm>
            <a:prstGeom prst="triangle">
              <a:avLst>
                <a:gd name="adj" fmla="val 1692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6D59520-EC7A-3DB1-FB7F-0E64D06B249A}"/>
                    </a:ext>
                  </a:extLst>
                </p:cNvPr>
                <p:cNvSpPr txBox="1"/>
                <p:nvPr/>
              </p:nvSpPr>
              <p:spPr>
                <a:xfrm>
                  <a:off x="4816911" y="2830424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7.4 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6D59520-EC7A-3DB1-FB7F-0E64D06B24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6911" y="2830424"/>
                  <a:ext cx="126374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76F961B-2988-90A6-40B0-0C034FEEFA56}"/>
                    </a:ext>
                  </a:extLst>
                </p:cNvPr>
                <p:cNvSpPr txBox="1"/>
                <p:nvPr/>
              </p:nvSpPr>
              <p:spPr>
                <a:xfrm>
                  <a:off x="1612735" y="2830424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5.5 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76F961B-2988-90A6-40B0-0C034FEEFA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12735" y="2830424"/>
                  <a:ext cx="126374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F95DE1B-AED2-7DE7-D005-977401489537}"/>
                    </a:ext>
                  </a:extLst>
                </p:cNvPr>
                <p:cNvSpPr txBox="1"/>
                <p:nvPr/>
              </p:nvSpPr>
              <p:spPr>
                <a:xfrm>
                  <a:off x="4254803" y="4836450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F95DE1B-AED2-7DE7-D005-9774014895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4803" y="4836450"/>
                  <a:ext cx="323422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8634B44-1195-1FF0-FD88-76719806677E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=4.6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8634B44-1195-1FF0-FD88-7671980667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39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72D4C-D6A8-24CC-13DF-F068A8EBA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6097F76-0605-D846-713E-78320B5F03EE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6097F76-0605-D846-713E-78320B5F03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B49C8EC-58B5-EFF8-F5CA-7A3047196962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CADA6737-E2DF-38BD-B3E3-75F81EDC0856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CADA6737-E2DF-38BD-B3E3-75F81EDC08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285A40B1-D5DE-0DAA-11A8-4E8F242A38FF}"/>
              </a:ext>
            </a:extLst>
          </p:cNvPr>
          <p:cNvGrpSpPr/>
          <p:nvPr/>
        </p:nvGrpSpPr>
        <p:grpSpPr>
          <a:xfrm>
            <a:off x="1069461" y="1276548"/>
            <a:ext cx="7504683" cy="3858569"/>
            <a:chOff x="1069461" y="1276548"/>
            <a:chExt cx="7504683" cy="3858569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5F5011AC-8E10-4CA8-9C41-F20534310FF8}"/>
                </a:ext>
              </a:extLst>
            </p:cNvPr>
            <p:cNvSpPr/>
            <p:nvPr/>
          </p:nvSpPr>
          <p:spPr>
            <a:xfrm>
              <a:off x="7674145" y="3534887"/>
              <a:ext cx="899999" cy="900000"/>
            </a:xfrm>
            <a:prstGeom prst="pie">
              <a:avLst>
                <a:gd name="adj1" fmla="val 10286927"/>
                <a:gd name="adj2" fmla="val 1268837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D37CB0E-5EFB-FFD2-6657-8D17C60EC38E}"/>
                    </a:ext>
                  </a:extLst>
                </p:cNvPr>
                <p:cNvSpPr txBox="1"/>
                <p:nvPr/>
              </p:nvSpPr>
              <p:spPr>
                <a:xfrm>
                  <a:off x="7096195" y="3670131"/>
                  <a:ext cx="52418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33</m:t>
                        </m:r>
                        <m:r>
                          <a:rPr lang="en-GB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4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D37CB0E-5EFB-FFD2-6657-8D17C60EC3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6195" y="3670131"/>
                  <a:ext cx="524181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2791" r="-15116"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4119616-3ACA-CCB7-DE8D-FB31AABF477E}"/>
                    </a:ext>
                  </a:extLst>
                </p:cNvPr>
                <p:cNvSpPr txBox="1"/>
                <p:nvPr/>
              </p:nvSpPr>
              <p:spPr>
                <a:xfrm>
                  <a:off x="4207066" y="2232197"/>
                  <a:ext cx="69410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116</m:t>
                        </m:r>
                        <m:r>
                          <a:rPr lang="en-GB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4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4119616-3ACA-CCB7-DE8D-FB31AABF47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7066" y="2232197"/>
                  <a:ext cx="694101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9649" r="-11404"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367E58E2-70A5-FE72-F395-86DADF3AAC84}"/>
                </a:ext>
              </a:extLst>
            </p:cNvPr>
            <p:cNvSpPr/>
            <p:nvPr/>
          </p:nvSpPr>
          <p:spPr>
            <a:xfrm>
              <a:off x="4001168" y="1276548"/>
              <a:ext cx="899999" cy="900000"/>
            </a:xfrm>
            <a:prstGeom prst="pie">
              <a:avLst>
                <a:gd name="adj1" fmla="val 1944050"/>
                <a:gd name="adj2" fmla="val 806866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2F9FCE69-A187-D681-9001-C20C3BF5E268}"/>
                </a:ext>
              </a:extLst>
            </p:cNvPr>
            <p:cNvSpPr/>
            <p:nvPr/>
          </p:nvSpPr>
          <p:spPr>
            <a:xfrm>
              <a:off x="1205124" y="1726548"/>
              <a:ext cx="6935576" cy="3304745"/>
            </a:xfrm>
            <a:custGeom>
              <a:avLst/>
              <a:gdLst>
                <a:gd name="csX0" fmla="*/ 0 w 3392276"/>
                <a:gd name="csY0" fmla="*/ 3279345 h 3279345"/>
                <a:gd name="csX1" fmla="*/ 573973 w 3392276"/>
                <a:gd name="csY1" fmla="*/ 0 h 3279345"/>
                <a:gd name="csX2" fmla="*/ 3392276 w 3392276"/>
                <a:gd name="csY2" fmla="*/ 3279345 h 3279345"/>
                <a:gd name="csX3" fmla="*/ 0 w 3392276"/>
                <a:gd name="csY3" fmla="*/ 3279345 h 3279345"/>
                <a:gd name="csX0" fmla="*/ 0 w 3392276"/>
                <a:gd name="csY0" fmla="*/ 3152345 h 3152345"/>
                <a:gd name="csX1" fmla="*/ 1742373 w 3392276"/>
                <a:gd name="csY1" fmla="*/ 0 h 3152345"/>
                <a:gd name="csX2" fmla="*/ 3392276 w 3392276"/>
                <a:gd name="csY2" fmla="*/ 3152345 h 3152345"/>
                <a:gd name="csX3" fmla="*/ 0 w 3392276"/>
                <a:gd name="csY3" fmla="*/ 3152345 h 3152345"/>
                <a:gd name="csX0" fmla="*/ 0 w 4890876"/>
                <a:gd name="csY0" fmla="*/ 3304745 h 3304745"/>
                <a:gd name="csX1" fmla="*/ 3240973 w 4890876"/>
                <a:gd name="csY1" fmla="*/ 0 h 3304745"/>
                <a:gd name="csX2" fmla="*/ 4890876 w 4890876"/>
                <a:gd name="csY2" fmla="*/ 3152345 h 3304745"/>
                <a:gd name="csX3" fmla="*/ 0 w 4890876"/>
                <a:gd name="csY3" fmla="*/ 3304745 h 3304745"/>
                <a:gd name="csX0" fmla="*/ 0 w 6935576"/>
                <a:gd name="csY0" fmla="*/ 3304745 h 3304745"/>
                <a:gd name="csX1" fmla="*/ 3240973 w 6935576"/>
                <a:gd name="csY1" fmla="*/ 0 h 3304745"/>
                <a:gd name="csX2" fmla="*/ 6935576 w 6935576"/>
                <a:gd name="csY2" fmla="*/ 2250645 h 3304745"/>
                <a:gd name="csX3" fmla="*/ 0 w 6935576"/>
                <a:gd name="csY3" fmla="*/ 3304745 h 33047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6935576" h="3304745">
                  <a:moveTo>
                    <a:pt x="0" y="3304745"/>
                  </a:moveTo>
                  <a:lnTo>
                    <a:pt x="3240973" y="0"/>
                  </a:lnTo>
                  <a:lnTo>
                    <a:pt x="6935576" y="2250645"/>
                  </a:lnTo>
                  <a:lnTo>
                    <a:pt x="0" y="3304745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CA70FDF-EA14-7DC2-9073-31A28DCF14EF}"/>
                    </a:ext>
                  </a:extLst>
                </p:cNvPr>
                <p:cNvSpPr txBox="1"/>
                <p:nvPr/>
              </p:nvSpPr>
              <p:spPr>
                <a:xfrm>
                  <a:off x="1069461" y="2781853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4.1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CA70FDF-EA14-7DC2-9073-31A28DCF14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9461" y="2781853"/>
                  <a:ext cx="126374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6DE7FD9-2897-658A-AE02-3688256FE8E2}"/>
                    </a:ext>
                  </a:extLst>
                </p:cNvPr>
                <p:cNvSpPr txBox="1"/>
                <p:nvPr/>
              </p:nvSpPr>
              <p:spPr>
                <a:xfrm>
                  <a:off x="4672912" y="4642674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6.8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6DE7FD9-2897-658A-AE02-3688256FE8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2912" y="4642674"/>
                  <a:ext cx="126374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B9D4183-E96A-A353-49C7-53FD71957ACE}"/>
                    </a:ext>
                  </a:extLst>
                </p:cNvPr>
                <p:cNvSpPr txBox="1"/>
                <p:nvPr/>
              </p:nvSpPr>
              <p:spPr>
                <a:xfrm>
                  <a:off x="6430655" y="2444283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B9D4183-E96A-A353-49C7-53FD71957A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0655" y="2444283"/>
                  <a:ext cx="323422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F51265B-6CAD-0668-48A4-30648BBA4BB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=3.9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F51265B-6CAD-0668-48A4-30648BBA4B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590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E6C2A-7345-A787-2621-4FA7F6764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6AC4E3F-AD7D-AFC2-D52D-74650388231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Find the length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/>
                <a:r>
                  <a:rPr lang="en-GB" dirty="0">
                    <a:solidFill>
                      <a:prstClr val="white">
                        <a:lumMod val="65000"/>
                      </a:prstClr>
                    </a:solidFill>
                  </a:rPr>
                  <a:t>Give your answer to one decimal place.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6AC4E3F-AD7D-AFC2-D52D-7465038823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9132742-1A24-66B5-27E1-C7B2638711CD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B7FBFF-DF7A-53F0-8A1B-FAF6B63A6BD8}"/>
              </a:ext>
            </a:extLst>
          </p:cNvPr>
          <p:cNvGrpSpPr/>
          <p:nvPr/>
        </p:nvGrpSpPr>
        <p:grpSpPr>
          <a:xfrm>
            <a:off x="2565083" y="1083968"/>
            <a:ext cx="4194111" cy="4380705"/>
            <a:chOff x="2565083" y="764988"/>
            <a:chExt cx="4194111" cy="43807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78CEB07-876B-4BB9-D1CD-DF1990D77D83}"/>
                    </a:ext>
                  </a:extLst>
                </p:cNvPr>
                <p:cNvSpPr txBox="1"/>
                <p:nvPr/>
              </p:nvSpPr>
              <p:spPr>
                <a:xfrm>
                  <a:off x="4801772" y="4653250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78CEB07-876B-4BB9-D1CD-DF1990D77D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1772" y="4653250"/>
                  <a:ext cx="323422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297D33E-D885-6877-4F79-62D4F9B2BCA4}"/>
                    </a:ext>
                  </a:extLst>
                </p:cNvPr>
                <p:cNvSpPr txBox="1"/>
                <p:nvPr/>
              </p:nvSpPr>
              <p:spPr>
                <a:xfrm>
                  <a:off x="4656508" y="1697973"/>
                  <a:ext cx="613951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8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297D33E-D885-6877-4F79-62D4F9B2BC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6508" y="1697973"/>
                  <a:ext cx="613951" cy="4308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6B97EE2E-8F74-483C-130A-3EBC68DE8340}"/>
                </a:ext>
              </a:extLst>
            </p:cNvPr>
            <p:cNvSpPr/>
            <p:nvPr/>
          </p:nvSpPr>
          <p:spPr>
            <a:xfrm>
              <a:off x="4513484" y="764988"/>
              <a:ext cx="899999" cy="900000"/>
            </a:xfrm>
            <a:prstGeom prst="pie">
              <a:avLst>
                <a:gd name="adj1" fmla="val 3758687"/>
                <a:gd name="adj2" fmla="val 711553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C84B401C-FF3B-A1DC-C4D4-72DE01B2C587}"/>
                </a:ext>
              </a:extLst>
            </p:cNvPr>
            <p:cNvSpPr/>
            <p:nvPr/>
          </p:nvSpPr>
          <p:spPr>
            <a:xfrm>
              <a:off x="3167778" y="1195643"/>
              <a:ext cx="3591416" cy="3469516"/>
            </a:xfrm>
            <a:prstGeom prst="triangl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68B9043-EA4D-EC13-98EF-D57A4361F7D8}"/>
                </a:ext>
              </a:extLst>
            </p:cNvPr>
            <p:cNvCxnSpPr>
              <a:cxnSpLocks/>
            </p:cNvCxnSpPr>
            <p:nvPr/>
          </p:nvCxnSpPr>
          <p:spPr>
            <a:xfrm>
              <a:off x="3997842" y="2849526"/>
              <a:ext cx="165272" cy="808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3C7932C-F25C-F9C3-6A7C-376B7AFB3C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64888" y="2849526"/>
              <a:ext cx="165272" cy="808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7F8C9EE-C821-2591-88B0-19B658EF0396}"/>
                    </a:ext>
                  </a:extLst>
                </p:cNvPr>
                <p:cNvSpPr txBox="1"/>
                <p:nvPr/>
              </p:nvSpPr>
              <p:spPr>
                <a:xfrm>
                  <a:off x="2565083" y="2597635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7.5 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7F8C9EE-C821-2591-88B0-19B658EF03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5083" y="2597635"/>
                  <a:ext cx="126374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BF2AD111-445D-9A43-FDFB-8C579C51A2B7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BF2AD111-445D-9A43-FDFB-8C579C51A2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813FCBC-4922-5C6B-F338-0FEDA72C549A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=7.0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813FCBC-4922-5C6B-F338-0FEDA72C54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50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F7A94-0F60-33D8-F0D9-8AFBB8C7A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AA44B3C-A967-2D70-0D75-D3122FCCEDEF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Find the length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/>
                <a:r>
                  <a:rPr lang="en-GB" dirty="0">
                    <a:solidFill>
                      <a:prstClr val="white">
                        <a:lumMod val="65000"/>
                      </a:prst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AA44B3C-A967-2D70-0D75-D3122FCCED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374EDD1-3716-AED9-4872-4F764C055E41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6FC461-0A58-E5AD-B041-211322335550}"/>
              </a:ext>
            </a:extLst>
          </p:cNvPr>
          <p:cNvGrpSpPr/>
          <p:nvPr/>
        </p:nvGrpSpPr>
        <p:grpSpPr>
          <a:xfrm>
            <a:off x="1392140" y="1618314"/>
            <a:ext cx="8035825" cy="3160559"/>
            <a:chOff x="1392140" y="1985134"/>
            <a:chExt cx="8035825" cy="316055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F071B02-073C-685F-431A-5EF4BF27A7D3}"/>
                    </a:ext>
                  </a:extLst>
                </p:cNvPr>
                <p:cNvSpPr txBox="1"/>
                <p:nvPr/>
              </p:nvSpPr>
              <p:spPr>
                <a:xfrm>
                  <a:off x="4801772" y="4653250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F071B02-073C-685F-431A-5EF4BF27A7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1772" y="4653250"/>
                  <a:ext cx="323422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5A624B1-85BE-9793-0692-BE11499D9957}"/>
                    </a:ext>
                  </a:extLst>
                </p:cNvPr>
                <p:cNvSpPr txBox="1"/>
                <p:nvPr/>
              </p:nvSpPr>
              <p:spPr>
                <a:xfrm>
                  <a:off x="4595408" y="2866602"/>
                  <a:ext cx="812723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8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5A624B1-85BE-9793-0692-BE11499D99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5408" y="2866602"/>
                  <a:ext cx="812723" cy="4308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03A610B3-69A2-25F4-6FEA-1EAD2307A45A}"/>
                </a:ext>
              </a:extLst>
            </p:cNvPr>
            <p:cNvSpPr/>
            <p:nvPr/>
          </p:nvSpPr>
          <p:spPr>
            <a:xfrm>
              <a:off x="4526458" y="1985134"/>
              <a:ext cx="899999" cy="900000"/>
            </a:xfrm>
            <a:prstGeom prst="pie">
              <a:avLst>
                <a:gd name="adj1" fmla="val 1679297"/>
                <a:gd name="adj2" fmla="val 887241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94C2163-9F01-0D6B-112E-4CE530554496}"/>
                </a:ext>
              </a:extLst>
            </p:cNvPr>
            <p:cNvSpPr/>
            <p:nvPr/>
          </p:nvSpPr>
          <p:spPr>
            <a:xfrm>
              <a:off x="1392140" y="2429020"/>
              <a:ext cx="8035825" cy="2257405"/>
            </a:xfrm>
            <a:custGeom>
              <a:avLst/>
              <a:gdLst>
                <a:gd name="csX0" fmla="*/ 0 w 3591416"/>
                <a:gd name="csY0" fmla="*/ 3469516 h 3469516"/>
                <a:gd name="csX1" fmla="*/ 1795708 w 3591416"/>
                <a:gd name="csY1" fmla="*/ 0 h 3469516"/>
                <a:gd name="csX2" fmla="*/ 3591416 w 3591416"/>
                <a:gd name="csY2" fmla="*/ 3469516 h 3469516"/>
                <a:gd name="csX3" fmla="*/ 0 w 3591416"/>
                <a:gd name="csY3" fmla="*/ 3469516 h 3469516"/>
                <a:gd name="csX0" fmla="*/ 0 w 3591416"/>
                <a:gd name="csY0" fmla="*/ 2236139 h 2236139"/>
                <a:gd name="csX1" fmla="*/ 1785075 w 3591416"/>
                <a:gd name="csY1" fmla="*/ 0 h 2236139"/>
                <a:gd name="csX2" fmla="*/ 3591416 w 3591416"/>
                <a:gd name="csY2" fmla="*/ 2236139 h 2236139"/>
                <a:gd name="csX3" fmla="*/ 0 w 3591416"/>
                <a:gd name="csY3" fmla="*/ 2236139 h 2236139"/>
                <a:gd name="csX0" fmla="*/ 0 w 5367053"/>
                <a:gd name="csY0" fmla="*/ 2257405 h 2257405"/>
                <a:gd name="csX1" fmla="*/ 3560712 w 5367053"/>
                <a:gd name="csY1" fmla="*/ 0 h 2257405"/>
                <a:gd name="csX2" fmla="*/ 5367053 w 5367053"/>
                <a:gd name="csY2" fmla="*/ 2236139 h 2257405"/>
                <a:gd name="csX3" fmla="*/ 0 w 5367053"/>
                <a:gd name="csY3" fmla="*/ 2257405 h 2257405"/>
                <a:gd name="csX0" fmla="*/ 0 w 8035825"/>
                <a:gd name="csY0" fmla="*/ 2257405 h 2257405"/>
                <a:gd name="csX1" fmla="*/ 3560712 w 8035825"/>
                <a:gd name="csY1" fmla="*/ 0 h 2257405"/>
                <a:gd name="csX2" fmla="*/ 8035825 w 8035825"/>
                <a:gd name="csY2" fmla="*/ 2204241 h 2257405"/>
                <a:gd name="csX3" fmla="*/ 0 w 8035825"/>
                <a:gd name="csY3" fmla="*/ 2257405 h 22574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035825" h="2257405">
                  <a:moveTo>
                    <a:pt x="0" y="2257405"/>
                  </a:moveTo>
                  <a:lnTo>
                    <a:pt x="3560712" y="0"/>
                  </a:lnTo>
                  <a:lnTo>
                    <a:pt x="8035825" y="2204241"/>
                  </a:lnTo>
                  <a:lnTo>
                    <a:pt x="0" y="2257405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073BC62-4C70-8FB4-5A52-A2837CE5C84B}"/>
                </a:ext>
              </a:extLst>
            </p:cNvPr>
            <p:cNvCxnSpPr>
              <a:cxnSpLocks/>
            </p:cNvCxnSpPr>
            <p:nvPr/>
          </p:nvCxnSpPr>
          <p:spPr>
            <a:xfrm>
              <a:off x="3046653" y="3551065"/>
              <a:ext cx="92844" cy="11695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BD4B7E5-9404-FBCC-EBE2-72608F0303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34605" y="3524268"/>
              <a:ext cx="98202" cy="11695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090800B-879B-CCB5-0789-45B1556F8F12}"/>
                    </a:ext>
                  </a:extLst>
                </p:cNvPr>
                <p:cNvSpPr txBox="1"/>
                <p:nvPr/>
              </p:nvSpPr>
              <p:spPr>
                <a:xfrm>
                  <a:off x="1730030" y="2994251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7.5 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090800B-879B-CCB5-0789-45B1556F8F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0030" y="2994251"/>
                  <a:ext cx="1263744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FFE4BD4-C8AF-9152-2954-24D0D9EE2AD1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FFE4BD4-C8AF-9152-2954-24D0D9EE2A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3D4AC8A-5A5B-C03A-0148-17C0A5A45AAF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=14.7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3D4AC8A-5A5B-C03A-0148-17C0A5A45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370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3CE8C-1C97-9F99-7AB8-08ED6BE24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BC879B0-FA08-9779-AB5B-EAD5056D17E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BC879B0-FA08-9779-AB5B-EAD5056D17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3EF3B3F-DCD4-F106-7E24-ED6AFB56627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.2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3EF3B3F-DCD4-F106-7E24-ED6AFB5662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566B0EDA-C226-EC2A-C4DD-638C6B9B7F8C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566B0EDA-C226-EC2A-C4DD-638C6B9B7F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111146-8766-8C4E-9DC4-07C513B702B4}"/>
                  </a:ext>
                </a:extLst>
              </p:cNvPr>
              <p:cNvSpPr txBox="1"/>
              <p:nvPr/>
            </p:nvSpPr>
            <p:spPr>
              <a:xfrm>
                <a:off x="928734" y="1724216"/>
                <a:ext cx="84406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dirty="0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GB" sz="4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dirty="0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  <m:sup>
                          <m:r>
                            <a:rPr lang="en-GB" sz="4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7×11×</m:t>
                      </m:r>
                      <m:r>
                        <m:rPr>
                          <m:sty m:val="p"/>
                        </m:rPr>
                        <a:rPr lang="en-GB" sz="4000" i="0" dirty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GB" sz="4000" b="0" i="1" dirty="0" smtClean="0">
                          <a:latin typeface="Cambria Math" panose="02040503050406030204" pitchFamily="18" charset="0"/>
                        </a:rPr>
                        <m:t>⁡(48)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111146-8766-8C4E-9DC4-07C513B70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34" y="1724216"/>
                <a:ext cx="844064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572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D2F0E-451D-48E0-FD0B-2B210B00E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ED0FF082-84CA-9CC8-0B00-1182C1F40CB0}"/>
              </a:ext>
            </a:extLst>
          </p:cNvPr>
          <p:cNvGrpSpPr/>
          <p:nvPr/>
        </p:nvGrpSpPr>
        <p:grpSpPr>
          <a:xfrm>
            <a:off x="2735938" y="4292889"/>
            <a:ext cx="4461441" cy="1021935"/>
            <a:chOff x="2735938" y="4292889"/>
            <a:chExt cx="4461441" cy="1021935"/>
          </a:xfrm>
        </p:grpSpPr>
        <p:sp>
          <p:nvSpPr>
            <p:cNvPr id="25" name="Partial Circle 24">
              <a:extLst>
                <a:ext uri="{FF2B5EF4-FFF2-40B4-BE49-F238E27FC236}">
                  <a16:creationId xmlns:a16="http://schemas.microsoft.com/office/drawing/2014/main" id="{833CD38F-7E66-2D39-1564-56169F947BC6}"/>
                </a:ext>
              </a:extLst>
            </p:cNvPr>
            <p:cNvSpPr/>
            <p:nvPr/>
          </p:nvSpPr>
          <p:spPr>
            <a:xfrm>
              <a:off x="6297380" y="4414824"/>
              <a:ext cx="899999" cy="900000"/>
            </a:xfrm>
            <a:prstGeom prst="pie">
              <a:avLst>
                <a:gd name="adj1" fmla="val 10725392"/>
                <a:gd name="adj2" fmla="val 14506109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3" name="Partial Circle 22">
              <a:extLst>
                <a:ext uri="{FF2B5EF4-FFF2-40B4-BE49-F238E27FC236}">
                  <a16:creationId xmlns:a16="http://schemas.microsoft.com/office/drawing/2014/main" id="{20491DB2-193E-C64F-DE0E-CC611CFEE055}"/>
                </a:ext>
              </a:extLst>
            </p:cNvPr>
            <p:cNvSpPr/>
            <p:nvPr/>
          </p:nvSpPr>
          <p:spPr>
            <a:xfrm>
              <a:off x="2735938" y="4408474"/>
              <a:ext cx="899999" cy="900000"/>
            </a:xfrm>
            <a:prstGeom prst="pie">
              <a:avLst>
                <a:gd name="adj1" fmla="val 17724620"/>
                <a:gd name="adj2" fmla="val 60890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2629F67-578C-68F4-BFAD-54BBA9D17BD9}"/>
                    </a:ext>
                  </a:extLst>
                </p:cNvPr>
                <p:cNvSpPr txBox="1"/>
                <p:nvPr/>
              </p:nvSpPr>
              <p:spPr>
                <a:xfrm>
                  <a:off x="3607182" y="4292889"/>
                  <a:ext cx="613950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2629F67-578C-68F4-BFAD-54BBA9D17B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7182" y="4292889"/>
                  <a:ext cx="613950" cy="43088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358BA1C-7658-70C7-524E-362C689DA405}"/>
                    </a:ext>
                  </a:extLst>
                </p:cNvPr>
                <p:cNvSpPr txBox="1"/>
                <p:nvPr/>
              </p:nvSpPr>
              <p:spPr>
                <a:xfrm>
                  <a:off x="5734238" y="4345430"/>
                  <a:ext cx="613950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358BA1C-7658-70C7-524E-362C689DA4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4238" y="4345430"/>
                  <a:ext cx="613950" cy="43088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63C7FB9-651C-F8C3-6E96-2AF882351AF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Find the size of each angle in triangle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63C7FB9-651C-F8C3-6E96-2AF882351A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4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D2A692A-F59F-316F-308E-0AB26BD79C65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0F6445F5-8D73-6E99-D1E2-010328F069B9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0F6445F5-8D73-6E99-D1E2-010328F069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250262F8-EBE9-E53E-C82D-470B107376EA}"/>
              </a:ext>
            </a:extLst>
          </p:cNvPr>
          <p:cNvGrpSpPr/>
          <p:nvPr/>
        </p:nvGrpSpPr>
        <p:grpSpPr>
          <a:xfrm>
            <a:off x="2651956" y="764306"/>
            <a:ext cx="4578252" cy="4442701"/>
            <a:chOff x="2651956" y="764306"/>
            <a:chExt cx="4578252" cy="444270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117C123-C5EA-57EF-CE75-80A3C936C192}"/>
                </a:ext>
              </a:extLst>
            </p:cNvPr>
            <p:cNvGrpSpPr/>
            <p:nvPr/>
          </p:nvGrpSpPr>
          <p:grpSpPr>
            <a:xfrm>
              <a:off x="3167778" y="977648"/>
              <a:ext cx="3591416" cy="3983138"/>
              <a:chOff x="3167778" y="977648"/>
              <a:chExt cx="3591416" cy="398313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8854024D-57AC-BA78-19BE-1510415DA489}"/>
                      </a:ext>
                    </a:extLst>
                  </p:cNvPr>
                  <p:cNvSpPr txBox="1"/>
                  <p:nvPr/>
                </p:nvSpPr>
                <p:spPr>
                  <a:xfrm>
                    <a:off x="4656508" y="1910633"/>
                    <a:ext cx="613951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70</m:t>
                          </m:r>
                          <m:r>
                            <a:rPr lang="en-GB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oMath>
                      </m:oMathPara>
                    </a14:m>
                    <a:endParaRPr lang="en-GB" sz="2800" dirty="0">
                      <a:solidFill>
                        <a:schemeClr val="accent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8854024D-57AC-BA78-19BE-1510415DA48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56508" y="1910633"/>
                    <a:ext cx="613951" cy="43088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" name="Partial Circle 12">
                <a:extLst>
                  <a:ext uri="{FF2B5EF4-FFF2-40B4-BE49-F238E27FC236}">
                    <a16:creationId xmlns:a16="http://schemas.microsoft.com/office/drawing/2014/main" id="{3323C83B-54E4-3967-F711-B547EF6F4B34}"/>
                  </a:ext>
                </a:extLst>
              </p:cNvPr>
              <p:cNvSpPr/>
              <p:nvPr/>
            </p:nvSpPr>
            <p:spPr>
              <a:xfrm>
                <a:off x="4513484" y="977648"/>
                <a:ext cx="899999" cy="900000"/>
              </a:xfrm>
              <a:prstGeom prst="pie">
                <a:avLst>
                  <a:gd name="adj1" fmla="val 3758687"/>
                  <a:gd name="adj2" fmla="val 7115534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F0093BED-80DA-70A8-E8AF-B68AB08FD55B}"/>
                  </a:ext>
                </a:extLst>
              </p:cNvPr>
              <p:cNvSpPr/>
              <p:nvPr/>
            </p:nvSpPr>
            <p:spPr>
              <a:xfrm>
                <a:off x="3167778" y="1408303"/>
                <a:ext cx="3591416" cy="3469516"/>
              </a:xfrm>
              <a:prstGeom prst="triangl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2B5F4262-9AAC-2D04-9FC1-874AE2E6E7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97842" y="3062186"/>
                <a:ext cx="165272" cy="808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08B3BB9-6994-EFE2-F2A3-E80812163A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63483" y="4794117"/>
                <a:ext cx="0" cy="16666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3C8C2D88-58D3-3943-6057-E390CF7576DA}"/>
                    </a:ext>
                  </a:extLst>
                </p:cNvPr>
                <p:cNvSpPr txBox="1"/>
                <p:nvPr/>
              </p:nvSpPr>
              <p:spPr>
                <a:xfrm>
                  <a:off x="4785133" y="764306"/>
                  <a:ext cx="35670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3C8C2D88-58D3-3943-6057-E390CF7576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5133" y="764306"/>
                  <a:ext cx="356700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2CFF7DD-0B09-9F76-C20A-D90BC4A5D9E7}"/>
                    </a:ext>
                  </a:extLst>
                </p:cNvPr>
                <p:cNvSpPr txBox="1"/>
                <p:nvPr/>
              </p:nvSpPr>
              <p:spPr>
                <a:xfrm>
                  <a:off x="6856901" y="4714564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2CFF7DD-0B09-9F76-C20A-D90BC4A5D9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6901" y="4714564"/>
                  <a:ext cx="373307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F8BA90C-6AEE-9C9D-4C11-A1DE17028086}"/>
                    </a:ext>
                  </a:extLst>
                </p:cNvPr>
                <p:cNvSpPr txBox="1"/>
                <p:nvPr/>
              </p:nvSpPr>
              <p:spPr>
                <a:xfrm>
                  <a:off x="2651956" y="4714563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F8BA90C-6AEE-9C9D-4C11-A1DE170280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51956" y="4714563"/>
                  <a:ext cx="356251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5802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CEBB7-E283-D380-502D-789AAA410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91D6AD5-A3B9-9E8A-AF37-1BA49D16B6E8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Find the length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/>
                <a:r>
                  <a:rPr lang="en-GB" dirty="0">
                    <a:solidFill>
                      <a:prstClr val="white">
                        <a:lumMod val="65000"/>
                      </a:prst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91D6AD5-A3B9-9E8A-AF37-1BA49D16B6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C49DA07-D5BD-8191-E951-52A8E6689EB1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=2.7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C49DA07-D5BD-8191-E951-52A8E6689E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9C2A09BA-077A-F0D7-1E51-F3508C693089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1A457AF-704D-CD9B-18EC-B534FAEAF043}"/>
              </a:ext>
            </a:extLst>
          </p:cNvPr>
          <p:cNvGrpSpPr/>
          <p:nvPr/>
        </p:nvGrpSpPr>
        <p:grpSpPr>
          <a:xfrm>
            <a:off x="2535906" y="977648"/>
            <a:ext cx="4223288" cy="3983138"/>
            <a:chOff x="2535906" y="977648"/>
            <a:chExt cx="4223288" cy="398313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1595621-4F89-3C13-B563-66797B0DDB40}"/>
                    </a:ext>
                  </a:extLst>
                </p:cNvPr>
                <p:cNvSpPr txBox="1"/>
                <p:nvPr/>
              </p:nvSpPr>
              <p:spPr>
                <a:xfrm>
                  <a:off x="6096000" y="2815964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1595621-4F89-3C13-B563-66797B0DDB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0" y="2815964"/>
                  <a:ext cx="323422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A591CEF-A90C-098E-CFDB-A8B43F87158F}"/>
                    </a:ext>
                  </a:extLst>
                </p:cNvPr>
                <p:cNvSpPr txBox="1"/>
                <p:nvPr/>
              </p:nvSpPr>
              <p:spPr>
                <a:xfrm>
                  <a:off x="4656508" y="1910633"/>
                  <a:ext cx="613951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70</m:t>
                        </m:r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8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A591CEF-A90C-098E-CFDB-A8B43F8715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6508" y="1910633"/>
                  <a:ext cx="613951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6BC51534-159C-F47D-4D49-C56378294DE5}"/>
                </a:ext>
              </a:extLst>
            </p:cNvPr>
            <p:cNvSpPr/>
            <p:nvPr/>
          </p:nvSpPr>
          <p:spPr>
            <a:xfrm>
              <a:off x="4513484" y="977648"/>
              <a:ext cx="899999" cy="900000"/>
            </a:xfrm>
            <a:prstGeom prst="pie">
              <a:avLst>
                <a:gd name="adj1" fmla="val 3758687"/>
                <a:gd name="adj2" fmla="val 711553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9D17FD68-65CB-19A5-52E0-1E7552B98F02}"/>
                </a:ext>
              </a:extLst>
            </p:cNvPr>
            <p:cNvSpPr/>
            <p:nvPr/>
          </p:nvSpPr>
          <p:spPr>
            <a:xfrm>
              <a:off x="3167778" y="1408303"/>
              <a:ext cx="3591416" cy="3469516"/>
            </a:xfrm>
            <a:prstGeom prst="triangl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D0B8CF8-6F07-B46A-91B3-F845825FF0A9}"/>
                </a:ext>
              </a:extLst>
            </p:cNvPr>
            <p:cNvCxnSpPr>
              <a:cxnSpLocks/>
            </p:cNvCxnSpPr>
            <p:nvPr/>
          </p:nvCxnSpPr>
          <p:spPr>
            <a:xfrm>
              <a:off x="3997842" y="3062186"/>
              <a:ext cx="165272" cy="808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70C0C62-6F23-6EE7-45E2-4DB4A743CA0B}"/>
                </a:ext>
              </a:extLst>
            </p:cNvPr>
            <p:cNvCxnSpPr>
              <a:cxnSpLocks/>
            </p:cNvCxnSpPr>
            <p:nvPr/>
          </p:nvCxnSpPr>
          <p:spPr>
            <a:xfrm>
              <a:off x="4963483" y="4794117"/>
              <a:ext cx="0" cy="1666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451F6B6-D0B7-6350-BB19-8D6DEA985F75}"/>
                    </a:ext>
                  </a:extLst>
                </p:cNvPr>
                <p:cNvSpPr txBox="1"/>
                <p:nvPr/>
              </p:nvSpPr>
              <p:spPr>
                <a:xfrm>
                  <a:off x="2535906" y="2815963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3.9 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451F6B6-D0B7-6350-BB19-8D6DEA985F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5906" y="2815963"/>
                  <a:ext cx="1263744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0C2A242D-7F61-310A-9A92-ACF284189CA8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0C2A242D-7F61-310A-9A92-ACF284189C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325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F7AED-138D-EA15-9D79-01504F204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736BCDC-C1DD-7BEB-D51D-8E4EEFD31B1E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000" dirty="0"/>
                  <a:t> given that: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=5.6</m:t>
                    </m:r>
                  </m:oMath>
                </a14:m>
                <a:endParaRPr lang="en-GB" sz="4000" dirty="0"/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4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GB" sz="4000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4000" dirty="0"/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4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0" i="1" dirty="0" smtClean="0">
                        <a:latin typeface="Cambria Math" panose="02040503050406030204" pitchFamily="18" charset="0"/>
                      </a:rPr>
                      <m:t>55</m:t>
                    </m:r>
                  </m:oMath>
                </a14:m>
                <a:endParaRPr lang="en-GB" sz="4000" dirty="0"/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736BCDC-C1DD-7BEB-D51D-8E4EEFD31B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3A5C774-1570-A4AE-0978-93DAC553AA07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=8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3A5C774-1570-A4AE-0978-93DAC553AA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3F4DD4F-97A5-28D5-511C-9923672F1140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3F4DD4F-97A5-28D5-511C-9923672F11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153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52A6B-F8F5-E8A1-4DCC-A1502694E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C8E33F5-3E0A-5566-1F3E-C334D9E57CA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C8E33F5-3E0A-5566-1F3E-C334D9E57C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661F0D0-DC2A-91D1-E94C-197A1388CB79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=7.8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B661F0D0-DC2A-91D1-E94C-197A1388CB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7B6D65C0-5CC1-8BB5-F34D-87BBDD6F8EB8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EF83BDDC-D0A7-7AF0-5396-147E8963698D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EF83BDDC-D0A7-7AF0-5396-147E896369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5BD4F1EA-2F46-833B-5B46-C407E77961AB}"/>
              </a:ext>
            </a:extLst>
          </p:cNvPr>
          <p:cNvGrpSpPr/>
          <p:nvPr/>
        </p:nvGrpSpPr>
        <p:grpSpPr>
          <a:xfrm>
            <a:off x="2183024" y="1539158"/>
            <a:ext cx="4959698" cy="3499853"/>
            <a:chOff x="2183024" y="1539158"/>
            <a:chExt cx="4959698" cy="3499853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6E85C650-4154-B803-2E11-162268A9F1F2}"/>
                </a:ext>
              </a:extLst>
            </p:cNvPr>
            <p:cNvSpPr/>
            <p:nvPr/>
          </p:nvSpPr>
          <p:spPr>
            <a:xfrm>
              <a:off x="6242723" y="4067345"/>
              <a:ext cx="899999" cy="900000"/>
            </a:xfrm>
            <a:prstGeom prst="pie">
              <a:avLst>
                <a:gd name="adj1" fmla="val 10852569"/>
                <a:gd name="adj2" fmla="val 1315254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2AACC1B-5819-BE18-415D-7267667162C4}"/>
                    </a:ext>
                  </a:extLst>
                </p:cNvPr>
                <p:cNvSpPr txBox="1"/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2AACC1B-5819-BE18-415D-7267667162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412" y="2688145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A26F767-2D1D-C31F-3A78-FB2D48402F5C}"/>
                    </a:ext>
                  </a:extLst>
                </p:cNvPr>
                <p:cNvSpPr txBox="1"/>
                <p:nvPr/>
              </p:nvSpPr>
              <p:spPr>
                <a:xfrm>
                  <a:off x="5393885" y="4032495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A26F767-2D1D-C31F-3A78-FB2D48402F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3885" y="4032495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85045F2-C1C4-CE43-5E46-50A1B9C3D4C3}"/>
                </a:ext>
              </a:extLst>
            </p:cNvPr>
            <p:cNvSpPr/>
            <p:nvPr/>
          </p:nvSpPr>
          <p:spPr>
            <a:xfrm>
              <a:off x="2183024" y="1539158"/>
              <a:ext cx="4508274" cy="2985779"/>
            </a:xfrm>
            <a:prstGeom prst="triangle">
              <a:avLst>
                <a:gd name="adj" fmla="val 2583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10356BF6-F2BB-F3B9-1500-62403D457FB1}"/>
                    </a:ext>
                  </a:extLst>
                </p:cNvPr>
                <p:cNvSpPr txBox="1"/>
                <p:nvPr/>
              </p:nvSpPr>
              <p:spPr>
                <a:xfrm>
                  <a:off x="5034257" y="2350575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12 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10356BF6-F2BB-F3B9-1500-62403D457F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4257" y="2350575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3B36808-F79B-8132-1DC0-BE8F4C54E04A}"/>
                    </a:ext>
                  </a:extLst>
                </p:cNvPr>
                <p:cNvSpPr txBox="1"/>
                <p:nvPr/>
              </p:nvSpPr>
              <p:spPr>
                <a:xfrm>
                  <a:off x="3828245" y="4546568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3B36808-F79B-8132-1DC0-BE8F4C54E0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8245" y="4546568"/>
                  <a:ext cx="1178784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4203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0DB37-BF2D-DAB6-D4EE-1029E5C20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21E1915-2576-0BD5-C3AC-FAE2F3D30842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21E1915-2576-0BD5-C3AC-FAE2F3D308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38BF66B-CB88-B9C6-C804-4DF3C326480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=4.9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38BF66B-CB88-B9C6-C804-4DF3C32648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76E906F-E558-41CE-7578-36DF329FFED0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91534FE-9E81-55CB-D9FE-0AFC6D841D15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91534FE-9E81-55CB-D9FE-0AFC6D841D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34723E40-DED1-C0C7-5C33-A44FC937C5E7}"/>
              </a:ext>
            </a:extLst>
          </p:cNvPr>
          <p:cNvGrpSpPr/>
          <p:nvPr/>
        </p:nvGrpSpPr>
        <p:grpSpPr>
          <a:xfrm>
            <a:off x="1755454" y="1669788"/>
            <a:ext cx="7537530" cy="3367639"/>
            <a:chOff x="1755454" y="1669788"/>
            <a:chExt cx="7537530" cy="3367639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1F78DFBC-8EA1-519D-6B9F-33E9CA4A17DB}"/>
                </a:ext>
              </a:extLst>
            </p:cNvPr>
            <p:cNvSpPr/>
            <p:nvPr/>
          </p:nvSpPr>
          <p:spPr>
            <a:xfrm>
              <a:off x="1755454" y="4074938"/>
              <a:ext cx="899999" cy="900000"/>
            </a:xfrm>
            <a:prstGeom prst="pie">
              <a:avLst>
                <a:gd name="adj1" fmla="val 18577537"/>
                <a:gd name="adj2" fmla="val 10807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B258F9C-67FA-9E33-00F9-13DD6C59651D}"/>
                    </a:ext>
                  </a:extLst>
                </p:cNvPr>
                <p:cNvSpPr txBox="1"/>
                <p:nvPr/>
              </p:nvSpPr>
              <p:spPr>
                <a:xfrm>
                  <a:off x="6926262" y="2444283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B258F9C-67FA-9E33-00F9-13DD6C5965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6262" y="2444283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27E4843-58D2-3AA8-B58E-1DDC3BB0CDC3}"/>
                    </a:ext>
                  </a:extLst>
                </p:cNvPr>
                <p:cNvSpPr txBox="1"/>
                <p:nvPr/>
              </p:nvSpPr>
              <p:spPr>
                <a:xfrm>
                  <a:off x="2731965" y="402216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27E4843-58D2-3AA8-B58E-1DDC3BB0CD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1965" y="4022160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53BDF386-22A4-C574-D70A-DB465A0DFFDF}"/>
                </a:ext>
              </a:extLst>
            </p:cNvPr>
            <p:cNvSpPr/>
            <p:nvPr/>
          </p:nvSpPr>
          <p:spPr>
            <a:xfrm>
              <a:off x="2183024" y="1669788"/>
              <a:ext cx="7109960" cy="2876922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55150 h 2855150"/>
                <a:gd name="csX1" fmla="*/ 2449273 w 4508274"/>
                <a:gd name="csY1" fmla="*/ 0 h 2855150"/>
                <a:gd name="csX2" fmla="*/ 4508274 w 4508274"/>
                <a:gd name="csY2" fmla="*/ 2855150 h 2855150"/>
                <a:gd name="csX3" fmla="*/ 0 w 4508274"/>
                <a:gd name="csY3" fmla="*/ 2855150 h 2855150"/>
                <a:gd name="csX0" fmla="*/ 0 w 7109960"/>
                <a:gd name="csY0" fmla="*/ 2855150 h 2876922"/>
                <a:gd name="csX1" fmla="*/ 2449273 w 7109960"/>
                <a:gd name="csY1" fmla="*/ 0 h 2876922"/>
                <a:gd name="csX2" fmla="*/ 7109960 w 7109960"/>
                <a:gd name="csY2" fmla="*/ 2876922 h 2876922"/>
                <a:gd name="csX3" fmla="*/ 0 w 7109960"/>
                <a:gd name="csY3" fmla="*/ 2855150 h 28769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109960" h="2876922">
                  <a:moveTo>
                    <a:pt x="0" y="2855150"/>
                  </a:moveTo>
                  <a:lnTo>
                    <a:pt x="2449273" y="0"/>
                  </a:lnTo>
                  <a:lnTo>
                    <a:pt x="7109960" y="2876922"/>
                  </a:lnTo>
                  <a:lnTo>
                    <a:pt x="0" y="2855150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A30567B7-CBEF-356F-1088-FCCFC9CC0D9F}"/>
                    </a:ext>
                  </a:extLst>
                </p:cNvPr>
                <p:cNvSpPr txBox="1"/>
                <p:nvPr/>
              </p:nvSpPr>
              <p:spPr>
                <a:xfrm>
                  <a:off x="2010593" y="2632013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3.4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A30567B7-CBEF-356F-1088-FCCFC9CC0D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0593" y="2632013"/>
                  <a:ext cx="126374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E7F7D76-D46A-3458-5254-F8758A3E7D7A}"/>
                    </a:ext>
                  </a:extLst>
                </p:cNvPr>
                <p:cNvSpPr txBox="1"/>
                <p:nvPr/>
              </p:nvSpPr>
              <p:spPr>
                <a:xfrm>
                  <a:off x="4963486" y="4544984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E7F7D76-D46A-3458-5254-F8758A3E7D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3486" y="4544984"/>
                  <a:ext cx="951158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340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DA19-7671-BCBC-764B-06E5ACBFF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A45C412-61E4-1A32-8D5B-EEF5EFAAFED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A45C412-61E4-1A32-8D5B-EEF5EFAAFE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40A26F1-AA83-41FB-CEEC-174D2A17391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=6.4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40A26F1-AA83-41FB-CEEC-174D2A1739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827E6A3-CA74-1BDA-3864-DC7F22D770F3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E95280F8-2060-46B6-7B21-E097BAB39B38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E95280F8-2060-46B6-7B21-E097BAB39B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57C94F78-1AE4-AEB1-0346-05A508A233CD}"/>
              </a:ext>
            </a:extLst>
          </p:cNvPr>
          <p:cNvGrpSpPr/>
          <p:nvPr/>
        </p:nvGrpSpPr>
        <p:grpSpPr>
          <a:xfrm>
            <a:off x="1258838" y="1810054"/>
            <a:ext cx="7224959" cy="3111182"/>
            <a:chOff x="1182946" y="1578348"/>
            <a:chExt cx="7224959" cy="3111182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6942CF5D-821A-2549-0F3C-0C6D71984952}"/>
                </a:ext>
              </a:extLst>
            </p:cNvPr>
            <p:cNvSpPr/>
            <p:nvPr/>
          </p:nvSpPr>
          <p:spPr>
            <a:xfrm>
              <a:off x="7507906" y="2690504"/>
              <a:ext cx="899999" cy="900000"/>
            </a:xfrm>
            <a:prstGeom prst="pie">
              <a:avLst>
                <a:gd name="adj1" fmla="val 9984640"/>
                <a:gd name="adj2" fmla="val 1169292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3578A16-5503-D594-B11D-8BDCD2266408}"/>
                    </a:ext>
                  </a:extLst>
                </p:cNvPr>
                <p:cNvSpPr txBox="1"/>
                <p:nvPr/>
              </p:nvSpPr>
              <p:spPr>
                <a:xfrm>
                  <a:off x="1182946" y="2711671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3578A16-5503-D594-B11D-8BDCD22664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2946" y="2711671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E261C53-EBEE-1462-71BD-593A067B8ACF}"/>
                    </a:ext>
                  </a:extLst>
                </p:cNvPr>
                <p:cNvSpPr txBox="1"/>
                <p:nvPr/>
              </p:nvSpPr>
              <p:spPr>
                <a:xfrm>
                  <a:off x="6247869" y="2906877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E261C53-EBEE-1462-71BD-593A067B8A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7869" y="2906877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3ADDB576-FFB7-A4B1-F593-37123F603CB4}"/>
                </a:ext>
              </a:extLst>
            </p:cNvPr>
            <p:cNvSpPr/>
            <p:nvPr/>
          </p:nvSpPr>
          <p:spPr>
            <a:xfrm>
              <a:off x="1506368" y="1578348"/>
              <a:ext cx="6488168" cy="3111182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55150 h 2855150"/>
                <a:gd name="csX1" fmla="*/ 2449273 w 4508274"/>
                <a:gd name="csY1" fmla="*/ 0 h 2855150"/>
                <a:gd name="csX2" fmla="*/ 4508274 w 4508274"/>
                <a:gd name="csY2" fmla="*/ 2855150 h 2855150"/>
                <a:gd name="csX3" fmla="*/ 0 w 4508274"/>
                <a:gd name="csY3" fmla="*/ 2855150 h 2855150"/>
                <a:gd name="csX0" fmla="*/ 0 w 7109960"/>
                <a:gd name="csY0" fmla="*/ 2855150 h 2876922"/>
                <a:gd name="csX1" fmla="*/ 2449273 w 7109960"/>
                <a:gd name="csY1" fmla="*/ 0 h 2876922"/>
                <a:gd name="csX2" fmla="*/ 7109960 w 7109960"/>
                <a:gd name="csY2" fmla="*/ 2876922 h 2876922"/>
                <a:gd name="csX3" fmla="*/ 0 w 7109960"/>
                <a:gd name="csY3" fmla="*/ 2855150 h 2876922"/>
                <a:gd name="csX0" fmla="*/ 0 w 5811512"/>
                <a:gd name="csY0" fmla="*/ 2855150 h 2855150"/>
                <a:gd name="csX1" fmla="*/ 2449273 w 5811512"/>
                <a:gd name="csY1" fmla="*/ 0 h 2855150"/>
                <a:gd name="csX2" fmla="*/ 5811512 w 5811512"/>
                <a:gd name="csY2" fmla="*/ 1477890 h 2855150"/>
                <a:gd name="csX3" fmla="*/ 0 w 5811512"/>
                <a:gd name="csY3" fmla="*/ 2855150 h 2855150"/>
                <a:gd name="csX0" fmla="*/ 0 w 5811512"/>
                <a:gd name="csY0" fmla="*/ 2946590 h 2946590"/>
                <a:gd name="csX1" fmla="*/ 35257 w 5811512"/>
                <a:gd name="csY1" fmla="*/ 0 h 2946590"/>
                <a:gd name="csX2" fmla="*/ 5811512 w 5811512"/>
                <a:gd name="csY2" fmla="*/ 1569330 h 2946590"/>
                <a:gd name="csX3" fmla="*/ 0 w 5811512"/>
                <a:gd name="csY3" fmla="*/ 2946590 h 2946590"/>
                <a:gd name="csX0" fmla="*/ 0 w 6488168"/>
                <a:gd name="csY0" fmla="*/ 3111182 h 3111182"/>
                <a:gd name="csX1" fmla="*/ 711913 w 6488168"/>
                <a:gd name="csY1" fmla="*/ 0 h 3111182"/>
                <a:gd name="csX2" fmla="*/ 6488168 w 6488168"/>
                <a:gd name="csY2" fmla="*/ 1569330 h 3111182"/>
                <a:gd name="csX3" fmla="*/ 0 w 6488168"/>
                <a:gd name="csY3" fmla="*/ 3111182 h 31111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6488168" h="3111182">
                  <a:moveTo>
                    <a:pt x="0" y="3111182"/>
                  </a:moveTo>
                  <a:lnTo>
                    <a:pt x="711913" y="0"/>
                  </a:lnTo>
                  <a:lnTo>
                    <a:pt x="6488168" y="1569330"/>
                  </a:lnTo>
                  <a:lnTo>
                    <a:pt x="0" y="3111182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02B6617F-BEFA-FE90-D30C-35C93AFC8E57}"/>
                    </a:ext>
                  </a:extLst>
                </p:cNvPr>
                <p:cNvSpPr txBox="1"/>
                <p:nvPr/>
              </p:nvSpPr>
              <p:spPr>
                <a:xfrm>
                  <a:off x="4750452" y="1685808"/>
                  <a:ext cx="117878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02B6617F-BEFA-FE90-D30C-35C93AFC8E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0452" y="1685808"/>
                  <a:ext cx="117878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AE165BC-ACDA-DB90-FA06-FAA4B03B8674}"/>
                    </a:ext>
                  </a:extLst>
                </p:cNvPr>
                <p:cNvSpPr txBox="1"/>
                <p:nvPr/>
              </p:nvSpPr>
              <p:spPr>
                <a:xfrm>
                  <a:off x="4604630" y="4052541"/>
                  <a:ext cx="149137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15.5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AE165BC-ACDA-DB90-FA06-FAA4B03B86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4630" y="4052541"/>
                  <a:ext cx="1491370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2402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12374-6E35-3026-1982-E0A44A93D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8585856-8087-4730-1926-A241A93BA9B2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8585856-8087-4730-1926-A241A93BA9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11BDCDF-DCE7-C335-3342-EDF15F0AE730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=11.5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11BDCDF-DCE7-C335-3342-EDF15F0AE7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6E622E5F-B67D-9604-C551-54D5549678B9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2D0A627-31F7-3885-CBE0-31428B83A726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2D0A627-31F7-3885-CBE0-31428B83A7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1737BE75-D4F2-EAA1-1848-E289814D1B4A}"/>
              </a:ext>
            </a:extLst>
          </p:cNvPr>
          <p:cNvGrpSpPr/>
          <p:nvPr/>
        </p:nvGrpSpPr>
        <p:grpSpPr>
          <a:xfrm>
            <a:off x="2284412" y="1043205"/>
            <a:ext cx="5127192" cy="3964739"/>
            <a:chOff x="1149862" y="1072688"/>
            <a:chExt cx="5127192" cy="3964739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EC0B451B-E5D4-5AFD-947E-BDA2AF1D2434}"/>
                </a:ext>
              </a:extLst>
            </p:cNvPr>
            <p:cNvSpPr/>
            <p:nvPr/>
          </p:nvSpPr>
          <p:spPr>
            <a:xfrm>
              <a:off x="2479319" y="1072688"/>
              <a:ext cx="899999" cy="900000"/>
            </a:xfrm>
            <a:prstGeom prst="pie">
              <a:avLst>
                <a:gd name="adj1" fmla="val 2413733"/>
                <a:gd name="adj2" fmla="val 685382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5B7E694-1E34-4D23-6C75-12EB308A3FCA}"/>
                    </a:ext>
                  </a:extLst>
                </p:cNvPr>
                <p:cNvSpPr txBox="1"/>
                <p:nvPr/>
              </p:nvSpPr>
              <p:spPr>
                <a:xfrm>
                  <a:off x="3730000" y="4544984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5B7E694-1E34-4D23-6C75-12EB308A3F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0000" y="4544984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A8921E6-E28F-A144-E110-5FD6FC177192}"/>
                    </a:ext>
                  </a:extLst>
                </p:cNvPr>
                <p:cNvSpPr txBox="1"/>
                <p:nvPr/>
              </p:nvSpPr>
              <p:spPr>
                <a:xfrm>
                  <a:off x="2777353" y="207318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85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A8921E6-E28F-A144-E110-5FD6FC1771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7353" y="2073183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F3D491F-2079-9273-B8CF-64874933AB17}"/>
                </a:ext>
              </a:extLst>
            </p:cNvPr>
            <p:cNvSpPr/>
            <p:nvPr/>
          </p:nvSpPr>
          <p:spPr>
            <a:xfrm>
              <a:off x="1506368" y="1522688"/>
              <a:ext cx="4770686" cy="3166841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55150 h 2855150"/>
                <a:gd name="csX1" fmla="*/ 2449273 w 4508274"/>
                <a:gd name="csY1" fmla="*/ 0 h 2855150"/>
                <a:gd name="csX2" fmla="*/ 4508274 w 4508274"/>
                <a:gd name="csY2" fmla="*/ 2855150 h 2855150"/>
                <a:gd name="csX3" fmla="*/ 0 w 4508274"/>
                <a:gd name="csY3" fmla="*/ 2855150 h 2855150"/>
                <a:gd name="csX0" fmla="*/ 0 w 7109960"/>
                <a:gd name="csY0" fmla="*/ 2855150 h 2876922"/>
                <a:gd name="csX1" fmla="*/ 2449273 w 7109960"/>
                <a:gd name="csY1" fmla="*/ 0 h 2876922"/>
                <a:gd name="csX2" fmla="*/ 7109960 w 7109960"/>
                <a:gd name="csY2" fmla="*/ 2876922 h 2876922"/>
                <a:gd name="csX3" fmla="*/ 0 w 7109960"/>
                <a:gd name="csY3" fmla="*/ 2855150 h 2876922"/>
                <a:gd name="csX0" fmla="*/ 0 w 5811512"/>
                <a:gd name="csY0" fmla="*/ 2855150 h 2855150"/>
                <a:gd name="csX1" fmla="*/ 2449273 w 5811512"/>
                <a:gd name="csY1" fmla="*/ 0 h 2855150"/>
                <a:gd name="csX2" fmla="*/ 5811512 w 5811512"/>
                <a:gd name="csY2" fmla="*/ 1477890 h 2855150"/>
                <a:gd name="csX3" fmla="*/ 0 w 5811512"/>
                <a:gd name="csY3" fmla="*/ 2855150 h 2855150"/>
                <a:gd name="csX0" fmla="*/ 0 w 5811512"/>
                <a:gd name="csY0" fmla="*/ 2946590 h 2946590"/>
                <a:gd name="csX1" fmla="*/ 35257 w 5811512"/>
                <a:gd name="csY1" fmla="*/ 0 h 2946590"/>
                <a:gd name="csX2" fmla="*/ 5811512 w 5811512"/>
                <a:gd name="csY2" fmla="*/ 1569330 h 2946590"/>
                <a:gd name="csX3" fmla="*/ 0 w 5811512"/>
                <a:gd name="csY3" fmla="*/ 2946590 h 2946590"/>
                <a:gd name="csX0" fmla="*/ 0 w 6488168"/>
                <a:gd name="csY0" fmla="*/ 3111182 h 3111182"/>
                <a:gd name="csX1" fmla="*/ 711913 w 6488168"/>
                <a:gd name="csY1" fmla="*/ 0 h 3111182"/>
                <a:gd name="csX2" fmla="*/ 6488168 w 6488168"/>
                <a:gd name="csY2" fmla="*/ 1569330 h 3111182"/>
                <a:gd name="csX3" fmla="*/ 0 w 6488168"/>
                <a:gd name="csY3" fmla="*/ 3111182 h 3111182"/>
                <a:gd name="csX0" fmla="*/ 0 w 4770686"/>
                <a:gd name="csY0" fmla="*/ 3111182 h 3111182"/>
                <a:gd name="csX1" fmla="*/ 711913 w 4770686"/>
                <a:gd name="csY1" fmla="*/ 0 h 3111182"/>
                <a:gd name="csX2" fmla="*/ 4770686 w 4770686"/>
                <a:gd name="csY2" fmla="*/ 2809734 h 3111182"/>
                <a:gd name="csX3" fmla="*/ 0 w 4770686"/>
                <a:gd name="csY3" fmla="*/ 3111182 h 3111182"/>
                <a:gd name="csX0" fmla="*/ 0 w 4770686"/>
                <a:gd name="csY0" fmla="*/ 3166841 h 3166841"/>
                <a:gd name="csX1" fmla="*/ 1427530 w 4770686"/>
                <a:gd name="csY1" fmla="*/ 0 h 3166841"/>
                <a:gd name="csX2" fmla="*/ 4770686 w 4770686"/>
                <a:gd name="csY2" fmla="*/ 2865393 h 3166841"/>
                <a:gd name="csX3" fmla="*/ 0 w 4770686"/>
                <a:gd name="csY3" fmla="*/ 3166841 h 31668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4770686" h="3166841">
                  <a:moveTo>
                    <a:pt x="0" y="3166841"/>
                  </a:moveTo>
                  <a:lnTo>
                    <a:pt x="1427530" y="0"/>
                  </a:lnTo>
                  <a:lnTo>
                    <a:pt x="4770686" y="2865393"/>
                  </a:lnTo>
                  <a:lnTo>
                    <a:pt x="0" y="3166841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18FDD83B-B44F-32B6-5224-F6DC907AC195}"/>
                    </a:ext>
                  </a:extLst>
                </p:cNvPr>
                <p:cNvSpPr txBox="1"/>
                <p:nvPr/>
              </p:nvSpPr>
              <p:spPr>
                <a:xfrm>
                  <a:off x="1149862" y="2372244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18FDD83B-B44F-32B6-5224-F6DC907AC1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9862" y="2372244"/>
                  <a:ext cx="951158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9F6E895-F975-AE7F-8EA3-091F8D5F60C6}"/>
                    </a:ext>
                  </a:extLst>
                </p:cNvPr>
                <p:cNvSpPr txBox="1"/>
                <p:nvPr/>
              </p:nvSpPr>
              <p:spPr>
                <a:xfrm>
                  <a:off x="4887594" y="2489753"/>
                  <a:ext cx="951158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9F6E895-F975-AE7F-8EA3-091F8D5F60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7594" y="2489753"/>
                  <a:ext cx="951158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5898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1485A-443B-44AC-2800-19C1451C3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02980A7-233F-176E-EC51-E48DDADBF5FD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02980A7-233F-176E-EC51-E48DDADBF5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4DA9309-FB4B-E9AB-6588-D6616C72EBA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=8.1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4DA9309-FB4B-E9AB-6588-D6616C72EB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AB93CEA-E1EC-3614-F278-A4F6B15FD59D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3FF0B85-A1D2-4979-8BBC-C56C58A70FA0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3FF0B85-A1D2-4979-8BBC-C56C58A70F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DB7B77E5-2FE2-817D-093C-2EA1ECE0C691}"/>
              </a:ext>
            </a:extLst>
          </p:cNvPr>
          <p:cNvGrpSpPr/>
          <p:nvPr/>
        </p:nvGrpSpPr>
        <p:grpSpPr>
          <a:xfrm>
            <a:off x="2217109" y="1562671"/>
            <a:ext cx="5298551" cy="3282886"/>
            <a:chOff x="-293707" y="1745326"/>
            <a:chExt cx="5298551" cy="3282886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1FA6EC9D-ADF5-436E-BD8E-43CCB2C17E94}"/>
                </a:ext>
              </a:extLst>
            </p:cNvPr>
            <p:cNvSpPr/>
            <p:nvPr/>
          </p:nvSpPr>
          <p:spPr>
            <a:xfrm>
              <a:off x="380506" y="4128212"/>
              <a:ext cx="899999" cy="900000"/>
            </a:xfrm>
            <a:prstGeom prst="pie">
              <a:avLst>
                <a:gd name="adj1" fmla="val 16969770"/>
                <a:gd name="adj2" fmla="val 2080252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4D9C1F2-65E1-1CB8-75C0-CF19A7D01857}"/>
                    </a:ext>
                  </a:extLst>
                </p:cNvPr>
                <p:cNvSpPr txBox="1"/>
                <p:nvPr/>
              </p:nvSpPr>
              <p:spPr>
                <a:xfrm>
                  <a:off x="3472922" y="2239523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24D9C1F2-65E1-1CB8-75C0-CF19A7D018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72922" y="2239523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75A0520-8E31-6EA3-3888-B4A5B46D0968}"/>
                    </a:ext>
                  </a:extLst>
                </p:cNvPr>
                <p:cNvSpPr txBox="1"/>
                <p:nvPr/>
              </p:nvSpPr>
              <p:spPr>
                <a:xfrm>
                  <a:off x="1182946" y="379342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67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75A0520-8E31-6EA3-3888-B4A5B46D09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2946" y="3793423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88CC1A-AF11-1F9B-70BF-D5BC04F25664}"/>
                </a:ext>
              </a:extLst>
            </p:cNvPr>
            <p:cNvSpPr/>
            <p:nvPr/>
          </p:nvSpPr>
          <p:spPr>
            <a:xfrm>
              <a:off x="830506" y="1745326"/>
              <a:ext cx="4174338" cy="2832886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55150 h 2855150"/>
                <a:gd name="csX1" fmla="*/ 2449273 w 4508274"/>
                <a:gd name="csY1" fmla="*/ 0 h 2855150"/>
                <a:gd name="csX2" fmla="*/ 4508274 w 4508274"/>
                <a:gd name="csY2" fmla="*/ 2855150 h 2855150"/>
                <a:gd name="csX3" fmla="*/ 0 w 4508274"/>
                <a:gd name="csY3" fmla="*/ 2855150 h 2855150"/>
                <a:gd name="csX0" fmla="*/ 0 w 7109960"/>
                <a:gd name="csY0" fmla="*/ 2855150 h 2876922"/>
                <a:gd name="csX1" fmla="*/ 2449273 w 7109960"/>
                <a:gd name="csY1" fmla="*/ 0 h 2876922"/>
                <a:gd name="csX2" fmla="*/ 7109960 w 7109960"/>
                <a:gd name="csY2" fmla="*/ 2876922 h 2876922"/>
                <a:gd name="csX3" fmla="*/ 0 w 7109960"/>
                <a:gd name="csY3" fmla="*/ 2855150 h 2876922"/>
                <a:gd name="csX0" fmla="*/ 0 w 5811512"/>
                <a:gd name="csY0" fmla="*/ 2855150 h 2855150"/>
                <a:gd name="csX1" fmla="*/ 2449273 w 5811512"/>
                <a:gd name="csY1" fmla="*/ 0 h 2855150"/>
                <a:gd name="csX2" fmla="*/ 5811512 w 5811512"/>
                <a:gd name="csY2" fmla="*/ 1477890 h 2855150"/>
                <a:gd name="csX3" fmla="*/ 0 w 5811512"/>
                <a:gd name="csY3" fmla="*/ 2855150 h 2855150"/>
                <a:gd name="csX0" fmla="*/ 0 w 5811512"/>
                <a:gd name="csY0" fmla="*/ 2946590 h 2946590"/>
                <a:gd name="csX1" fmla="*/ 35257 w 5811512"/>
                <a:gd name="csY1" fmla="*/ 0 h 2946590"/>
                <a:gd name="csX2" fmla="*/ 5811512 w 5811512"/>
                <a:gd name="csY2" fmla="*/ 1569330 h 2946590"/>
                <a:gd name="csX3" fmla="*/ 0 w 5811512"/>
                <a:gd name="csY3" fmla="*/ 2946590 h 2946590"/>
                <a:gd name="csX0" fmla="*/ 0 w 6488168"/>
                <a:gd name="csY0" fmla="*/ 3111182 h 3111182"/>
                <a:gd name="csX1" fmla="*/ 711913 w 6488168"/>
                <a:gd name="csY1" fmla="*/ 0 h 3111182"/>
                <a:gd name="csX2" fmla="*/ 6488168 w 6488168"/>
                <a:gd name="csY2" fmla="*/ 1569330 h 3111182"/>
                <a:gd name="csX3" fmla="*/ 0 w 6488168"/>
                <a:gd name="csY3" fmla="*/ 3111182 h 3111182"/>
                <a:gd name="csX0" fmla="*/ 0 w 6822122"/>
                <a:gd name="csY0" fmla="*/ 3111182 h 3111182"/>
                <a:gd name="csX1" fmla="*/ 711913 w 6822122"/>
                <a:gd name="csY1" fmla="*/ 0 h 3111182"/>
                <a:gd name="csX2" fmla="*/ 6822122 w 6822122"/>
                <a:gd name="csY2" fmla="*/ 2388315 h 3111182"/>
                <a:gd name="csX3" fmla="*/ 0 w 6822122"/>
                <a:gd name="csY3" fmla="*/ 3111182 h 3111182"/>
                <a:gd name="csX0" fmla="*/ 0 w 6822122"/>
                <a:gd name="csY0" fmla="*/ 2968058 h 2968058"/>
                <a:gd name="csX1" fmla="*/ 3097305 w 6822122"/>
                <a:gd name="csY1" fmla="*/ 0 h 2968058"/>
                <a:gd name="csX2" fmla="*/ 6822122 w 6822122"/>
                <a:gd name="csY2" fmla="*/ 2245191 h 2968058"/>
                <a:gd name="csX3" fmla="*/ 0 w 6822122"/>
                <a:gd name="csY3" fmla="*/ 2968058 h 2968058"/>
                <a:gd name="csX0" fmla="*/ 0 w 7497983"/>
                <a:gd name="csY0" fmla="*/ 2856740 h 2856740"/>
                <a:gd name="csX1" fmla="*/ 3773166 w 7497983"/>
                <a:gd name="csY1" fmla="*/ 0 h 2856740"/>
                <a:gd name="csX2" fmla="*/ 7497983 w 7497983"/>
                <a:gd name="csY2" fmla="*/ 2245191 h 2856740"/>
                <a:gd name="csX3" fmla="*/ 0 w 7497983"/>
                <a:gd name="csY3" fmla="*/ 2856740 h 2856740"/>
                <a:gd name="csX0" fmla="*/ 0 w 7497983"/>
                <a:gd name="csY0" fmla="*/ 2832886 h 2832886"/>
                <a:gd name="csX1" fmla="*/ 560839 w 7497983"/>
                <a:gd name="csY1" fmla="*/ 0 h 2832886"/>
                <a:gd name="csX2" fmla="*/ 7497983 w 7497983"/>
                <a:gd name="csY2" fmla="*/ 2221337 h 2832886"/>
                <a:gd name="csX3" fmla="*/ 0 w 7497983"/>
                <a:gd name="csY3" fmla="*/ 2832886 h 2832886"/>
                <a:gd name="csX0" fmla="*/ 0 w 4174338"/>
                <a:gd name="csY0" fmla="*/ 2832886 h 2832886"/>
                <a:gd name="csX1" fmla="*/ 560839 w 4174338"/>
                <a:gd name="csY1" fmla="*/ 0 h 2832886"/>
                <a:gd name="csX2" fmla="*/ 4174338 w 4174338"/>
                <a:gd name="csY2" fmla="*/ 1911236 h 2832886"/>
                <a:gd name="csX3" fmla="*/ 0 w 4174338"/>
                <a:gd name="csY3" fmla="*/ 2832886 h 28328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4174338" h="2832886">
                  <a:moveTo>
                    <a:pt x="0" y="2832886"/>
                  </a:moveTo>
                  <a:lnTo>
                    <a:pt x="560839" y="0"/>
                  </a:lnTo>
                  <a:lnTo>
                    <a:pt x="4174338" y="1911236"/>
                  </a:lnTo>
                  <a:lnTo>
                    <a:pt x="0" y="2832886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6C7D0C36-4DEA-1628-9AAB-D385664B39FE}"/>
                    </a:ext>
                  </a:extLst>
                </p:cNvPr>
                <p:cNvSpPr txBox="1"/>
                <p:nvPr/>
              </p:nvSpPr>
              <p:spPr>
                <a:xfrm>
                  <a:off x="-293707" y="2796369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5.7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6C7D0C36-4DEA-1628-9AAB-D385664B39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93707" y="2796369"/>
                  <a:ext cx="126374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5ABB0FD3-F6A3-DA71-E832-E4F4ED2FAB8B}"/>
                    </a:ext>
                  </a:extLst>
                </p:cNvPr>
                <p:cNvSpPr txBox="1"/>
                <p:nvPr/>
              </p:nvSpPr>
              <p:spPr>
                <a:xfrm>
                  <a:off x="2608852" y="4176471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.4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5ABB0FD3-F6A3-DA71-E832-E4F4ED2FAB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8852" y="4176471"/>
                  <a:ext cx="1263744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1926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994D8-468B-1EB7-4F9B-5942FD318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70906C7-0904-716D-0DD3-A1741DD26A9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length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  <a:p>
                <a:r>
                  <a:rPr lang="en-GB" dirty="0">
                    <a:solidFill>
                      <a:schemeClr val="bg1">
                        <a:lumMod val="65000"/>
                      </a:schemeClr>
                    </a:solidFill>
                  </a:rPr>
                  <a:t>Give your answer to one decimal place.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70906C7-0904-716D-0DD3-A1741DD26A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4BDE46B-6C21-05E5-EEA8-14C6E34DFC3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=7.5 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4BDE46B-6C21-05E5-EEA8-14C6E34DFC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B9A639E7-71D9-1CE3-E258-8E07824AF246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8E5CF02-9704-DC7A-0B6F-AAD2242FF187}"/>
                  </a:ext>
                </a:extLst>
              </p:cNvPr>
              <p:cNvSpPr/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24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8E5CF02-9704-DC7A-0B6F-AAD2242FF1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797" y="2690505"/>
                <a:ext cx="3579250" cy="6751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0E85E1E6-898C-3582-4905-FCC07518AAC3}"/>
              </a:ext>
            </a:extLst>
          </p:cNvPr>
          <p:cNvGrpSpPr/>
          <p:nvPr/>
        </p:nvGrpSpPr>
        <p:grpSpPr>
          <a:xfrm>
            <a:off x="1572241" y="1682085"/>
            <a:ext cx="6443149" cy="2862899"/>
            <a:chOff x="-1464887" y="1624935"/>
            <a:chExt cx="6443149" cy="2862899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05276359-C488-7691-B6FF-4853D6BAC5AC}"/>
                </a:ext>
              </a:extLst>
            </p:cNvPr>
            <p:cNvSpPr/>
            <p:nvPr/>
          </p:nvSpPr>
          <p:spPr>
            <a:xfrm>
              <a:off x="-860875" y="1624935"/>
              <a:ext cx="899999" cy="900000"/>
            </a:xfrm>
            <a:prstGeom prst="pie">
              <a:avLst>
                <a:gd name="adj1" fmla="val 562742"/>
                <a:gd name="adj2" fmla="val 453588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416584C-C46B-08F1-8E40-0AE60216A58D}"/>
                    </a:ext>
                  </a:extLst>
                </p:cNvPr>
                <p:cNvSpPr txBox="1"/>
                <p:nvPr/>
              </p:nvSpPr>
              <p:spPr>
                <a:xfrm>
                  <a:off x="2771173" y="3776920"/>
                  <a:ext cx="32342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416584C-C46B-08F1-8E40-0AE60216A5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1173" y="3776920"/>
                  <a:ext cx="32342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05887B3-C46C-71DF-6C9E-B5F72F50DE4E}"/>
                    </a:ext>
                  </a:extLst>
                </p:cNvPr>
                <p:cNvSpPr txBox="1"/>
                <p:nvPr/>
              </p:nvSpPr>
              <p:spPr>
                <a:xfrm>
                  <a:off x="-72033" y="2369067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05887B3-C46C-71DF-6C9E-B5F72F50DE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72033" y="2369067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8C73311-69F5-EDE6-32B9-17788B96C4F4}"/>
                </a:ext>
              </a:extLst>
            </p:cNvPr>
            <p:cNvSpPr/>
            <p:nvPr/>
          </p:nvSpPr>
          <p:spPr>
            <a:xfrm>
              <a:off x="-410875" y="2074935"/>
              <a:ext cx="5389137" cy="2412899"/>
            </a:xfrm>
            <a:custGeom>
              <a:avLst/>
              <a:gdLst>
                <a:gd name="csX0" fmla="*/ 0 w 4508274"/>
                <a:gd name="csY0" fmla="*/ 2985779 h 2985779"/>
                <a:gd name="csX1" fmla="*/ 1164758 w 4508274"/>
                <a:gd name="csY1" fmla="*/ 0 h 2985779"/>
                <a:gd name="csX2" fmla="*/ 4508274 w 4508274"/>
                <a:gd name="csY2" fmla="*/ 2985779 h 2985779"/>
                <a:gd name="csX3" fmla="*/ 0 w 4508274"/>
                <a:gd name="csY3" fmla="*/ 2985779 h 2985779"/>
                <a:gd name="csX0" fmla="*/ 0 w 4508274"/>
                <a:gd name="csY0" fmla="*/ 2855150 h 2855150"/>
                <a:gd name="csX1" fmla="*/ 2449273 w 4508274"/>
                <a:gd name="csY1" fmla="*/ 0 h 2855150"/>
                <a:gd name="csX2" fmla="*/ 4508274 w 4508274"/>
                <a:gd name="csY2" fmla="*/ 2855150 h 2855150"/>
                <a:gd name="csX3" fmla="*/ 0 w 4508274"/>
                <a:gd name="csY3" fmla="*/ 2855150 h 2855150"/>
                <a:gd name="csX0" fmla="*/ 0 w 7109960"/>
                <a:gd name="csY0" fmla="*/ 2855150 h 2876922"/>
                <a:gd name="csX1" fmla="*/ 2449273 w 7109960"/>
                <a:gd name="csY1" fmla="*/ 0 h 2876922"/>
                <a:gd name="csX2" fmla="*/ 7109960 w 7109960"/>
                <a:gd name="csY2" fmla="*/ 2876922 h 2876922"/>
                <a:gd name="csX3" fmla="*/ 0 w 7109960"/>
                <a:gd name="csY3" fmla="*/ 2855150 h 2876922"/>
                <a:gd name="csX0" fmla="*/ 0 w 5811512"/>
                <a:gd name="csY0" fmla="*/ 2855150 h 2855150"/>
                <a:gd name="csX1" fmla="*/ 2449273 w 5811512"/>
                <a:gd name="csY1" fmla="*/ 0 h 2855150"/>
                <a:gd name="csX2" fmla="*/ 5811512 w 5811512"/>
                <a:gd name="csY2" fmla="*/ 1477890 h 2855150"/>
                <a:gd name="csX3" fmla="*/ 0 w 5811512"/>
                <a:gd name="csY3" fmla="*/ 2855150 h 2855150"/>
                <a:gd name="csX0" fmla="*/ 0 w 5811512"/>
                <a:gd name="csY0" fmla="*/ 2946590 h 2946590"/>
                <a:gd name="csX1" fmla="*/ 35257 w 5811512"/>
                <a:gd name="csY1" fmla="*/ 0 h 2946590"/>
                <a:gd name="csX2" fmla="*/ 5811512 w 5811512"/>
                <a:gd name="csY2" fmla="*/ 1569330 h 2946590"/>
                <a:gd name="csX3" fmla="*/ 0 w 5811512"/>
                <a:gd name="csY3" fmla="*/ 2946590 h 2946590"/>
                <a:gd name="csX0" fmla="*/ 0 w 6488168"/>
                <a:gd name="csY0" fmla="*/ 3111182 h 3111182"/>
                <a:gd name="csX1" fmla="*/ 711913 w 6488168"/>
                <a:gd name="csY1" fmla="*/ 0 h 3111182"/>
                <a:gd name="csX2" fmla="*/ 6488168 w 6488168"/>
                <a:gd name="csY2" fmla="*/ 1569330 h 3111182"/>
                <a:gd name="csX3" fmla="*/ 0 w 6488168"/>
                <a:gd name="csY3" fmla="*/ 3111182 h 3111182"/>
                <a:gd name="csX0" fmla="*/ 0 w 6822122"/>
                <a:gd name="csY0" fmla="*/ 3111182 h 3111182"/>
                <a:gd name="csX1" fmla="*/ 711913 w 6822122"/>
                <a:gd name="csY1" fmla="*/ 0 h 3111182"/>
                <a:gd name="csX2" fmla="*/ 6822122 w 6822122"/>
                <a:gd name="csY2" fmla="*/ 2388315 h 3111182"/>
                <a:gd name="csX3" fmla="*/ 0 w 6822122"/>
                <a:gd name="csY3" fmla="*/ 3111182 h 3111182"/>
                <a:gd name="csX0" fmla="*/ 0 w 6822122"/>
                <a:gd name="csY0" fmla="*/ 2968058 h 2968058"/>
                <a:gd name="csX1" fmla="*/ 3097305 w 6822122"/>
                <a:gd name="csY1" fmla="*/ 0 h 2968058"/>
                <a:gd name="csX2" fmla="*/ 6822122 w 6822122"/>
                <a:gd name="csY2" fmla="*/ 2245191 h 2968058"/>
                <a:gd name="csX3" fmla="*/ 0 w 6822122"/>
                <a:gd name="csY3" fmla="*/ 2968058 h 2968058"/>
                <a:gd name="csX0" fmla="*/ 0 w 7497983"/>
                <a:gd name="csY0" fmla="*/ 2856740 h 2856740"/>
                <a:gd name="csX1" fmla="*/ 3773166 w 7497983"/>
                <a:gd name="csY1" fmla="*/ 0 h 2856740"/>
                <a:gd name="csX2" fmla="*/ 7497983 w 7497983"/>
                <a:gd name="csY2" fmla="*/ 2245191 h 2856740"/>
                <a:gd name="csX3" fmla="*/ 0 w 7497983"/>
                <a:gd name="csY3" fmla="*/ 2856740 h 2856740"/>
                <a:gd name="csX0" fmla="*/ 0 w 7497983"/>
                <a:gd name="csY0" fmla="*/ 2832886 h 2832886"/>
                <a:gd name="csX1" fmla="*/ 560839 w 7497983"/>
                <a:gd name="csY1" fmla="*/ 0 h 2832886"/>
                <a:gd name="csX2" fmla="*/ 7497983 w 7497983"/>
                <a:gd name="csY2" fmla="*/ 2221337 h 2832886"/>
                <a:gd name="csX3" fmla="*/ 0 w 7497983"/>
                <a:gd name="csY3" fmla="*/ 2832886 h 2832886"/>
                <a:gd name="csX0" fmla="*/ 0 w 4174338"/>
                <a:gd name="csY0" fmla="*/ 2832886 h 2832886"/>
                <a:gd name="csX1" fmla="*/ 560839 w 4174338"/>
                <a:gd name="csY1" fmla="*/ 0 h 2832886"/>
                <a:gd name="csX2" fmla="*/ 4174338 w 4174338"/>
                <a:gd name="csY2" fmla="*/ 1911236 h 2832886"/>
                <a:gd name="csX3" fmla="*/ 0 w 4174338"/>
                <a:gd name="csY3" fmla="*/ 2832886 h 2832886"/>
                <a:gd name="csX0" fmla="*/ 1241380 w 5415718"/>
                <a:gd name="csY0" fmla="*/ 2503276 h 2503276"/>
                <a:gd name="csX1" fmla="*/ 0 w 5415718"/>
                <a:gd name="csY1" fmla="*/ 0 h 2503276"/>
                <a:gd name="csX2" fmla="*/ 5415718 w 5415718"/>
                <a:gd name="csY2" fmla="*/ 1581626 h 2503276"/>
                <a:gd name="csX3" fmla="*/ 1241380 w 5415718"/>
                <a:gd name="csY3" fmla="*/ 2503276 h 2503276"/>
                <a:gd name="csX0" fmla="*/ 550263 w 5415718"/>
                <a:gd name="csY0" fmla="*/ 2412899 h 2412899"/>
                <a:gd name="csX1" fmla="*/ 0 w 5415718"/>
                <a:gd name="csY1" fmla="*/ 0 h 2412899"/>
                <a:gd name="csX2" fmla="*/ 5415718 w 5415718"/>
                <a:gd name="csY2" fmla="*/ 1581626 h 2412899"/>
                <a:gd name="csX3" fmla="*/ 550263 w 5415718"/>
                <a:gd name="csY3" fmla="*/ 2412899 h 2412899"/>
                <a:gd name="csX0" fmla="*/ 550263 w 5389137"/>
                <a:gd name="csY0" fmla="*/ 2412899 h 2412899"/>
                <a:gd name="csX1" fmla="*/ 0 w 5389137"/>
                <a:gd name="csY1" fmla="*/ 0 h 2412899"/>
                <a:gd name="csX2" fmla="*/ 5389137 w 5389137"/>
                <a:gd name="csY2" fmla="*/ 970254 h 2412899"/>
                <a:gd name="csX3" fmla="*/ 550263 w 5389137"/>
                <a:gd name="csY3" fmla="*/ 2412899 h 241289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5389137" h="2412899">
                  <a:moveTo>
                    <a:pt x="550263" y="2412899"/>
                  </a:moveTo>
                  <a:lnTo>
                    <a:pt x="0" y="0"/>
                  </a:lnTo>
                  <a:lnTo>
                    <a:pt x="5389137" y="970254"/>
                  </a:lnTo>
                  <a:lnTo>
                    <a:pt x="550263" y="2412899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9A84388F-0457-7694-B659-A7E0856DC0B7}"/>
                    </a:ext>
                  </a:extLst>
                </p:cNvPr>
                <p:cNvSpPr txBox="1"/>
                <p:nvPr/>
              </p:nvSpPr>
              <p:spPr>
                <a:xfrm>
                  <a:off x="-1464887" y="3281384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4.3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9A84388F-0457-7694-B659-A7E0856DC0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464887" y="3281384"/>
                  <a:ext cx="1263744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0EF7132-21FD-77A7-0DC0-69AAA06CA77F}"/>
                    </a:ext>
                  </a:extLst>
                </p:cNvPr>
                <p:cNvSpPr txBox="1"/>
                <p:nvPr/>
              </p:nvSpPr>
              <p:spPr>
                <a:xfrm>
                  <a:off x="1876821" y="1876624"/>
                  <a:ext cx="1263744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.6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0EF7132-21FD-77A7-0DC0-69AAA06CA7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6821" y="1876624"/>
                  <a:ext cx="1263744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4280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9C0925-07C5-49D5-8D8D-A13F46C1A23B}" vid="{69CAFDAA-1B26-431A-96C0-EBA370EF12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412</TotalTime>
  <Words>791</Words>
  <Application>Microsoft Office PowerPoint</Application>
  <PresentationFormat>Widescreen</PresentationFormat>
  <Paragraphs>187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Arial</vt:lpstr>
      <vt:lpstr>Calibri</vt:lpstr>
      <vt:lpstr>Cambria Math</vt:lpstr>
      <vt:lpstr>1_Office Theme</vt:lpstr>
      <vt:lpstr>Trigonometry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4</cp:revision>
  <dcterms:created xsi:type="dcterms:W3CDTF">2026-05-17T16:32:11Z</dcterms:created>
  <dcterms:modified xsi:type="dcterms:W3CDTF">2026-07-04T18:46:49Z</dcterms:modified>
</cp:coreProperties>
</file>