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89" r:id="rId3"/>
    <p:sldId id="287" r:id="rId4"/>
    <p:sldId id="288" r:id="rId5"/>
    <p:sldId id="293" r:id="rId6"/>
    <p:sldId id="290" r:id="rId7"/>
    <p:sldId id="294" r:id="rId8"/>
    <p:sldId id="291" r:id="rId9"/>
    <p:sldId id="299" r:id="rId10"/>
    <p:sldId id="300" r:id="rId11"/>
    <p:sldId id="302" r:id="rId12"/>
    <p:sldId id="301" r:id="rId13"/>
    <p:sldId id="306" r:id="rId14"/>
    <p:sldId id="303" r:id="rId15"/>
    <p:sldId id="305" r:id="rId16"/>
    <p:sldId id="304" r:id="rId17"/>
    <p:sldId id="292" r:id="rId18"/>
    <p:sldId id="295" r:id="rId19"/>
    <p:sldId id="296" r:id="rId20"/>
    <p:sldId id="297" r:id="rId21"/>
    <p:sldId id="29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37" autoAdjust="0"/>
    <p:restoredTop sz="94660"/>
  </p:normalViewPr>
  <p:slideViewPr>
    <p:cSldViewPr snapToGrid="0">
      <p:cViewPr>
        <p:scale>
          <a:sx n="50" d="100"/>
          <a:sy n="50" d="100"/>
        </p:scale>
        <p:origin x="-704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undo custSel addSld delSld modSld sldOrd">
      <pc:chgData name="Christopher Potter" userId="24ad2ef8db5e8a45" providerId="LiveId" clId="{10AB9FE2-9012-46EF-B18A-C87D5526F6EE}" dt="2026-07-06T08:42:45.067" v="1270"/>
      <pc:docMkLst>
        <pc:docMk/>
      </pc:docMkLst>
      <pc:sldChg chg="modSp mod setBg">
        <pc:chgData name="Christopher Potter" userId="24ad2ef8db5e8a45" providerId="LiveId" clId="{10AB9FE2-9012-46EF-B18A-C87D5526F6EE}" dt="2026-07-06T08:42:45.067" v="1270"/>
        <pc:sldMkLst>
          <pc:docMk/>
          <pc:sldMk cId="1083552615" sldId="262"/>
        </pc:sldMkLst>
        <pc:spChg chg="mod">
          <ac:chgData name="Christopher Potter" userId="24ad2ef8db5e8a45" providerId="LiveId" clId="{10AB9FE2-9012-46EF-B18A-C87D5526F6EE}" dt="2026-06-22T11:09:50.201" v="5" actId="20577"/>
          <ac:spMkLst>
            <pc:docMk/>
            <pc:sldMk cId="1083552615" sldId="262"/>
            <ac:spMk id="2" creationId="{268718E5-D4A8-2C96-C6A3-B94F3571C4F8}"/>
          </ac:spMkLst>
        </pc:spChg>
      </pc:sldChg>
      <pc:sldChg chg="addSp delSp modSp mod">
        <pc:chgData name="Christopher Potter" userId="24ad2ef8db5e8a45" providerId="LiveId" clId="{10AB9FE2-9012-46EF-B18A-C87D5526F6EE}" dt="2026-06-22T12:22:31.685" v="352" actId="403"/>
        <pc:sldMkLst>
          <pc:docMk/>
          <pc:sldMk cId="1185602203" sldId="287"/>
        </pc:sldMkLst>
        <pc:spChg chg="mod">
          <ac:chgData name="Christopher Potter" userId="24ad2ef8db5e8a45" providerId="LiveId" clId="{10AB9FE2-9012-46EF-B18A-C87D5526F6EE}" dt="2026-06-22T11:18:52.108" v="62" actId="12788"/>
          <ac:spMkLst>
            <pc:docMk/>
            <pc:sldMk cId="1185602203" sldId="287"/>
            <ac:spMk id="2" creationId="{B0D84856-8582-0DDF-51CE-150E7B627073}"/>
          </ac:spMkLst>
        </pc:spChg>
        <pc:spChg chg="mod">
          <ac:chgData name="Christopher Potter" userId="24ad2ef8db5e8a45" providerId="LiveId" clId="{10AB9FE2-9012-46EF-B18A-C87D5526F6EE}" dt="2026-06-22T11:59:34.423" v="116" actId="20577"/>
          <ac:spMkLst>
            <pc:docMk/>
            <pc:sldMk cId="1185602203" sldId="287"/>
            <ac:spMk id="3" creationId="{8E2D65F4-B628-807E-EE30-573A596A26B4}"/>
          </ac:spMkLst>
        </pc:spChg>
        <pc:spChg chg="mod topLvl">
          <ac:chgData name="Christopher Potter" userId="24ad2ef8db5e8a45" providerId="LiveId" clId="{10AB9FE2-9012-46EF-B18A-C87D5526F6EE}" dt="2026-06-22T12:22:31.685" v="352" actId="403"/>
          <ac:spMkLst>
            <pc:docMk/>
            <pc:sldMk cId="1185602203" sldId="287"/>
            <ac:spMk id="5" creationId="{88103944-2B1B-D232-26F9-5C40A752159F}"/>
          </ac:spMkLst>
        </pc:spChg>
        <pc:spChg chg="mod topLvl">
          <ac:chgData name="Christopher Potter" userId="24ad2ef8db5e8a45" providerId="LiveId" clId="{10AB9FE2-9012-46EF-B18A-C87D5526F6EE}" dt="2026-06-22T12:22:31.685" v="352" actId="403"/>
          <ac:spMkLst>
            <pc:docMk/>
            <pc:sldMk cId="1185602203" sldId="287"/>
            <ac:spMk id="11" creationId="{667D31F1-BEAA-B418-3FB6-3E3E2AE0F09B}"/>
          </ac:spMkLst>
        </pc:spChg>
        <pc:spChg chg="add mod">
          <ac:chgData name="Christopher Potter" userId="24ad2ef8db5e8a45" providerId="LiveId" clId="{10AB9FE2-9012-46EF-B18A-C87D5526F6EE}" dt="2026-06-22T12:22:31.685" v="352" actId="403"/>
          <ac:spMkLst>
            <pc:docMk/>
            <pc:sldMk cId="1185602203" sldId="287"/>
            <ac:spMk id="13" creationId="{6DE22E09-110B-B070-447A-1EA6964E73D4}"/>
          </ac:spMkLst>
        </pc:spChg>
        <pc:spChg chg="mod topLvl">
          <ac:chgData name="Christopher Potter" userId="24ad2ef8db5e8a45" providerId="LiveId" clId="{10AB9FE2-9012-46EF-B18A-C87D5526F6EE}" dt="2026-06-22T12:22:31.685" v="352" actId="403"/>
          <ac:spMkLst>
            <pc:docMk/>
            <pc:sldMk cId="1185602203" sldId="287"/>
            <ac:spMk id="15" creationId="{BB3C3DE9-4487-7FA1-1EA8-9872502AA721}"/>
          </ac:spMkLst>
        </pc:spChg>
        <pc:grpChg chg="add mod">
          <ac:chgData name="Christopher Potter" userId="24ad2ef8db5e8a45" providerId="LiveId" clId="{10AB9FE2-9012-46EF-B18A-C87D5526F6EE}" dt="2026-06-22T11:59:26.184" v="111" actId="20577"/>
          <ac:grpSpMkLst>
            <pc:docMk/>
            <pc:sldMk cId="1185602203" sldId="287"/>
            <ac:grpSpMk id="14" creationId="{3C8E4A48-7E0C-F257-DF84-2FC801204610}"/>
          </ac:grpSpMkLst>
        </pc:grpChg>
      </pc:sldChg>
      <pc:sldChg chg="modSp add mod">
        <pc:chgData name="Christopher Potter" userId="24ad2ef8db5e8a45" providerId="LiveId" clId="{10AB9FE2-9012-46EF-B18A-C87D5526F6EE}" dt="2026-06-22T12:22:25.192" v="350" actId="403"/>
        <pc:sldMkLst>
          <pc:docMk/>
          <pc:sldMk cId="681443917" sldId="288"/>
        </pc:sldMkLst>
        <pc:spChg chg="mod">
          <ac:chgData name="Christopher Potter" userId="24ad2ef8db5e8a45" providerId="LiveId" clId="{10AB9FE2-9012-46EF-B18A-C87D5526F6EE}" dt="2026-06-22T12:22:25.192" v="350" actId="403"/>
          <ac:spMkLst>
            <pc:docMk/>
            <pc:sldMk cId="681443917" sldId="288"/>
            <ac:spMk id="5" creationId="{7F8412BD-74DF-9CC8-3D64-779474DDE2D1}"/>
          </ac:spMkLst>
        </pc:spChg>
        <pc:spChg chg="mod">
          <ac:chgData name="Christopher Potter" userId="24ad2ef8db5e8a45" providerId="LiveId" clId="{10AB9FE2-9012-46EF-B18A-C87D5526F6EE}" dt="2026-06-22T12:22:25.192" v="350" actId="403"/>
          <ac:spMkLst>
            <pc:docMk/>
            <pc:sldMk cId="681443917" sldId="288"/>
            <ac:spMk id="11" creationId="{56A622CE-4AFD-ECF7-D0DF-3B2CACAE2EA3}"/>
          </ac:spMkLst>
        </pc:spChg>
        <pc:spChg chg="mod">
          <ac:chgData name="Christopher Potter" userId="24ad2ef8db5e8a45" providerId="LiveId" clId="{10AB9FE2-9012-46EF-B18A-C87D5526F6EE}" dt="2026-06-22T12:22:25.192" v="350" actId="403"/>
          <ac:spMkLst>
            <pc:docMk/>
            <pc:sldMk cId="681443917" sldId="288"/>
            <ac:spMk id="13" creationId="{95887A57-1BFD-56F2-EB25-C6D81B616C1B}"/>
          </ac:spMkLst>
        </pc:spChg>
        <pc:spChg chg="mod">
          <ac:chgData name="Christopher Potter" userId="24ad2ef8db5e8a45" providerId="LiveId" clId="{10AB9FE2-9012-46EF-B18A-C87D5526F6EE}" dt="2026-06-22T12:22:25.192" v="350" actId="403"/>
          <ac:spMkLst>
            <pc:docMk/>
            <pc:sldMk cId="681443917" sldId="288"/>
            <ac:spMk id="15" creationId="{0616FA0E-6417-D3C8-ECA2-B40885A36D55}"/>
          </ac:spMkLst>
        </pc:spChg>
      </pc:sldChg>
      <pc:sldChg chg="modSp add mod ord">
        <pc:chgData name="Christopher Potter" userId="24ad2ef8db5e8a45" providerId="LiveId" clId="{10AB9FE2-9012-46EF-B18A-C87D5526F6EE}" dt="2026-06-22T12:22:37.329" v="354" actId="403"/>
        <pc:sldMkLst>
          <pc:docMk/>
          <pc:sldMk cId="1048806316" sldId="289"/>
        </pc:sldMkLst>
        <pc:spChg chg="mod">
          <ac:chgData name="Christopher Potter" userId="24ad2ef8db5e8a45" providerId="LiveId" clId="{10AB9FE2-9012-46EF-B18A-C87D5526F6EE}" dt="2026-06-22T12:11:18.065" v="140" actId="20577"/>
          <ac:spMkLst>
            <pc:docMk/>
            <pc:sldMk cId="1048806316" sldId="289"/>
            <ac:spMk id="3" creationId="{A78C478F-4B5C-868A-1680-94AF9BEC0DE8}"/>
          </ac:spMkLst>
        </pc:spChg>
        <pc:spChg chg="mod">
          <ac:chgData name="Christopher Potter" userId="24ad2ef8db5e8a45" providerId="LiveId" clId="{10AB9FE2-9012-46EF-B18A-C87D5526F6EE}" dt="2026-06-22T12:22:37.329" v="354" actId="403"/>
          <ac:spMkLst>
            <pc:docMk/>
            <pc:sldMk cId="1048806316" sldId="289"/>
            <ac:spMk id="5" creationId="{4F81B7DA-B93E-A142-5902-EB9F68CC8ABE}"/>
          </ac:spMkLst>
        </pc:spChg>
        <pc:spChg chg="mod">
          <ac:chgData name="Christopher Potter" userId="24ad2ef8db5e8a45" providerId="LiveId" clId="{10AB9FE2-9012-46EF-B18A-C87D5526F6EE}" dt="2026-06-22T12:22:37.329" v="354" actId="403"/>
          <ac:spMkLst>
            <pc:docMk/>
            <pc:sldMk cId="1048806316" sldId="289"/>
            <ac:spMk id="11" creationId="{4CA327D4-75FC-3340-6AD6-DCC38EE66267}"/>
          </ac:spMkLst>
        </pc:spChg>
        <pc:spChg chg="mod">
          <ac:chgData name="Christopher Potter" userId="24ad2ef8db5e8a45" providerId="LiveId" clId="{10AB9FE2-9012-46EF-B18A-C87D5526F6EE}" dt="2026-06-22T12:22:37.329" v="354" actId="403"/>
          <ac:spMkLst>
            <pc:docMk/>
            <pc:sldMk cId="1048806316" sldId="289"/>
            <ac:spMk id="13" creationId="{B025BB60-1A9F-5A9D-64C7-3D0F110FC45A}"/>
          </ac:spMkLst>
        </pc:spChg>
        <pc:spChg chg="mod">
          <ac:chgData name="Christopher Potter" userId="24ad2ef8db5e8a45" providerId="LiveId" clId="{10AB9FE2-9012-46EF-B18A-C87D5526F6EE}" dt="2026-06-22T12:22:37.329" v="354" actId="403"/>
          <ac:spMkLst>
            <pc:docMk/>
            <pc:sldMk cId="1048806316" sldId="289"/>
            <ac:spMk id="15" creationId="{CCA75BC5-3EEF-E201-DBFC-2E938BDB9DE4}"/>
          </ac:spMkLst>
        </pc:spChg>
        <pc:grpChg chg="mod">
          <ac:chgData name="Christopher Potter" userId="24ad2ef8db5e8a45" providerId="LiveId" clId="{10AB9FE2-9012-46EF-B18A-C87D5526F6EE}" dt="2026-06-22T12:00:11.831" v="138" actId="20577"/>
          <ac:grpSpMkLst>
            <pc:docMk/>
            <pc:sldMk cId="1048806316" sldId="289"/>
            <ac:grpSpMk id="14" creationId="{D93BA780-8079-94A7-FDB4-193EFBBA10AA}"/>
          </ac:grpSpMkLst>
        </pc:grpChg>
      </pc:sldChg>
      <pc:sldChg chg="addSp delSp modSp add mod">
        <pc:chgData name="Christopher Potter" userId="24ad2ef8db5e8a45" providerId="LiveId" clId="{10AB9FE2-9012-46EF-B18A-C87D5526F6EE}" dt="2026-06-22T12:16:37.572" v="181" actId="20577"/>
        <pc:sldMkLst>
          <pc:docMk/>
          <pc:sldMk cId="82944319" sldId="290"/>
        </pc:sldMkLst>
        <pc:spChg chg="mod">
          <ac:chgData name="Christopher Potter" userId="24ad2ef8db5e8a45" providerId="LiveId" clId="{10AB9FE2-9012-46EF-B18A-C87D5526F6EE}" dt="2026-06-22T12:13:24.684" v="153" actId="108"/>
          <ac:spMkLst>
            <pc:docMk/>
            <pc:sldMk cId="82944319" sldId="290"/>
            <ac:spMk id="2" creationId="{C10E18A2-EDE1-A4A3-B024-FD8FB0D5220A}"/>
          </ac:spMkLst>
        </pc:spChg>
        <pc:spChg chg="mod">
          <ac:chgData name="Christopher Potter" userId="24ad2ef8db5e8a45" providerId="LiveId" clId="{10AB9FE2-9012-46EF-B18A-C87D5526F6EE}" dt="2026-06-22T12:16:37.572" v="181" actId="20577"/>
          <ac:spMkLst>
            <pc:docMk/>
            <pc:sldMk cId="82944319" sldId="290"/>
            <ac:spMk id="3" creationId="{B547D68F-01C3-8DB2-EE45-172DE89C1D1B}"/>
          </ac:spMkLst>
        </pc:spChg>
        <pc:spChg chg="mod topLvl">
          <ac:chgData name="Christopher Potter" userId="24ad2ef8db5e8a45" providerId="LiveId" clId="{10AB9FE2-9012-46EF-B18A-C87D5526F6EE}" dt="2026-06-22T12:16:15.811" v="176" actId="164"/>
          <ac:spMkLst>
            <pc:docMk/>
            <pc:sldMk cId="82944319" sldId="290"/>
            <ac:spMk id="5" creationId="{BD60227F-A451-82D2-850B-294A8EBD1A28}"/>
          </ac:spMkLst>
        </pc:spChg>
        <pc:spChg chg="mod topLvl">
          <ac:chgData name="Christopher Potter" userId="24ad2ef8db5e8a45" providerId="LiveId" clId="{10AB9FE2-9012-46EF-B18A-C87D5526F6EE}" dt="2026-06-22T12:16:15.811" v="176" actId="164"/>
          <ac:spMkLst>
            <pc:docMk/>
            <pc:sldMk cId="82944319" sldId="290"/>
            <ac:spMk id="11" creationId="{A80E9296-ADA4-AD88-5915-228A61ACDD01}"/>
          </ac:spMkLst>
        </pc:spChg>
        <pc:spChg chg="mod topLvl">
          <ac:chgData name="Christopher Potter" userId="24ad2ef8db5e8a45" providerId="LiveId" clId="{10AB9FE2-9012-46EF-B18A-C87D5526F6EE}" dt="2026-06-22T12:16:15.811" v="176" actId="164"/>
          <ac:spMkLst>
            <pc:docMk/>
            <pc:sldMk cId="82944319" sldId="290"/>
            <ac:spMk id="13" creationId="{977CCFC7-571C-A884-7677-2D11E76AF7F5}"/>
          </ac:spMkLst>
        </pc:spChg>
        <pc:spChg chg="mod topLvl">
          <ac:chgData name="Christopher Potter" userId="24ad2ef8db5e8a45" providerId="LiveId" clId="{10AB9FE2-9012-46EF-B18A-C87D5526F6EE}" dt="2026-06-22T12:16:15.811" v="176" actId="164"/>
          <ac:spMkLst>
            <pc:docMk/>
            <pc:sldMk cId="82944319" sldId="290"/>
            <ac:spMk id="15" creationId="{E9F77C7C-EAB5-32C4-6D61-860492589BBE}"/>
          </ac:spMkLst>
        </pc:spChg>
        <pc:grpChg chg="add mod">
          <ac:chgData name="Christopher Potter" userId="24ad2ef8db5e8a45" providerId="LiveId" clId="{10AB9FE2-9012-46EF-B18A-C87D5526F6EE}" dt="2026-06-22T12:16:15.811" v="176" actId="164"/>
          <ac:grpSpMkLst>
            <pc:docMk/>
            <pc:sldMk cId="82944319" sldId="290"/>
            <ac:grpSpMk id="9" creationId="{036B5949-7C31-703B-A540-B9032B634A9A}"/>
          </ac:grpSpMkLst>
        </pc:grpChg>
        <pc:cxnChg chg="add mod">
          <ac:chgData name="Christopher Potter" userId="24ad2ef8db5e8a45" providerId="LiveId" clId="{10AB9FE2-9012-46EF-B18A-C87D5526F6EE}" dt="2026-06-22T12:16:15.811" v="176" actId="164"/>
          <ac:cxnSpMkLst>
            <pc:docMk/>
            <pc:sldMk cId="82944319" sldId="290"/>
            <ac:cxnSpMk id="6" creationId="{506CDF39-0967-19BB-704A-F0F39D2D8AA9}"/>
          </ac:cxnSpMkLst>
        </pc:cxnChg>
        <pc:cxnChg chg="add mod">
          <ac:chgData name="Christopher Potter" userId="24ad2ef8db5e8a45" providerId="LiveId" clId="{10AB9FE2-9012-46EF-B18A-C87D5526F6EE}" dt="2026-06-22T12:16:28.235" v="178" actId="14100"/>
          <ac:cxnSpMkLst>
            <pc:docMk/>
            <pc:sldMk cId="82944319" sldId="290"/>
            <ac:cxnSpMk id="7" creationId="{5A27BAD3-DBC4-3C67-F63C-8194F9C30B5A}"/>
          </ac:cxnSpMkLst>
        </pc:cxnChg>
      </pc:sldChg>
      <pc:sldChg chg="addSp delSp modSp add mod">
        <pc:chgData name="Christopher Potter" userId="24ad2ef8db5e8a45" providerId="LiveId" clId="{10AB9FE2-9012-46EF-B18A-C87D5526F6EE}" dt="2026-07-06T08:23:29.719" v="972" actId="20577"/>
        <pc:sldMkLst>
          <pc:docMk/>
          <pc:sldMk cId="3634591285" sldId="291"/>
        </pc:sldMkLst>
        <pc:spChg chg="mod">
          <ac:chgData name="Christopher Potter" userId="24ad2ef8db5e8a45" providerId="LiveId" clId="{10AB9FE2-9012-46EF-B18A-C87D5526F6EE}" dt="2026-06-22T12:16:57.638" v="186" actId="6549"/>
          <ac:spMkLst>
            <pc:docMk/>
            <pc:sldMk cId="3634591285" sldId="291"/>
            <ac:spMk id="2" creationId="{530F1AE2-2966-E9F4-F226-26310DF54B63}"/>
          </ac:spMkLst>
        </pc:spChg>
        <pc:spChg chg="mod">
          <ac:chgData name="Christopher Potter" userId="24ad2ef8db5e8a45" providerId="LiveId" clId="{10AB9FE2-9012-46EF-B18A-C87D5526F6EE}" dt="2026-07-06T08:23:29.719" v="972" actId="20577"/>
          <ac:spMkLst>
            <pc:docMk/>
            <pc:sldMk cId="3634591285" sldId="291"/>
            <ac:spMk id="3" creationId="{C1EEC12E-F011-63BE-3DD7-599698B428A9}"/>
          </ac:spMkLst>
        </pc:spChg>
        <pc:spChg chg="add mod">
          <ac:chgData name="Christopher Potter" userId="24ad2ef8db5e8a45" providerId="LiveId" clId="{10AB9FE2-9012-46EF-B18A-C87D5526F6EE}" dt="2026-07-06T08:23:25.625" v="967" actId="164"/>
          <ac:spMkLst>
            <pc:docMk/>
            <pc:sldMk cId="3634591285" sldId="291"/>
            <ac:spMk id="5" creationId="{75E22C1C-671F-27C9-0788-4E49A6F73121}"/>
          </ac:spMkLst>
        </pc:spChg>
        <pc:spChg chg="add mod">
          <ac:chgData name="Christopher Potter" userId="24ad2ef8db5e8a45" providerId="LiveId" clId="{10AB9FE2-9012-46EF-B18A-C87D5526F6EE}" dt="2026-07-06T08:23:25.625" v="967" actId="164"/>
          <ac:spMkLst>
            <pc:docMk/>
            <pc:sldMk cId="3634591285" sldId="291"/>
            <ac:spMk id="7" creationId="{0502D5B4-E657-0155-1ADB-7B7F8DD24655}"/>
          </ac:spMkLst>
        </pc:spChg>
        <pc:spChg chg="mod">
          <ac:chgData name="Christopher Potter" userId="24ad2ef8db5e8a45" providerId="LiveId" clId="{10AB9FE2-9012-46EF-B18A-C87D5526F6EE}" dt="2026-07-06T08:23:08.857" v="962" actId="20577"/>
          <ac:spMkLst>
            <pc:docMk/>
            <pc:sldMk cId="3634591285" sldId="291"/>
            <ac:spMk id="13" creationId="{24863386-26B8-0D34-A9F9-DD734DF405F6}"/>
          </ac:spMkLst>
        </pc:spChg>
        <pc:spChg chg="mod">
          <ac:chgData name="Christopher Potter" userId="24ad2ef8db5e8a45" providerId="LiveId" clId="{10AB9FE2-9012-46EF-B18A-C87D5526F6EE}" dt="2026-07-06T08:23:08.857" v="962" actId="20577"/>
          <ac:spMkLst>
            <pc:docMk/>
            <pc:sldMk cId="3634591285" sldId="291"/>
            <ac:spMk id="15" creationId="{A5720BEA-A782-A147-FAEB-02B6186A77D8}"/>
          </ac:spMkLst>
        </pc:spChg>
        <pc:grpChg chg="add mod">
          <ac:chgData name="Christopher Potter" userId="24ad2ef8db5e8a45" providerId="LiveId" clId="{10AB9FE2-9012-46EF-B18A-C87D5526F6EE}" dt="2026-07-06T08:23:25.625" v="967" actId="164"/>
          <ac:grpSpMkLst>
            <pc:docMk/>
            <pc:sldMk cId="3634591285" sldId="291"/>
            <ac:grpSpMk id="8" creationId="{C12E5476-6EF8-6485-56C5-EE509CB99C7C}"/>
          </ac:grpSpMkLst>
        </pc:grpChg>
        <pc:grpChg chg="mod">
          <ac:chgData name="Christopher Potter" userId="24ad2ef8db5e8a45" providerId="LiveId" clId="{10AB9FE2-9012-46EF-B18A-C87D5526F6EE}" dt="2026-07-06T08:23:25.625" v="967" actId="164"/>
          <ac:grpSpMkLst>
            <pc:docMk/>
            <pc:sldMk cId="3634591285" sldId="291"/>
            <ac:grpSpMk id="9" creationId="{ED71BF9D-3F7B-0194-3896-809DE5CDF7B1}"/>
          </ac:grpSpMkLst>
        </pc:grpChg>
      </pc:sldChg>
      <pc:sldChg chg="addSp modSp add mod">
        <pc:chgData name="Christopher Potter" userId="24ad2ef8db5e8a45" providerId="LiveId" clId="{10AB9FE2-9012-46EF-B18A-C87D5526F6EE}" dt="2026-06-22T12:34:19.688" v="488" actId="403"/>
        <pc:sldMkLst>
          <pc:docMk/>
          <pc:sldMk cId="2614103538" sldId="292"/>
        </pc:sldMkLst>
        <pc:spChg chg="mod">
          <ac:chgData name="Christopher Potter" userId="24ad2ef8db5e8a45" providerId="LiveId" clId="{10AB9FE2-9012-46EF-B18A-C87D5526F6EE}" dt="2026-06-22T12:19:02.215" v="243" actId="6549"/>
          <ac:spMkLst>
            <pc:docMk/>
            <pc:sldMk cId="2614103538" sldId="292"/>
            <ac:spMk id="2" creationId="{43E71C2A-25EC-9A0A-97FA-4AA9913159EC}"/>
          </ac:spMkLst>
        </pc:spChg>
        <pc:spChg chg="mod">
          <ac:chgData name="Christopher Potter" userId="24ad2ef8db5e8a45" providerId="LiveId" clId="{10AB9FE2-9012-46EF-B18A-C87D5526F6EE}" dt="2026-06-22T12:20:15.752" v="315" actId="20577"/>
          <ac:spMkLst>
            <pc:docMk/>
            <pc:sldMk cId="2614103538" sldId="292"/>
            <ac:spMk id="3" creationId="{3D49EFA2-095B-E787-7797-6C1DB714BA4D}"/>
          </ac:spMkLst>
        </pc:spChg>
        <pc:spChg chg="mod">
          <ac:chgData name="Christopher Potter" userId="24ad2ef8db5e8a45" providerId="LiveId" clId="{10AB9FE2-9012-46EF-B18A-C87D5526F6EE}" dt="2026-06-22T12:34:19.688" v="488" actId="403"/>
          <ac:spMkLst>
            <pc:docMk/>
            <pc:sldMk cId="2614103538" sldId="292"/>
            <ac:spMk id="5" creationId="{E1E7C8DE-76CB-61A3-2BB1-488EB98F3B2B}"/>
          </ac:spMkLst>
        </pc:spChg>
        <pc:spChg chg="mod">
          <ac:chgData name="Christopher Potter" userId="24ad2ef8db5e8a45" providerId="LiveId" clId="{10AB9FE2-9012-46EF-B18A-C87D5526F6EE}" dt="2026-06-22T12:34:19.688" v="488" actId="403"/>
          <ac:spMkLst>
            <pc:docMk/>
            <pc:sldMk cId="2614103538" sldId="292"/>
            <ac:spMk id="6" creationId="{28478758-34A0-2452-D4D7-D1310DBBB5B8}"/>
          </ac:spMkLst>
        </pc:spChg>
        <pc:spChg chg="mod">
          <ac:chgData name="Christopher Potter" userId="24ad2ef8db5e8a45" providerId="LiveId" clId="{10AB9FE2-9012-46EF-B18A-C87D5526F6EE}" dt="2026-06-22T12:34:15.145" v="486" actId="403"/>
          <ac:spMkLst>
            <pc:docMk/>
            <pc:sldMk cId="2614103538" sldId="292"/>
            <ac:spMk id="13" creationId="{EB00F209-637F-0F6A-601B-D51CADE9F800}"/>
          </ac:spMkLst>
        </pc:spChg>
        <pc:spChg chg="mod">
          <ac:chgData name="Christopher Potter" userId="24ad2ef8db5e8a45" providerId="LiveId" clId="{10AB9FE2-9012-46EF-B18A-C87D5526F6EE}" dt="2026-06-22T12:34:15.145" v="486" actId="403"/>
          <ac:spMkLst>
            <pc:docMk/>
            <pc:sldMk cId="2614103538" sldId="292"/>
            <ac:spMk id="15" creationId="{CEB162E8-4A90-CDA4-C880-F7136B62C6C1}"/>
          </ac:spMkLst>
        </pc:spChg>
        <pc:grpChg chg="add mod">
          <ac:chgData name="Christopher Potter" userId="24ad2ef8db5e8a45" providerId="LiveId" clId="{10AB9FE2-9012-46EF-B18A-C87D5526F6EE}" dt="2026-06-22T12:34:19.688" v="488" actId="403"/>
          <ac:grpSpMkLst>
            <pc:docMk/>
            <pc:sldMk cId="2614103538" sldId="292"/>
            <ac:grpSpMk id="4" creationId="{881F7EDA-4897-416E-6B00-31245EBFAD7D}"/>
          </ac:grpSpMkLst>
        </pc:grpChg>
        <pc:grpChg chg="mod">
          <ac:chgData name="Christopher Potter" userId="24ad2ef8db5e8a45" providerId="LiveId" clId="{10AB9FE2-9012-46EF-B18A-C87D5526F6EE}" dt="2026-06-22T12:34:15.145" v="486" actId="403"/>
          <ac:grpSpMkLst>
            <pc:docMk/>
            <pc:sldMk cId="2614103538" sldId="292"/>
            <ac:grpSpMk id="9" creationId="{46404F1F-4E27-7CC5-E9E8-AB46178CC585}"/>
          </ac:grpSpMkLst>
        </pc:grpChg>
      </pc:sldChg>
      <pc:sldChg chg="modSp add mod">
        <pc:chgData name="Christopher Potter" userId="24ad2ef8db5e8a45" providerId="LiveId" clId="{10AB9FE2-9012-46EF-B18A-C87D5526F6EE}" dt="2026-06-22T12:21:50.847" v="348" actId="1037"/>
        <pc:sldMkLst>
          <pc:docMk/>
          <pc:sldMk cId="2807084052" sldId="293"/>
        </pc:sldMkLst>
        <pc:spChg chg="mod">
          <ac:chgData name="Christopher Potter" userId="24ad2ef8db5e8a45" providerId="LiveId" clId="{10AB9FE2-9012-46EF-B18A-C87D5526F6EE}" dt="2026-06-22T12:21:29.874" v="341" actId="20577"/>
          <ac:spMkLst>
            <pc:docMk/>
            <pc:sldMk cId="2807084052" sldId="293"/>
            <ac:spMk id="3" creationId="{41B451FB-D8F9-B908-3A33-E46E96B8503C}"/>
          </ac:spMkLst>
        </pc:spChg>
        <pc:spChg chg="mod">
          <ac:chgData name="Christopher Potter" userId="24ad2ef8db5e8a45" providerId="LiveId" clId="{10AB9FE2-9012-46EF-B18A-C87D5526F6EE}" dt="2026-06-22T12:21:42.751" v="344" actId="1076"/>
          <ac:spMkLst>
            <pc:docMk/>
            <pc:sldMk cId="2807084052" sldId="293"/>
            <ac:spMk id="5" creationId="{3F2A1518-58C5-76A9-3E74-85C8221DC926}"/>
          </ac:spMkLst>
        </pc:spChg>
        <pc:spChg chg="mod">
          <ac:chgData name="Christopher Potter" userId="24ad2ef8db5e8a45" providerId="LiveId" clId="{10AB9FE2-9012-46EF-B18A-C87D5526F6EE}" dt="2026-06-22T12:21:46.554" v="345" actId="1076"/>
          <ac:spMkLst>
            <pc:docMk/>
            <pc:sldMk cId="2807084052" sldId="293"/>
            <ac:spMk id="11" creationId="{D9072688-5753-7A49-FC2C-5A069762C8E1}"/>
          </ac:spMkLst>
        </pc:spChg>
        <pc:spChg chg="mod">
          <ac:chgData name="Christopher Potter" userId="24ad2ef8db5e8a45" providerId="LiveId" clId="{10AB9FE2-9012-46EF-B18A-C87D5526F6EE}" dt="2026-06-22T12:21:37.874" v="343" actId="403"/>
          <ac:spMkLst>
            <pc:docMk/>
            <pc:sldMk cId="2807084052" sldId="293"/>
            <ac:spMk id="13" creationId="{1FACAF37-7BD3-74FC-A4B9-402C7BBB6DEE}"/>
          </ac:spMkLst>
        </pc:spChg>
        <pc:spChg chg="mod">
          <ac:chgData name="Christopher Potter" userId="24ad2ef8db5e8a45" providerId="LiveId" clId="{10AB9FE2-9012-46EF-B18A-C87D5526F6EE}" dt="2026-06-22T12:21:50.847" v="348" actId="1037"/>
          <ac:spMkLst>
            <pc:docMk/>
            <pc:sldMk cId="2807084052" sldId="293"/>
            <ac:spMk id="15" creationId="{8101ABDC-6026-ADD0-F5AB-577A836EEF92}"/>
          </ac:spMkLst>
        </pc:spChg>
        <pc:grpChg chg="mod">
          <ac:chgData name="Christopher Potter" userId="24ad2ef8db5e8a45" providerId="LiveId" clId="{10AB9FE2-9012-46EF-B18A-C87D5526F6EE}" dt="2026-06-22T12:21:17.631" v="337" actId="20577"/>
          <ac:grpSpMkLst>
            <pc:docMk/>
            <pc:sldMk cId="2807084052" sldId="293"/>
            <ac:grpSpMk id="14" creationId="{F2E5D0A1-F4AC-9228-3C9B-DEDEDA6EB422}"/>
          </ac:grpSpMkLst>
        </pc:grpChg>
      </pc:sldChg>
      <pc:sldChg chg="addSp delSp modSp add mod">
        <pc:chgData name="Christopher Potter" userId="24ad2ef8db5e8a45" providerId="LiveId" clId="{10AB9FE2-9012-46EF-B18A-C87D5526F6EE}" dt="2026-06-22T12:34:46.447" v="499" actId="1076"/>
        <pc:sldMkLst>
          <pc:docMk/>
          <pc:sldMk cId="391782302" sldId="294"/>
        </pc:sldMkLst>
        <pc:spChg chg="mod">
          <ac:chgData name="Christopher Potter" userId="24ad2ef8db5e8a45" providerId="LiveId" clId="{10AB9FE2-9012-46EF-B18A-C87D5526F6EE}" dt="2026-06-22T12:27:33.420" v="386" actId="20577"/>
          <ac:spMkLst>
            <pc:docMk/>
            <pc:sldMk cId="391782302" sldId="294"/>
            <ac:spMk id="3" creationId="{CC93696D-BB80-7258-4FE3-9EDA83BA7EDA}"/>
          </ac:spMkLst>
        </pc:spChg>
        <pc:spChg chg="mod topLvl">
          <ac:chgData name="Christopher Potter" userId="24ad2ef8db5e8a45" providerId="LiveId" clId="{10AB9FE2-9012-46EF-B18A-C87D5526F6EE}" dt="2026-06-22T12:34:39.645" v="497" actId="403"/>
          <ac:spMkLst>
            <pc:docMk/>
            <pc:sldMk cId="391782302" sldId="294"/>
            <ac:spMk id="5" creationId="{D037B074-117D-9722-501F-50F4D7B6E60B}"/>
          </ac:spMkLst>
        </pc:spChg>
        <pc:spChg chg="add mod">
          <ac:chgData name="Christopher Potter" userId="24ad2ef8db5e8a45" providerId="LiveId" clId="{10AB9FE2-9012-46EF-B18A-C87D5526F6EE}" dt="2026-06-22T12:34:39.645" v="497" actId="403"/>
          <ac:spMkLst>
            <pc:docMk/>
            <pc:sldMk cId="391782302" sldId="294"/>
            <ac:spMk id="8" creationId="{57DC8664-0478-DF20-07E4-730CB5B12521}"/>
          </ac:spMkLst>
        </pc:spChg>
        <pc:spChg chg="add del mod topLvl">
          <ac:chgData name="Christopher Potter" userId="24ad2ef8db5e8a45" providerId="LiveId" clId="{10AB9FE2-9012-46EF-B18A-C87D5526F6EE}" dt="2026-06-22T12:34:44.218" v="498" actId="1076"/>
          <ac:spMkLst>
            <pc:docMk/>
            <pc:sldMk cId="391782302" sldId="294"/>
            <ac:spMk id="11" creationId="{CD867957-3963-4C4F-D903-30568B72A48D}"/>
          </ac:spMkLst>
        </pc:spChg>
        <pc:spChg chg="add mod">
          <ac:chgData name="Christopher Potter" userId="24ad2ef8db5e8a45" providerId="LiveId" clId="{10AB9FE2-9012-46EF-B18A-C87D5526F6EE}" dt="2026-06-22T12:34:46.447" v="499" actId="1076"/>
          <ac:spMkLst>
            <pc:docMk/>
            <pc:sldMk cId="391782302" sldId="294"/>
            <ac:spMk id="12" creationId="{223C4A38-846F-FE6F-CDB0-ADC1D338A0C1}"/>
          </ac:spMkLst>
        </pc:spChg>
        <pc:spChg chg="mod topLvl">
          <ac:chgData name="Christopher Potter" userId="24ad2ef8db5e8a45" providerId="LiveId" clId="{10AB9FE2-9012-46EF-B18A-C87D5526F6EE}" dt="2026-06-22T12:34:39.645" v="497" actId="403"/>
          <ac:spMkLst>
            <pc:docMk/>
            <pc:sldMk cId="391782302" sldId="294"/>
            <ac:spMk id="13" creationId="{37579E8F-D718-4759-C16A-5B9FAF0ECE93}"/>
          </ac:spMkLst>
        </pc:spChg>
        <pc:spChg chg="mod topLvl">
          <ac:chgData name="Christopher Potter" userId="24ad2ef8db5e8a45" providerId="LiveId" clId="{10AB9FE2-9012-46EF-B18A-C87D5526F6EE}" dt="2026-06-22T12:34:39.645" v="497" actId="403"/>
          <ac:spMkLst>
            <pc:docMk/>
            <pc:sldMk cId="391782302" sldId="294"/>
            <ac:spMk id="15" creationId="{D57F47D4-EC36-ADC0-0921-1E3F20D9CE3A}"/>
          </ac:spMkLst>
        </pc:spChg>
        <pc:grpChg chg="add mod">
          <ac:chgData name="Christopher Potter" userId="24ad2ef8db5e8a45" providerId="LiveId" clId="{10AB9FE2-9012-46EF-B18A-C87D5526F6EE}" dt="2026-06-22T12:34:39.645" v="497" actId="403"/>
          <ac:grpSpMkLst>
            <pc:docMk/>
            <pc:sldMk cId="391782302" sldId="294"/>
            <ac:grpSpMk id="14" creationId="{16C0DE21-1406-18B6-0AD2-E163CAC9376A}"/>
          </ac:grpSpMkLst>
        </pc:grpChg>
      </pc:sldChg>
      <pc:sldChg chg="addSp delSp modSp add mod">
        <pc:chgData name="Christopher Potter" userId="24ad2ef8db5e8a45" providerId="LiveId" clId="{10AB9FE2-9012-46EF-B18A-C87D5526F6EE}" dt="2026-06-22T12:33:59.351" v="484" actId="20577"/>
        <pc:sldMkLst>
          <pc:docMk/>
          <pc:sldMk cId="3671537068" sldId="295"/>
        </pc:sldMkLst>
        <pc:spChg chg="mod ord">
          <ac:chgData name="Christopher Potter" userId="24ad2ef8db5e8a45" providerId="LiveId" clId="{10AB9FE2-9012-46EF-B18A-C87D5526F6EE}" dt="2026-06-22T12:29:41.203" v="414" actId="167"/>
          <ac:spMkLst>
            <pc:docMk/>
            <pc:sldMk cId="3671537068" sldId="295"/>
            <ac:spMk id="2" creationId="{954D3918-72D2-32E1-E6EE-2DF3D36426D2}"/>
          </ac:spMkLst>
        </pc:spChg>
        <pc:spChg chg="mod">
          <ac:chgData name="Christopher Potter" userId="24ad2ef8db5e8a45" providerId="LiveId" clId="{10AB9FE2-9012-46EF-B18A-C87D5526F6EE}" dt="2026-06-22T12:33:59.351" v="484" actId="20577"/>
          <ac:spMkLst>
            <pc:docMk/>
            <pc:sldMk cId="3671537068" sldId="295"/>
            <ac:spMk id="3" creationId="{AAB483BE-4EB2-EF2D-A3E9-1D6AEA3BC3A3}"/>
          </ac:spMkLst>
        </pc:spChg>
        <pc:spChg chg="mod topLvl">
          <ac:chgData name="Christopher Potter" userId="24ad2ef8db5e8a45" providerId="LiveId" clId="{10AB9FE2-9012-46EF-B18A-C87D5526F6EE}" dt="2026-06-22T12:33:52.573" v="478" actId="164"/>
          <ac:spMkLst>
            <pc:docMk/>
            <pc:sldMk cId="3671537068" sldId="295"/>
            <ac:spMk id="5" creationId="{FD825C2B-2D75-DC8F-0805-A8B16636D63C}"/>
          </ac:spMkLst>
        </pc:spChg>
        <pc:spChg chg="mod topLvl">
          <ac:chgData name="Christopher Potter" userId="24ad2ef8db5e8a45" providerId="LiveId" clId="{10AB9FE2-9012-46EF-B18A-C87D5526F6EE}" dt="2026-06-22T12:33:52.573" v="478" actId="164"/>
          <ac:spMkLst>
            <pc:docMk/>
            <pc:sldMk cId="3671537068" sldId="295"/>
            <ac:spMk id="6" creationId="{03F2250E-69DB-EE30-C72F-21843D762301}"/>
          </ac:spMkLst>
        </pc:spChg>
        <pc:spChg chg="add mod">
          <ac:chgData name="Christopher Potter" userId="24ad2ef8db5e8a45" providerId="LiveId" clId="{10AB9FE2-9012-46EF-B18A-C87D5526F6EE}" dt="2026-06-22T12:32:02.707" v="442" actId="164"/>
          <ac:spMkLst>
            <pc:docMk/>
            <pc:sldMk cId="3671537068" sldId="295"/>
            <ac:spMk id="8" creationId="{E461ADC8-7863-9135-FB2C-3725508CF759}"/>
          </ac:spMkLst>
        </pc:spChg>
        <pc:spChg chg="add mod">
          <ac:chgData name="Christopher Potter" userId="24ad2ef8db5e8a45" providerId="LiveId" clId="{10AB9FE2-9012-46EF-B18A-C87D5526F6EE}" dt="2026-06-22T12:32:02.707" v="442" actId="164"/>
          <ac:spMkLst>
            <pc:docMk/>
            <pc:sldMk cId="3671537068" sldId="295"/>
            <ac:spMk id="11" creationId="{0F63F4F5-F798-CEC7-BF83-48424BC4C813}"/>
          </ac:spMkLst>
        </pc:spChg>
        <pc:spChg chg="mod topLvl">
          <ac:chgData name="Christopher Potter" userId="24ad2ef8db5e8a45" providerId="LiveId" clId="{10AB9FE2-9012-46EF-B18A-C87D5526F6EE}" dt="2026-06-22T12:32:02.707" v="442" actId="164"/>
          <ac:spMkLst>
            <pc:docMk/>
            <pc:sldMk cId="3671537068" sldId="295"/>
            <ac:spMk id="13" creationId="{66FFE4F3-5326-DEDB-085F-5B6A38380174}"/>
          </ac:spMkLst>
        </pc:spChg>
        <pc:spChg chg="mod topLvl">
          <ac:chgData name="Christopher Potter" userId="24ad2ef8db5e8a45" providerId="LiveId" clId="{10AB9FE2-9012-46EF-B18A-C87D5526F6EE}" dt="2026-06-22T12:32:02.707" v="442" actId="164"/>
          <ac:spMkLst>
            <pc:docMk/>
            <pc:sldMk cId="3671537068" sldId="295"/>
            <ac:spMk id="15" creationId="{D78673AE-B3E5-BC28-0E4F-FA940C6F5EBA}"/>
          </ac:spMkLst>
        </pc:spChg>
        <pc:spChg chg="add mod">
          <ac:chgData name="Christopher Potter" userId="24ad2ef8db5e8a45" providerId="LiveId" clId="{10AB9FE2-9012-46EF-B18A-C87D5526F6EE}" dt="2026-06-22T12:33:52.573" v="478" actId="164"/>
          <ac:spMkLst>
            <pc:docMk/>
            <pc:sldMk cId="3671537068" sldId="295"/>
            <ac:spMk id="16" creationId="{7EBF5E6F-C29A-9CE7-02F8-F402D6D38F17}"/>
          </ac:spMkLst>
        </pc:spChg>
        <pc:spChg chg="add mod">
          <ac:chgData name="Christopher Potter" userId="24ad2ef8db5e8a45" providerId="LiveId" clId="{10AB9FE2-9012-46EF-B18A-C87D5526F6EE}" dt="2026-06-22T12:33:52.573" v="478" actId="164"/>
          <ac:spMkLst>
            <pc:docMk/>
            <pc:sldMk cId="3671537068" sldId="295"/>
            <ac:spMk id="18" creationId="{90962073-AD82-4BE6-370D-51B0702314F7}"/>
          </ac:spMkLst>
        </pc:spChg>
        <pc:grpChg chg="add mod">
          <ac:chgData name="Christopher Potter" userId="24ad2ef8db5e8a45" providerId="LiveId" clId="{10AB9FE2-9012-46EF-B18A-C87D5526F6EE}" dt="2026-06-22T12:32:10.813" v="455" actId="1037"/>
          <ac:grpSpMkLst>
            <pc:docMk/>
            <pc:sldMk cId="3671537068" sldId="295"/>
            <ac:grpSpMk id="12" creationId="{0DF4D1BC-E776-91F1-0451-FF0317E493CE}"/>
          </ac:grpSpMkLst>
        </pc:grpChg>
        <pc:grpChg chg="add mod">
          <ac:chgData name="Christopher Potter" userId="24ad2ef8db5e8a45" providerId="LiveId" clId="{10AB9FE2-9012-46EF-B18A-C87D5526F6EE}" dt="2026-06-22T12:33:52.573" v="478" actId="164"/>
          <ac:grpSpMkLst>
            <pc:docMk/>
            <pc:sldMk cId="3671537068" sldId="295"/>
            <ac:grpSpMk id="19" creationId="{01B5E50F-A0B6-334F-D8D3-AA52BD6A7181}"/>
          </ac:grpSpMkLst>
        </pc:grpChg>
      </pc:sldChg>
      <pc:sldChg chg="addSp delSp modSp add mod">
        <pc:chgData name="Christopher Potter" userId="24ad2ef8db5e8a45" providerId="LiveId" clId="{10AB9FE2-9012-46EF-B18A-C87D5526F6EE}" dt="2026-07-06T08:00:12.130" v="674" actId="6549"/>
        <pc:sldMkLst>
          <pc:docMk/>
          <pc:sldMk cId="3864100453" sldId="296"/>
        </pc:sldMkLst>
        <pc:spChg chg="mod">
          <ac:chgData name="Christopher Potter" userId="24ad2ef8db5e8a45" providerId="LiveId" clId="{10AB9FE2-9012-46EF-B18A-C87D5526F6EE}" dt="2026-07-06T07:59:04.152" v="614" actId="404"/>
          <ac:spMkLst>
            <pc:docMk/>
            <pc:sldMk cId="3864100453" sldId="296"/>
            <ac:spMk id="2" creationId="{99C73B04-02CA-D122-A04E-796E4008634D}"/>
          </ac:spMkLst>
        </pc:spChg>
        <pc:spChg chg="mod">
          <ac:chgData name="Christopher Potter" userId="24ad2ef8db5e8a45" providerId="LiveId" clId="{10AB9FE2-9012-46EF-B18A-C87D5526F6EE}" dt="2026-07-06T08:00:12.130" v="674" actId="6549"/>
          <ac:spMkLst>
            <pc:docMk/>
            <pc:sldMk cId="3864100453" sldId="296"/>
            <ac:spMk id="3" creationId="{F7A00CA2-8DBB-2E3F-0AC9-D6B2425E855B}"/>
          </ac:spMkLst>
        </pc:spChg>
        <pc:spChg chg="add mod">
          <ac:chgData name="Christopher Potter" userId="24ad2ef8db5e8a45" providerId="LiveId" clId="{10AB9FE2-9012-46EF-B18A-C87D5526F6EE}" dt="2026-07-06T07:58:26.974" v="528" actId="20577"/>
          <ac:spMkLst>
            <pc:docMk/>
            <pc:sldMk cId="3864100453" sldId="296"/>
            <ac:spMk id="7" creationId="{5C1E32A1-B204-D7D5-1216-700B2670563D}"/>
          </ac:spMkLst>
        </pc:spChg>
        <pc:spChg chg="mod">
          <ac:chgData name="Christopher Potter" userId="24ad2ef8db5e8a45" providerId="LiveId" clId="{10AB9FE2-9012-46EF-B18A-C87D5526F6EE}" dt="2026-07-06T07:59:39.916" v="663" actId="403"/>
          <ac:spMkLst>
            <pc:docMk/>
            <pc:sldMk cId="3864100453" sldId="296"/>
            <ac:spMk id="8" creationId="{E73D2E33-A7F4-EEE9-8682-74482F175896}"/>
          </ac:spMkLst>
        </pc:spChg>
        <pc:spChg chg="mod">
          <ac:chgData name="Christopher Potter" userId="24ad2ef8db5e8a45" providerId="LiveId" clId="{10AB9FE2-9012-46EF-B18A-C87D5526F6EE}" dt="2026-07-06T07:59:39.916" v="663" actId="403"/>
          <ac:spMkLst>
            <pc:docMk/>
            <pc:sldMk cId="3864100453" sldId="296"/>
            <ac:spMk id="11" creationId="{FA41A323-32DB-8578-B1A4-DA5D16AE03A2}"/>
          </ac:spMkLst>
        </pc:spChg>
        <pc:spChg chg="mod">
          <ac:chgData name="Christopher Potter" userId="24ad2ef8db5e8a45" providerId="LiveId" clId="{10AB9FE2-9012-46EF-B18A-C87D5526F6EE}" dt="2026-07-06T07:59:39.916" v="663" actId="403"/>
          <ac:spMkLst>
            <pc:docMk/>
            <pc:sldMk cId="3864100453" sldId="296"/>
            <ac:spMk id="13" creationId="{AF669F6C-9EBE-DB7C-47DF-C57902AC74EB}"/>
          </ac:spMkLst>
        </pc:spChg>
        <pc:spChg chg="mod">
          <ac:chgData name="Christopher Potter" userId="24ad2ef8db5e8a45" providerId="LiveId" clId="{10AB9FE2-9012-46EF-B18A-C87D5526F6EE}" dt="2026-07-06T07:59:39.916" v="663" actId="403"/>
          <ac:spMkLst>
            <pc:docMk/>
            <pc:sldMk cId="3864100453" sldId="296"/>
            <ac:spMk id="15" creationId="{543FE265-A6CE-74C9-96FE-C6EF9773BA45}"/>
          </ac:spMkLst>
        </pc:spChg>
        <pc:grpChg chg="mod">
          <ac:chgData name="Christopher Potter" userId="24ad2ef8db5e8a45" providerId="LiveId" clId="{10AB9FE2-9012-46EF-B18A-C87D5526F6EE}" dt="2026-07-06T07:59:43.262" v="664" actId="1076"/>
          <ac:grpSpMkLst>
            <pc:docMk/>
            <pc:sldMk cId="3864100453" sldId="296"/>
            <ac:grpSpMk id="12" creationId="{0B2B94AC-9918-3640-0A1D-F0F7033C84B5}"/>
          </ac:grpSpMkLst>
        </pc:grpChg>
        <pc:grpChg chg="del">
          <ac:chgData name="Christopher Potter" userId="24ad2ef8db5e8a45" providerId="LiveId" clId="{10AB9FE2-9012-46EF-B18A-C87D5526F6EE}" dt="2026-07-06T07:59:09.906" v="615" actId="478"/>
          <ac:grpSpMkLst>
            <pc:docMk/>
            <pc:sldMk cId="3864100453" sldId="296"/>
            <ac:grpSpMk id="19" creationId="{5390F42F-9179-A67A-DB69-F90ABDD6B0B8}"/>
          </ac:grpSpMkLst>
        </pc:grpChg>
      </pc:sldChg>
      <pc:sldChg chg="modSp add mod">
        <pc:chgData name="Christopher Potter" userId="24ad2ef8db5e8a45" providerId="LiveId" clId="{10AB9FE2-9012-46EF-B18A-C87D5526F6EE}" dt="2026-07-06T08:02:36.523" v="791" actId="6549"/>
        <pc:sldMkLst>
          <pc:docMk/>
          <pc:sldMk cId="3628624456" sldId="297"/>
        </pc:sldMkLst>
        <pc:spChg chg="mod">
          <ac:chgData name="Christopher Potter" userId="24ad2ef8db5e8a45" providerId="LiveId" clId="{10AB9FE2-9012-46EF-B18A-C87D5526F6EE}" dt="2026-07-06T08:02:36.523" v="791" actId="6549"/>
          <ac:spMkLst>
            <pc:docMk/>
            <pc:sldMk cId="3628624456" sldId="297"/>
            <ac:spMk id="2" creationId="{73403ED8-F9A4-B543-69B5-361D3EFBFD6C}"/>
          </ac:spMkLst>
        </pc:spChg>
        <pc:spChg chg="mod">
          <ac:chgData name="Christopher Potter" userId="24ad2ef8db5e8a45" providerId="LiveId" clId="{10AB9FE2-9012-46EF-B18A-C87D5526F6EE}" dt="2026-07-06T08:02:30.720" v="790" actId="20577"/>
          <ac:spMkLst>
            <pc:docMk/>
            <pc:sldMk cId="3628624456" sldId="297"/>
            <ac:spMk id="3" creationId="{1B1C9DC8-C9A9-66C3-1035-701BBFF51CC3}"/>
          </ac:spMkLst>
        </pc:spChg>
        <pc:spChg chg="mod">
          <ac:chgData name="Christopher Potter" userId="24ad2ef8db5e8a45" providerId="LiveId" clId="{10AB9FE2-9012-46EF-B18A-C87D5526F6EE}" dt="2026-07-06T08:02:12.260" v="783" actId="20577"/>
          <ac:spMkLst>
            <pc:docMk/>
            <pc:sldMk cId="3628624456" sldId="297"/>
            <ac:spMk id="8" creationId="{33494F91-9468-0AB2-A2BC-845495FD86A3}"/>
          </ac:spMkLst>
        </pc:spChg>
        <pc:spChg chg="mod">
          <ac:chgData name="Christopher Potter" userId="24ad2ef8db5e8a45" providerId="LiveId" clId="{10AB9FE2-9012-46EF-B18A-C87D5526F6EE}" dt="2026-07-06T08:02:12.260" v="783" actId="20577"/>
          <ac:spMkLst>
            <pc:docMk/>
            <pc:sldMk cId="3628624456" sldId="297"/>
            <ac:spMk id="11" creationId="{0984EF2C-B918-6652-9876-ECBED7595910}"/>
          </ac:spMkLst>
        </pc:spChg>
        <pc:spChg chg="mod">
          <ac:chgData name="Christopher Potter" userId="24ad2ef8db5e8a45" providerId="LiveId" clId="{10AB9FE2-9012-46EF-B18A-C87D5526F6EE}" dt="2026-07-06T08:02:12.260" v="783" actId="20577"/>
          <ac:spMkLst>
            <pc:docMk/>
            <pc:sldMk cId="3628624456" sldId="297"/>
            <ac:spMk id="13" creationId="{A33B972B-6E93-6FEF-2176-C7AE2CDD0194}"/>
          </ac:spMkLst>
        </pc:spChg>
        <pc:spChg chg="mod">
          <ac:chgData name="Christopher Potter" userId="24ad2ef8db5e8a45" providerId="LiveId" clId="{10AB9FE2-9012-46EF-B18A-C87D5526F6EE}" dt="2026-07-06T08:02:12.260" v="783" actId="20577"/>
          <ac:spMkLst>
            <pc:docMk/>
            <pc:sldMk cId="3628624456" sldId="297"/>
            <ac:spMk id="15" creationId="{5D7A4398-1B3B-4C27-C736-65124358E57D}"/>
          </ac:spMkLst>
        </pc:spChg>
        <pc:grpChg chg="mod">
          <ac:chgData name="Christopher Potter" userId="24ad2ef8db5e8a45" providerId="LiveId" clId="{10AB9FE2-9012-46EF-B18A-C87D5526F6EE}" dt="2026-07-06T08:02:12.260" v="783" actId="20577"/>
          <ac:grpSpMkLst>
            <pc:docMk/>
            <pc:sldMk cId="3628624456" sldId="297"/>
            <ac:grpSpMk id="12" creationId="{E3C97746-E2D5-2DAC-3A7F-00CB37086C43}"/>
          </ac:grpSpMkLst>
        </pc:grpChg>
      </pc:sldChg>
      <pc:sldChg chg="delSp modSp add mod ord">
        <pc:chgData name="Christopher Potter" userId="24ad2ef8db5e8a45" providerId="LiveId" clId="{10AB9FE2-9012-46EF-B18A-C87D5526F6EE}" dt="2026-07-06T08:19:40.085" v="958" actId="20577"/>
        <pc:sldMkLst>
          <pc:docMk/>
          <pc:sldMk cId="3762753826" sldId="298"/>
        </pc:sldMkLst>
        <pc:spChg chg="mod">
          <ac:chgData name="Christopher Potter" userId="24ad2ef8db5e8a45" providerId="LiveId" clId="{10AB9FE2-9012-46EF-B18A-C87D5526F6EE}" dt="2026-07-06T08:06:20.128" v="893" actId="20577"/>
          <ac:spMkLst>
            <pc:docMk/>
            <pc:sldMk cId="3762753826" sldId="298"/>
            <ac:spMk id="2" creationId="{0C9FE1FB-81F7-CF16-E7C0-17CA485832C1}"/>
          </ac:spMkLst>
        </pc:spChg>
        <pc:spChg chg="mod">
          <ac:chgData name="Christopher Potter" userId="24ad2ef8db5e8a45" providerId="LiveId" clId="{10AB9FE2-9012-46EF-B18A-C87D5526F6EE}" dt="2026-07-06T08:19:40.085" v="958" actId="20577"/>
          <ac:spMkLst>
            <pc:docMk/>
            <pc:sldMk cId="3762753826" sldId="298"/>
            <ac:spMk id="3" creationId="{CD0E5520-04C9-F0F1-59D5-D0B096C2B45B}"/>
          </ac:spMkLst>
        </pc:spChg>
        <pc:spChg chg="mod">
          <ac:chgData name="Christopher Potter" userId="24ad2ef8db5e8a45" providerId="LiveId" clId="{10AB9FE2-9012-46EF-B18A-C87D5526F6EE}" dt="2026-07-06T08:19:24.940" v="953" actId="6549"/>
          <ac:spMkLst>
            <pc:docMk/>
            <pc:sldMk cId="3762753826" sldId="298"/>
            <ac:spMk id="5" creationId="{A5EBE0E1-9FA0-1A05-6D4F-7D6460272E68}"/>
          </ac:spMkLst>
        </pc:spChg>
        <pc:spChg chg="mod">
          <ac:chgData name="Christopher Potter" userId="24ad2ef8db5e8a45" providerId="LiveId" clId="{10AB9FE2-9012-46EF-B18A-C87D5526F6EE}" dt="2026-07-06T08:19:24.940" v="953" actId="6549"/>
          <ac:spMkLst>
            <pc:docMk/>
            <pc:sldMk cId="3762753826" sldId="298"/>
            <ac:spMk id="6" creationId="{3388C627-36B3-D5D2-077C-E83D577888E4}"/>
          </ac:spMkLst>
        </pc:spChg>
        <pc:spChg chg="del topLvl">
          <ac:chgData name="Christopher Potter" userId="24ad2ef8db5e8a45" providerId="LiveId" clId="{10AB9FE2-9012-46EF-B18A-C87D5526F6EE}" dt="2026-07-06T08:04:11.954" v="799" actId="478"/>
          <ac:spMkLst>
            <pc:docMk/>
            <pc:sldMk cId="3762753826" sldId="298"/>
            <ac:spMk id="8" creationId="{B7D8C2C9-B515-A510-B498-F3E38067604D}"/>
          </ac:spMkLst>
        </pc:spChg>
        <pc:spChg chg="del">
          <ac:chgData name="Christopher Potter" userId="24ad2ef8db5e8a45" providerId="LiveId" clId="{10AB9FE2-9012-46EF-B18A-C87D5526F6EE}" dt="2026-07-06T08:04:11.954" v="799" actId="478"/>
          <ac:spMkLst>
            <pc:docMk/>
            <pc:sldMk cId="3762753826" sldId="298"/>
            <ac:spMk id="11" creationId="{449E267F-6AAE-D164-2662-0A0C5D66C678}"/>
          </ac:spMkLst>
        </pc:spChg>
        <pc:spChg chg="mod topLvl">
          <ac:chgData name="Christopher Potter" userId="24ad2ef8db5e8a45" providerId="LiveId" clId="{10AB9FE2-9012-46EF-B18A-C87D5526F6EE}" dt="2026-07-06T08:07:09.625" v="935" actId="404"/>
          <ac:spMkLst>
            <pc:docMk/>
            <pc:sldMk cId="3762753826" sldId="298"/>
            <ac:spMk id="13" creationId="{09B4BEFF-4B8B-26C3-18F3-5F866E9A8AED}"/>
          </ac:spMkLst>
        </pc:spChg>
        <pc:spChg chg="del">
          <ac:chgData name="Christopher Potter" userId="24ad2ef8db5e8a45" providerId="LiveId" clId="{10AB9FE2-9012-46EF-B18A-C87D5526F6EE}" dt="2026-07-06T08:04:11.954" v="799" actId="478"/>
          <ac:spMkLst>
            <pc:docMk/>
            <pc:sldMk cId="3762753826" sldId="298"/>
            <ac:spMk id="15" creationId="{7C08B27B-B01C-369E-9EFA-6AB09603BC47}"/>
          </ac:spMkLst>
        </pc:spChg>
        <pc:spChg chg="mod">
          <ac:chgData name="Christopher Potter" userId="24ad2ef8db5e8a45" providerId="LiveId" clId="{10AB9FE2-9012-46EF-B18A-C87D5526F6EE}" dt="2026-07-06T08:19:24.940" v="953" actId="6549"/>
          <ac:spMkLst>
            <pc:docMk/>
            <pc:sldMk cId="3762753826" sldId="298"/>
            <ac:spMk id="16" creationId="{5A7839AE-4F97-FB12-E1E7-932E436F895A}"/>
          </ac:spMkLst>
        </pc:spChg>
        <pc:spChg chg="mod">
          <ac:chgData name="Christopher Potter" userId="24ad2ef8db5e8a45" providerId="LiveId" clId="{10AB9FE2-9012-46EF-B18A-C87D5526F6EE}" dt="2026-07-06T08:19:24.940" v="953" actId="6549"/>
          <ac:spMkLst>
            <pc:docMk/>
            <pc:sldMk cId="3762753826" sldId="298"/>
            <ac:spMk id="18" creationId="{17BBF8E0-DC90-E068-9F59-9D8480BF8ADC}"/>
          </ac:spMkLst>
        </pc:spChg>
        <pc:grpChg chg="del">
          <ac:chgData name="Christopher Potter" userId="24ad2ef8db5e8a45" providerId="LiveId" clId="{10AB9FE2-9012-46EF-B18A-C87D5526F6EE}" dt="2026-07-06T08:04:11.954" v="799" actId="478"/>
          <ac:grpSpMkLst>
            <pc:docMk/>
            <pc:sldMk cId="3762753826" sldId="298"/>
            <ac:grpSpMk id="12" creationId="{DDEAC255-4121-7134-67E9-3CD8A10A88C1}"/>
          </ac:grpSpMkLst>
        </pc:grpChg>
        <pc:grpChg chg="mod">
          <ac:chgData name="Christopher Potter" userId="24ad2ef8db5e8a45" providerId="LiveId" clId="{10AB9FE2-9012-46EF-B18A-C87D5526F6EE}" dt="2026-07-06T08:19:24.940" v="953" actId="6549"/>
          <ac:grpSpMkLst>
            <pc:docMk/>
            <pc:sldMk cId="3762753826" sldId="298"/>
            <ac:grpSpMk id="19" creationId="{03ED3524-548E-6087-8D9C-256D3A98CDB7}"/>
          </ac:grpSpMkLst>
        </pc:grpChg>
      </pc:sldChg>
      <pc:sldChg chg="add">
        <pc:chgData name="Christopher Potter" userId="24ad2ef8db5e8a45" providerId="LiveId" clId="{10AB9FE2-9012-46EF-B18A-C87D5526F6EE}" dt="2026-07-06T08:23:03.643" v="959" actId="2890"/>
        <pc:sldMkLst>
          <pc:docMk/>
          <pc:sldMk cId="3845616708" sldId="299"/>
        </pc:sldMkLst>
      </pc:sldChg>
      <pc:sldChg chg="modSp add mod ord">
        <pc:chgData name="Christopher Potter" userId="24ad2ef8db5e8a45" providerId="LiveId" clId="{10AB9FE2-9012-46EF-B18A-C87D5526F6EE}" dt="2026-07-06T08:25:39.262" v="1058" actId="6549"/>
        <pc:sldMkLst>
          <pc:docMk/>
          <pc:sldMk cId="121454470" sldId="300"/>
        </pc:sldMkLst>
        <pc:spChg chg="mod">
          <ac:chgData name="Christopher Potter" userId="24ad2ef8db5e8a45" providerId="LiveId" clId="{10AB9FE2-9012-46EF-B18A-C87D5526F6EE}" dt="2026-07-06T08:25:27.549" v="1028"/>
          <ac:spMkLst>
            <pc:docMk/>
            <pc:sldMk cId="121454470" sldId="300"/>
            <ac:spMk id="2" creationId="{782C6E14-3E9C-821F-9D13-B7503812BC49}"/>
          </ac:spMkLst>
        </pc:spChg>
        <pc:spChg chg="mod">
          <ac:chgData name="Christopher Potter" userId="24ad2ef8db5e8a45" providerId="LiveId" clId="{10AB9FE2-9012-46EF-B18A-C87D5526F6EE}" dt="2026-07-06T08:25:39.262" v="1058" actId="6549"/>
          <ac:spMkLst>
            <pc:docMk/>
            <pc:sldMk cId="121454470" sldId="300"/>
            <ac:spMk id="3" creationId="{050BD882-CB6B-4811-7D48-78A36803A52E}"/>
          </ac:spMkLst>
        </pc:spChg>
        <pc:spChg chg="mod">
          <ac:chgData name="Christopher Potter" userId="24ad2ef8db5e8a45" providerId="LiveId" clId="{10AB9FE2-9012-46EF-B18A-C87D5526F6EE}" dt="2026-07-06T08:25:17.735" v="1007" actId="20577"/>
          <ac:spMkLst>
            <pc:docMk/>
            <pc:sldMk cId="121454470" sldId="300"/>
            <ac:spMk id="5" creationId="{D23FCD33-ECBC-3296-23FD-ADA20333796F}"/>
          </ac:spMkLst>
        </pc:spChg>
        <pc:spChg chg="mod">
          <ac:chgData name="Christopher Potter" userId="24ad2ef8db5e8a45" providerId="LiveId" clId="{10AB9FE2-9012-46EF-B18A-C87D5526F6EE}" dt="2026-07-06T08:25:17.735" v="1007" actId="20577"/>
          <ac:spMkLst>
            <pc:docMk/>
            <pc:sldMk cId="121454470" sldId="300"/>
            <ac:spMk id="11" creationId="{AA874C94-A539-0202-C62B-52E277637831}"/>
          </ac:spMkLst>
        </pc:spChg>
        <pc:spChg chg="mod">
          <ac:chgData name="Christopher Potter" userId="24ad2ef8db5e8a45" providerId="LiveId" clId="{10AB9FE2-9012-46EF-B18A-C87D5526F6EE}" dt="2026-07-06T08:25:17.735" v="1007" actId="20577"/>
          <ac:spMkLst>
            <pc:docMk/>
            <pc:sldMk cId="121454470" sldId="300"/>
            <ac:spMk id="13" creationId="{D7F08811-9091-6CF8-C654-FAD640BB2FAB}"/>
          </ac:spMkLst>
        </pc:spChg>
        <pc:spChg chg="mod">
          <ac:chgData name="Christopher Potter" userId="24ad2ef8db5e8a45" providerId="LiveId" clId="{10AB9FE2-9012-46EF-B18A-C87D5526F6EE}" dt="2026-07-06T08:25:17.735" v="1007" actId="20577"/>
          <ac:spMkLst>
            <pc:docMk/>
            <pc:sldMk cId="121454470" sldId="300"/>
            <ac:spMk id="15" creationId="{DE44DEF3-A100-43EA-1D1E-D666B4FBE01C}"/>
          </ac:spMkLst>
        </pc:spChg>
        <pc:grpChg chg="mod">
          <ac:chgData name="Christopher Potter" userId="24ad2ef8db5e8a45" providerId="LiveId" clId="{10AB9FE2-9012-46EF-B18A-C87D5526F6EE}" dt="2026-07-06T08:25:33.137" v="1051" actId="1036"/>
          <ac:grpSpMkLst>
            <pc:docMk/>
            <pc:sldMk cId="121454470" sldId="300"/>
            <ac:grpSpMk id="14" creationId="{08835915-F277-7A86-C372-98C730ABE482}"/>
          </ac:grpSpMkLst>
        </pc:grpChg>
      </pc:sldChg>
      <pc:sldChg chg="addSp delSp modSp add mod">
        <pc:chgData name="Christopher Potter" userId="24ad2ef8db5e8a45" providerId="LiveId" clId="{10AB9FE2-9012-46EF-B18A-C87D5526F6EE}" dt="2026-07-06T08:27:10.064" v="1081" actId="20577"/>
        <pc:sldMkLst>
          <pc:docMk/>
          <pc:sldMk cId="2398755028" sldId="301"/>
        </pc:sldMkLst>
        <pc:spChg chg="mod">
          <ac:chgData name="Christopher Potter" userId="24ad2ef8db5e8a45" providerId="LiveId" clId="{10AB9FE2-9012-46EF-B18A-C87D5526F6EE}" dt="2026-07-06T08:26:12.058" v="1065" actId="20577"/>
          <ac:spMkLst>
            <pc:docMk/>
            <pc:sldMk cId="2398755028" sldId="301"/>
            <ac:spMk id="2" creationId="{D30BD245-BC38-25C7-29CC-B373FDC8FA17}"/>
          </ac:spMkLst>
        </pc:spChg>
        <pc:spChg chg="mod">
          <ac:chgData name="Christopher Potter" userId="24ad2ef8db5e8a45" providerId="LiveId" clId="{10AB9FE2-9012-46EF-B18A-C87D5526F6EE}" dt="2026-07-06T08:27:10.064" v="1081" actId="20577"/>
          <ac:spMkLst>
            <pc:docMk/>
            <pc:sldMk cId="2398755028" sldId="301"/>
            <ac:spMk id="3" creationId="{95C5A0B2-CF13-13F7-E087-654FE68461AE}"/>
          </ac:spMkLst>
        </pc:spChg>
        <pc:spChg chg="mod">
          <ac:chgData name="Christopher Potter" userId="24ad2ef8db5e8a45" providerId="LiveId" clId="{10AB9FE2-9012-46EF-B18A-C87D5526F6EE}" dt="2026-07-06T08:26:23.087" v="1069" actId="20577"/>
          <ac:spMkLst>
            <pc:docMk/>
            <pc:sldMk cId="2398755028" sldId="301"/>
            <ac:spMk id="5" creationId="{EC8FBD23-AF7D-3B69-0379-559533791B58}"/>
          </ac:spMkLst>
        </pc:spChg>
        <pc:spChg chg="del mod">
          <ac:chgData name="Christopher Potter" userId="24ad2ef8db5e8a45" providerId="LiveId" clId="{10AB9FE2-9012-46EF-B18A-C87D5526F6EE}" dt="2026-07-06T08:26:20.362" v="1068" actId="478"/>
          <ac:spMkLst>
            <pc:docMk/>
            <pc:sldMk cId="2398755028" sldId="301"/>
            <ac:spMk id="11" creationId="{EC0440BB-E619-1E8C-649F-7FEE901331FD}"/>
          </ac:spMkLst>
        </pc:spChg>
        <pc:spChg chg="mod">
          <ac:chgData name="Christopher Potter" userId="24ad2ef8db5e8a45" providerId="LiveId" clId="{10AB9FE2-9012-46EF-B18A-C87D5526F6EE}" dt="2026-07-06T08:26:23.087" v="1069" actId="20577"/>
          <ac:spMkLst>
            <pc:docMk/>
            <pc:sldMk cId="2398755028" sldId="301"/>
            <ac:spMk id="13" creationId="{903C32C3-56C4-458E-0442-247BB76AD181}"/>
          </ac:spMkLst>
        </pc:spChg>
        <pc:spChg chg="mod">
          <ac:chgData name="Christopher Potter" userId="24ad2ef8db5e8a45" providerId="LiveId" clId="{10AB9FE2-9012-46EF-B18A-C87D5526F6EE}" dt="2026-07-06T08:26:23.087" v="1069" actId="20577"/>
          <ac:spMkLst>
            <pc:docMk/>
            <pc:sldMk cId="2398755028" sldId="301"/>
            <ac:spMk id="15" creationId="{E4C4EF93-2143-8ACE-C623-AC2077E54A17}"/>
          </ac:spMkLst>
        </pc:spChg>
        <pc:grpChg chg="mod">
          <ac:chgData name="Christopher Potter" userId="24ad2ef8db5e8a45" providerId="LiveId" clId="{10AB9FE2-9012-46EF-B18A-C87D5526F6EE}" dt="2026-07-06T08:26:23.087" v="1069" actId="20577"/>
          <ac:grpSpMkLst>
            <pc:docMk/>
            <pc:sldMk cId="2398755028" sldId="301"/>
            <ac:grpSpMk id="14" creationId="{CA4915C7-1FB5-3D58-6A59-BA798CC66368}"/>
          </ac:grpSpMkLst>
        </pc:grpChg>
        <pc:cxnChg chg="add mod">
          <ac:chgData name="Christopher Potter" userId="24ad2ef8db5e8a45" providerId="LiveId" clId="{10AB9FE2-9012-46EF-B18A-C87D5526F6EE}" dt="2026-07-06T08:27:02.223" v="1079" actId="1076"/>
          <ac:cxnSpMkLst>
            <pc:docMk/>
            <pc:sldMk cId="2398755028" sldId="301"/>
            <ac:cxnSpMk id="4" creationId="{5864F03C-0D1D-D2CF-CA7D-00D19B3FE079}"/>
          </ac:cxnSpMkLst>
        </pc:cxnChg>
        <pc:cxnChg chg="add mod">
          <ac:chgData name="Christopher Potter" userId="24ad2ef8db5e8a45" providerId="LiveId" clId="{10AB9FE2-9012-46EF-B18A-C87D5526F6EE}" dt="2026-07-06T08:26:45.661" v="1075" actId="1035"/>
          <ac:cxnSpMkLst>
            <pc:docMk/>
            <pc:sldMk cId="2398755028" sldId="301"/>
            <ac:cxnSpMk id="6" creationId="{2D719502-2FB6-505F-E7F4-36AC1B6D7BF7}"/>
          </ac:cxnSpMkLst>
        </pc:cxnChg>
      </pc:sldChg>
      <pc:sldChg chg="addSp delSp modSp add mod ord">
        <pc:chgData name="Christopher Potter" userId="24ad2ef8db5e8a45" providerId="LiveId" clId="{10AB9FE2-9012-46EF-B18A-C87D5526F6EE}" dt="2026-07-06T08:28:24.716" v="1113"/>
        <pc:sldMkLst>
          <pc:docMk/>
          <pc:sldMk cId="507426797" sldId="302"/>
        </pc:sldMkLst>
        <pc:spChg chg="mod">
          <ac:chgData name="Christopher Potter" userId="24ad2ef8db5e8a45" providerId="LiveId" clId="{10AB9FE2-9012-46EF-B18A-C87D5526F6EE}" dt="2026-07-06T08:28:17.284" v="1107" actId="6549"/>
          <ac:spMkLst>
            <pc:docMk/>
            <pc:sldMk cId="507426797" sldId="302"/>
            <ac:spMk id="2" creationId="{7EF9A003-4C6E-93AD-1CDF-271E97F3F7A3}"/>
          </ac:spMkLst>
        </pc:spChg>
        <pc:spChg chg="mod">
          <ac:chgData name="Christopher Potter" userId="24ad2ef8db5e8a45" providerId="LiveId" clId="{10AB9FE2-9012-46EF-B18A-C87D5526F6EE}" dt="2026-07-06T08:28:21.936" v="1111" actId="20577"/>
          <ac:spMkLst>
            <pc:docMk/>
            <pc:sldMk cId="507426797" sldId="302"/>
            <ac:spMk id="3" creationId="{FEC74FD1-C735-2CFF-4D10-2022D8B89381}"/>
          </ac:spMkLst>
        </pc:spChg>
        <pc:spChg chg="mod">
          <ac:chgData name="Christopher Potter" userId="24ad2ef8db5e8a45" providerId="LiveId" clId="{10AB9FE2-9012-46EF-B18A-C87D5526F6EE}" dt="2026-07-06T08:27:41.826" v="1092" actId="20577"/>
          <ac:spMkLst>
            <pc:docMk/>
            <pc:sldMk cId="507426797" sldId="302"/>
            <ac:spMk id="5" creationId="{BE317FA0-90AA-8E91-4E5D-06718120E0EE}"/>
          </ac:spMkLst>
        </pc:spChg>
        <pc:spChg chg="add mod">
          <ac:chgData name="Christopher Potter" userId="24ad2ef8db5e8a45" providerId="LiveId" clId="{10AB9FE2-9012-46EF-B18A-C87D5526F6EE}" dt="2026-07-06T08:27:43.783" v="1093" actId="20577"/>
          <ac:spMkLst>
            <pc:docMk/>
            <pc:sldMk cId="507426797" sldId="302"/>
            <ac:spMk id="8" creationId="{DA3CF34D-7B2C-3F38-8BAC-BFEADCFC173E}"/>
          </ac:spMkLst>
        </pc:spChg>
        <pc:spChg chg="mod">
          <ac:chgData name="Christopher Potter" userId="24ad2ef8db5e8a45" providerId="LiveId" clId="{10AB9FE2-9012-46EF-B18A-C87D5526F6EE}" dt="2026-07-06T08:27:41.826" v="1092" actId="20577"/>
          <ac:spMkLst>
            <pc:docMk/>
            <pc:sldMk cId="507426797" sldId="302"/>
            <ac:spMk id="13" creationId="{3131970E-F8F5-6093-03A1-E1918B7188A7}"/>
          </ac:spMkLst>
        </pc:spChg>
        <pc:spChg chg="mod">
          <ac:chgData name="Christopher Potter" userId="24ad2ef8db5e8a45" providerId="LiveId" clId="{10AB9FE2-9012-46EF-B18A-C87D5526F6EE}" dt="2026-07-06T08:27:41.826" v="1092" actId="20577"/>
          <ac:spMkLst>
            <pc:docMk/>
            <pc:sldMk cId="507426797" sldId="302"/>
            <ac:spMk id="15" creationId="{646DCCF7-B005-6D93-81EE-613C52303228}"/>
          </ac:spMkLst>
        </pc:spChg>
        <pc:grpChg chg="mod">
          <ac:chgData name="Christopher Potter" userId="24ad2ef8db5e8a45" providerId="LiveId" clId="{10AB9FE2-9012-46EF-B18A-C87D5526F6EE}" dt="2026-07-06T08:27:41.826" v="1092" actId="20577"/>
          <ac:grpSpMkLst>
            <pc:docMk/>
            <pc:sldMk cId="507426797" sldId="302"/>
            <ac:grpSpMk id="14" creationId="{7F9B235D-A924-6BBF-5392-B910856724C6}"/>
          </ac:grpSpMkLst>
        </pc:grpChg>
        <pc:cxnChg chg="del">
          <ac:chgData name="Christopher Potter" userId="24ad2ef8db5e8a45" providerId="LiveId" clId="{10AB9FE2-9012-46EF-B18A-C87D5526F6EE}" dt="2026-07-06T08:27:29.526" v="1088" actId="478"/>
          <ac:cxnSpMkLst>
            <pc:docMk/>
            <pc:sldMk cId="507426797" sldId="302"/>
            <ac:cxnSpMk id="4" creationId="{17B6B5CE-F14E-3028-4FCC-CAE978E1517F}"/>
          </ac:cxnSpMkLst>
        </pc:cxnChg>
        <pc:cxnChg chg="del">
          <ac:chgData name="Christopher Potter" userId="24ad2ef8db5e8a45" providerId="LiveId" clId="{10AB9FE2-9012-46EF-B18A-C87D5526F6EE}" dt="2026-07-06T08:27:29.526" v="1088" actId="478"/>
          <ac:cxnSpMkLst>
            <pc:docMk/>
            <pc:sldMk cId="507426797" sldId="302"/>
            <ac:cxnSpMk id="6" creationId="{6813F78C-29A4-4104-017C-CB27166042C0}"/>
          </ac:cxnSpMkLst>
        </pc:cxnChg>
      </pc:sldChg>
      <pc:sldChg chg="modSp add ord">
        <pc:chgData name="Christopher Potter" userId="24ad2ef8db5e8a45" providerId="LiveId" clId="{10AB9FE2-9012-46EF-B18A-C87D5526F6EE}" dt="2026-07-06T08:33:24.377" v="1136" actId="20577"/>
        <pc:sldMkLst>
          <pc:docMk/>
          <pc:sldMk cId="3201401417" sldId="303"/>
        </pc:sldMkLst>
        <pc:spChg chg="mod">
          <ac:chgData name="Christopher Potter" userId="24ad2ef8db5e8a45" providerId="LiveId" clId="{10AB9FE2-9012-46EF-B18A-C87D5526F6EE}" dt="2026-07-06T08:28:44.360" v="1121" actId="20577"/>
          <ac:spMkLst>
            <pc:docMk/>
            <pc:sldMk cId="3201401417" sldId="303"/>
            <ac:spMk id="2" creationId="{D5D24A67-0411-8E62-140A-24ECD99A1B72}"/>
          </ac:spMkLst>
        </pc:spChg>
        <pc:spChg chg="mod">
          <ac:chgData name="Christopher Potter" userId="24ad2ef8db5e8a45" providerId="LiveId" clId="{10AB9FE2-9012-46EF-B18A-C87D5526F6EE}" dt="2026-07-06T08:33:24.377" v="1136" actId="20577"/>
          <ac:spMkLst>
            <pc:docMk/>
            <pc:sldMk cId="3201401417" sldId="303"/>
            <ac:spMk id="3" creationId="{07702BD6-B8E2-C478-EE69-6AC6959CEA1A}"/>
          </ac:spMkLst>
        </pc:spChg>
        <pc:spChg chg="mod">
          <ac:chgData name="Christopher Potter" userId="24ad2ef8db5e8a45" providerId="LiveId" clId="{10AB9FE2-9012-46EF-B18A-C87D5526F6EE}" dt="2026-07-06T08:30:31.674" v="1130" actId="20577"/>
          <ac:spMkLst>
            <pc:docMk/>
            <pc:sldMk cId="3201401417" sldId="303"/>
            <ac:spMk id="5" creationId="{AAAC7248-D541-BE94-AEFE-08F4E5A0689E}"/>
          </ac:spMkLst>
        </pc:spChg>
        <pc:spChg chg="mod">
          <ac:chgData name="Christopher Potter" userId="24ad2ef8db5e8a45" providerId="LiveId" clId="{10AB9FE2-9012-46EF-B18A-C87D5526F6EE}" dt="2026-07-06T08:30:31.674" v="1130" actId="20577"/>
          <ac:spMkLst>
            <pc:docMk/>
            <pc:sldMk cId="3201401417" sldId="303"/>
            <ac:spMk id="11" creationId="{FCE37BB7-BB52-79EC-36E3-DD443A0CD7E2}"/>
          </ac:spMkLst>
        </pc:spChg>
        <pc:spChg chg="mod">
          <ac:chgData name="Christopher Potter" userId="24ad2ef8db5e8a45" providerId="LiveId" clId="{10AB9FE2-9012-46EF-B18A-C87D5526F6EE}" dt="2026-07-06T08:30:31.674" v="1130" actId="20577"/>
          <ac:spMkLst>
            <pc:docMk/>
            <pc:sldMk cId="3201401417" sldId="303"/>
            <ac:spMk id="13" creationId="{4001A5EF-8136-9B74-552A-9E43B5B34470}"/>
          </ac:spMkLst>
        </pc:spChg>
        <pc:spChg chg="mod">
          <ac:chgData name="Christopher Potter" userId="24ad2ef8db5e8a45" providerId="LiveId" clId="{10AB9FE2-9012-46EF-B18A-C87D5526F6EE}" dt="2026-07-06T08:30:31.674" v="1130" actId="20577"/>
          <ac:spMkLst>
            <pc:docMk/>
            <pc:sldMk cId="3201401417" sldId="303"/>
            <ac:spMk id="15" creationId="{C6E9E9BC-6C06-ED1E-FBE4-7739EF206B94}"/>
          </ac:spMkLst>
        </pc:spChg>
        <pc:grpChg chg="mod">
          <ac:chgData name="Christopher Potter" userId="24ad2ef8db5e8a45" providerId="LiveId" clId="{10AB9FE2-9012-46EF-B18A-C87D5526F6EE}" dt="2026-07-06T08:30:31.674" v="1130" actId="20577"/>
          <ac:grpSpMkLst>
            <pc:docMk/>
            <pc:sldMk cId="3201401417" sldId="303"/>
            <ac:grpSpMk id="14" creationId="{FE2681F7-678E-1D2A-72F8-EC9F8E39E684}"/>
          </ac:grpSpMkLst>
        </pc:grpChg>
      </pc:sldChg>
      <pc:sldChg chg="modSp add">
        <pc:chgData name="Christopher Potter" userId="24ad2ef8db5e8a45" providerId="LiveId" clId="{10AB9FE2-9012-46EF-B18A-C87D5526F6EE}" dt="2026-07-06T08:34:27.128" v="1160" actId="6549"/>
        <pc:sldMkLst>
          <pc:docMk/>
          <pc:sldMk cId="287522717" sldId="304"/>
        </pc:sldMkLst>
        <pc:spChg chg="mod">
          <ac:chgData name="Christopher Potter" userId="24ad2ef8db5e8a45" providerId="LiveId" clId="{10AB9FE2-9012-46EF-B18A-C87D5526F6EE}" dt="2026-07-06T08:33:44.305" v="1147" actId="6549"/>
          <ac:spMkLst>
            <pc:docMk/>
            <pc:sldMk cId="287522717" sldId="304"/>
            <ac:spMk id="2" creationId="{2D6AE741-C25A-6132-C867-233492430FEA}"/>
          </ac:spMkLst>
        </pc:spChg>
        <pc:spChg chg="mod">
          <ac:chgData name="Christopher Potter" userId="24ad2ef8db5e8a45" providerId="LiveId" clId="{10AB9FE2-9012-46EF-B18A-C87D5526F6EE}" dt="2026-07-06T08:34:27.128" v="1160" actId="6549"/>
          <ac:spMkLst>
            <pc:docMk/>
            <pc:sldMk cId="287522717" sldId="304"/>
            <ac:spMk id="3" creationId="{564E5DD2-1E87-3B42-1376-6BECB5BABD4E}"/>
          </ac:spMkLst>
        </pc:spChg>
        <pc:spChg chg="mod">
          <ac:chgData name="Christopher Potter" userId="24ad2ef8db5e8a45" providerId="LiveId" clId="{10AB9FE2-9012-46EF-B18A-C87D5526F6EE}" dt="2026-07-06T08:34:17.444" v="1156" actId="6549"/>
          <ac:spMkLst>
            <pc:docMk/>
            <pc:sldMk cId="287522717" sldId="304"/>
            <ac:spMk id="5" creationId="{563D1FEB-85E5-450F-19A9-0A5BACC3D802}"/>
          </ac:spMkLst>
        </pc:spChg>
        <pc:spChg chg="mod">
          <ac:chgData name="Christopher Potter" userId="24ad2ef8db5e8a45" providerId="LiveId" clId="{10AB9FE2-9012-46EF-B18A-C87D5526F6EE}" dt="2026-07-06T08:34:17.444" v="1156" actId="6549"/>
          <ac:spMkLst>
            <pc:docMk/>
            <pc:sldMk cId="287522717" sldId="304"/>
            <ac:spMk id="11" creationId="{9323A42F-E5E7-AF61-CCB9-B9682D03B743}"/>
          </ac:spMkLst>
        </pc:spChg>
        <pc:spChg chg="mod">
          <ac:chgData name="Christopher Potter" userId="24ad2ef8db5e8a45" providerId="LiveId" clId="{10AB9FE2-9012-46EF-B18A-C87D5526F6EE}" dt="2026-07-06T08:34:17.444" v="1156" actId="6549"/>
          <ac:spMkLst>
            <pc:docMk/>
            <pc:sldMk cId="287522717" sldId="304"/>
            <ac:spMk id="13" creationId="{00209775-F45E-7974-1E5F-705630FCB467}"/>
          </ac:spMkLst>
        </pc:spChg>
        <pc:spChg chg="mod">
          <ac:chgData name="Christopher Potter" userId="24ad2ef8db5e8a45" providerId="LiveId" clId="{10AB9FE2-9012-46EF-B18A-C87D5526F6EE}" dt="2026-07-06T08:34:17.444" v="1156" actId="6549"/>
          <ac:spMkLst>
            <pc:docMk/>
            <pc:sldMk cId="287522717" sldId="304"/>
            <ac:spMk id="15" creationId="{F08AEE50-6C83-9E2B-11AF-F86389074967}"/>
          </ac:spMkLst>
        </pc:spChg>
        <pc:grpChg chg="mod">
          <ac:chgData name="Christopher Potter" userId="24ad2ef8db5e8a45" providerId="LiveId" clId="{10AB9FE2-9012-46EF-B18A-C87D5526F6EE}" dt="2026-07-06T08:34:17.444" v="1156" actId="6549"/>
          <ac:grpSpMkLst>
            <pc:docMk/>
            <pc:sldMk cId="287522717" sldId="304"/>
            <ac:grpSpMk id="14" creationId="{B409D019-4F9C-A60D-9D62-04573E98BB59}"/>
          </ac:grpSpMkLst>
        </pc:grpChg>
      </pc:sldChg>
      <pc:sldChg chg="modSp add ord">
        <pc:chgData name="Christopher Potter" userId="24ad2ef8db5e8a45" providerId="LiveId" clId="{10AB9FE2-9012-46EF-B18A-C87D5526F6EE}" dt="2026-07-06T08:35:49.176" v="1193"/>
        <pc:sldMkLst>
          <pc:docMk/>
          <pc:sldMk cId="1387290951" sldId="305"/>
        </pc:sldMkLst>
        <pc:spChg chg="mod">
          <ac:chgData name="Christopher Potter" userId="24ad2ef8db5e8a45" providerId="LiveId" clId="{10AB9FE2-9012-46EF-B18A-C87D5526F6EE}" dt="2026-07-06T08:35:40.172" v="1187" actId="6549"/>
          <ac:spMkLst>
            <pc:docMk/>
            <pc:sldMk cId="1387290951" sldId="305"/>
            <ac:spMk id="2" creationId="{80E7D7EC-C88B-8F85-6402-64A0613989DF}"/>
          </ac:spMkLst>
        </pc:spChg>
        <pc:spChg chg="mod">
          <ac:chgData name="Christopher Potter" userId="24ad2ef8db5e8a45" providerId="LiveId" clId="{10AB9FE2-9012-46EF-B18A-C87D5526F6EE}" dt="2026-07-06T08:35:46.560" v="1191" actId="6549"/>
          <ac:spMkLst>
            <pc:docMk/>
            <pc:sldMk cId="1387290951" sldId="305"/>
            <ac:spMk id="3" creationId="{9E489F22-7AE6-D3FD-F0A2-5C9849BF6862}"/>
          </ac:spMkLst>
        </pc:spChg>
        <pc:spChg chg="mod">
          <ac:chgData name="Christopher Potter" userId="24ad2ef8db5e8a45" providerId="LiveId" clId="{10AB9FE2-9012-46EF-B18A-C87D5526F6EE}" dt="2026-07-06T08:35:44.292" v="1189" actId="6549"/>
          <ac:spMkLst>
            <pc:docMk/>
            <pc:sldMk cId="1387290951" sldId="305"/>
            <ac:spMk id="5" creationId="{0D935205-2D33-903C-1B92-EDF6244119B3}"/>
          </ac:spMkLst>
        </pc:spChg>
        <pc:spChg chg="mod">
          <ac:chgData name="Christopher Potter" userId="24ad2ef8db5e8a45" providerId="LiveId" clId="{10AB9FE2-9012-46EF-B18A-C87D5526F6EE}" dt="2026-07-06T08:35:44.292" v="1189" actId="6549"/>
          <ac:spMkLst>
            <pc:docMk/>
            <pc:sldMk cId="1387290951" sldId="305"/>
            <ac:spMk id="11" creationId="{F87B567E-5BD9-2EFD-422E-3C17DEC78D8A}"/>
          </ac:spMkLst>
        </pc:spChg>
        <pc:spChg chg="mod">
          <ac:chgData name="Christopher Potter" userId="24ad2ef8db5e8a45" providerId="LiveId" clId="{10AB9FE2-9012-46EF-B18A-C87D5526F6EE}" dt="2026-07-06T08:35:44.292" v="1189" actId="6549"/>
          <ac:spMkLst>
            <pc:docMk/>
            <pc:sldMk cId="1387290951" sldId="305"/>
            <ac:spMk id="13" creationId="{422891BD-A029-0000-13E7-AC1A12FC03B1}"/>
          </ac:spMkLst>
        </pc:spChg>
        <pc:spChg chg="mod">
          <ac:chgData name="Christopher Potter" userId="24ad2ef8db5e8a45" providerId="LiveId" clId="{10AB9FE2-9012-46EF-B18A-C87D5526F6EE}" dt="2026-07-06T08:35:44.292" v="1189" actId="6549"/>
          <ac:spMkLst>
            <pc:docMk/>
            <pc:sldMk cId="1387290951" sldId="305"/>
            <ac:spMk id="15" creationId="{28A5EF2D-C4C4-DFC8-52AD-AFA236B3DBFC}"/>
          </ac:spMkLst>
        </pc:spChg>
        <pc:grpChg chg="mod">
          <ac:chgData name="Christopher Potter" userId="24ad2ef8db5e8a45" providerId="LiveId" clId="{10AB9FE2-9012-46EF-B18A-C87D5526F6EE}" dt="2026-07-06T08:35:44.292" v="1189" actId="6549"/>
          <ac:grpSpMkLst>
            <pc:docMk/>
            <pc:sldMk cId="1387290951" sldId="305"/>
            <ac:grpSpMk id="14" creationId="{223020DE-4ABA-5267-AD84-D7E41CE2660D}"/>
          </ac:grpSpMkLst>
        </pc:grpChg>
      </pc:sldChg>
      <pc:sldChg chg="modSp add mod ord">
        <pc:chgData name="Christopher Potter" userId="24ad2ef8db5e8a45" providerId="LiveId" clId="{10AB9FE2-9012-46EF-B18A-C87D5526F6EE}" dt="2026-07-06T08:42:37.901" v="1269" actId="6549"/>
        <pc:sldMkLst>
          <pc:docMk/>
          <pc:sldMk cId="1168662926" sldId="306"/>
        </pc:sldMkLst>
        <pc:spChg chg="mod">
          <ac:chgData name="Christopher Potter" userId="24ad2ef8db5e8a45" providerId="LiveId" clId="{10AB9FE2-9012-46EF-B18A-C87D5526F6EE}" dt="2026-07-06T08:36:57.914" v="1232" actId="6549"/>
          <ac:spMkLst>
            <pc:docMk/>
            <pc:sldMk cId="1168662926" sldId="306"/>
            <ac:spMk id="2" creationId="{8862A01E-4841-489E-AA5B-2DAD2C085737}"/>
          </ac:spMkLst>
        </pc:spChg>
        <pc:spChg chg="mod">
          <ac:chgData name="Christopher Potter" userId="24ad2ef8db5e8a45" providerId="LiveId" clId="{10AB9FE2-9012-46EF-B18A-C87D5526F6EE}" dt="2026-07-06T08:42:37.901" v="1269" actId="6549"/>
          <ac:spMkLst>
            <pc:docMk/>
            <pc:sldMk cId="1168662926" sldId="306"/>
            <ac:spMk id="3" creationId="{9AB4D41D-BAAC-A70F-8FB9-D55DE0E87077}"/>
          </ac:spMkLst>
        </pc:spChg>
        <pc:spChg chg="mod">
          <ac:chgData name="Christopher Potter" userId="24ad2ef8db5e8a45" providerId="LiveId" clId="{10AB9FE2-9012-46EF-B18A-C87D5526F6EE}" dt="2026-07-06T08:36:55.207" v="1228" actId="20577"/>
          <ac:spMkLst>
            <pc:docMk/>
            <pc:sldMk cId="1168662926" sldId="306"/>
            <ac:spMk id="13" creationId="{A102FB9A-B0BE-746C-35AB-229067DDBBEC}"/>
          </ac:spMkLst>
        </pc:spChg>
        <pc:spChg chg="mod">
          <ac:chgData name="Christopher Potter" userId="24ad2ef8db5e8a45" providerId="LiveId" clId="{10AB9FE2-9012-46EF-B18A-C87D5526F6EE}" dt="2026-07-06T08:36:55.207" v="1228" actId="20577"/>
          <ac:spMkLst>
            <pc:docMk/>
            <pc:sldMk cId="1168662926" sldId="306"/>
            <ac:spMk id="15" creationId="{20D8A0B5-6070-52CC-BB2C-9992A4E297EA}"/>
          </ac:spMkLst>
        </pc:spChg>
        <pc:grpChg chg="mod">
          <ac:chgData name="Christopher Potter" userId="24ad2ef8db5e8a45" providerId="LiveId" clId="{10AB9FE2-9012-46EF-B18A-C87D5526F6EE}" dt="2026-07-06T08:37:05.885" v="1264" actId="1038"/>
          <ac:grpSpMkLst>
            <pc:docMk/>
            <pc:sldMk cId="1168662926" sldId="306"/>
            <ac:grpSpMk id="9" creationId="{0249DD3C-DCA1-00EC-152A-F5551FD5EFE8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4170D2-D74E-D83B-CBFB-93E474368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263C4-548B-467E-8646-9B49B60555EC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57001F-C34A-1C06-8F25-C53282C098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5C4B6-945E-C65E-16BB-C1C1264641CB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38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3" Type="http://schemas.openxmlformats.org/officeDocument/2006/relationships/image" Target="../media/image350.png"/><Relationship Id="rId7" Type="http://schemas.openxmlformats.org/officeDocument/2006/relationships/image" Target="../media/image390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0.png"/><Relationship Id="rId5" Type="http://schemas.openxmlformats.org/officeDocument/2006/relationships/image" Target="../media/image370.png"/><Relationship Id="rId4" Type="http://schemas.openxmlformats.org/officeDocument/2006/relationships/image" Target="../media/image3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Volume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06 July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B1CC3-4300-17EE-760E-B46F5A410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82C6E14-3E9C-821F-9D13-B7503812BC49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</p:spPr>
            <p:txBody>
              <a:bodyPr/>
              <a:lstStyle/>
              <a:p>
                <a:r>
                  <a:rPr lang="en-GB" sz="4000" dirty="0"/>
                  <a:t>The volume of the cuboid is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240 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4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4000" dirty="0"/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GB" sz="4000" dirty="0"/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82C6E14-3E9C-821F-9D13-B7503812BC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  <a:blipFill>
                <a:blip r:embed="rId2"/>
                <a:stretch>
                  <a:fillRect l="-2242" t="-2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50BD882-CB6B-4811-7D48-78A36803A52E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50BD882-CB6B-4811-7D48-78A36803A5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08835915-F277-7A86-C372-98C730ABE482}"/>
              </a:ext>
            </a:extLst>
          </p:cNvPr>
          <p:cNvGrpSpPr/>
          <p:nvPr/>
        </p:nvGrpSpPr>
        <p:grpSpPr>
          <a:xfrm>
            <a:off x="2168267" y="1776932"/>
            <a:ext cx="6539345" cy="3383874"/>
            <a:chOff x="2492829" y="1828800"/>
            <a:chExt cx="6539345" cy="338387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AA874C94-A539-0202-C62B-52E277637831}"/>
                    </a:ext>
                  </a:extLst>
                </p:cNvPr>
                <p:cNvSpPr txBox="1"/>
                <p:nvPr/>
              </p:nvSpPr>
              <p:spPr>
                <a:xfrm>
                  <a:off x="7633239" y="422443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AA874C94-A539-0202-C62B-52E2776378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3239" y="4224439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D23FCD33-ECBC-3296-23FD-ADA20333796F}"/>
                    </a:ext>
                  </a:extLst>
                </p:cNvPr>
                <p:cNvSpPr txBox="1"/>
                <p:nvPr/>
              </p:nvSpPr>
              <p:spPr>
                <a:xfrm>
                  <a:off x="8074027" y="2727848"/>
                  <a:ext cx="95814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D23FCD33-ECBC-3296-23FD-ADA2033379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4027" y="2727848"/>
                  <a:ext cx="958147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E44DEF3-A100-43EA-1D1E-D666B4FBE01C}"/>
                    </a:ext>
                  </a:extLst>
                </p:cNvPr>
                <p:cNvSpPr txBox="1"/>
                <p:nvPr/>
              </p:nvSpPr>
              <p:spPr>
                <a:xfrm>
                  <a:off x="4419393" y="4720231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E44DEF3-A100-43EA-1D1E-D666B4FBE0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393" y="4720231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D7F08811-9091-6CF8-C654-FAD640BB2FAB}"/>
                </a:ext>
              </a:extLst>
            </p:cNvPr>
            <p:cNvSpPr/>
            <p:nvPr/>
          </p:nvSpPr>
          <p:spPr>
            <a:xfrm>
              <a:off x="2492829" y="1828800"/>
              <a:ext cx="5410200" cy="2764971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12145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CB676-F69B-611C-E87D-B5153CC38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EF9A003-4C6E-93AD-1CDF-271E97F3F7A3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</p:spPr>
            <p:txBody>
              <a:bodyPr/>
              <a:lstStyle/>
              <a:p>
                <a:r>
                  <a:rPr lang="en-GB" sz="4000" dirty="0"/>
                  <a:t>The volume of the cuboid is </a:t>
                </a:r>
                <a14:m>
                  <m:oMath xmlns:m="http://schemas.openxmlformats.org/officeDocument/2006/math">
                    <m:r>
                      <a:rPr lang="en-GB" sz="4000" b="0" i="0" dirty="0" smtClean="0">
                        <a:latin typeface="Cambria Math" panose="02040503050406030204" pitchFamily="18" charset="0"/>
                      </a:rPr>
                      <m:t>1 220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4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4000" dirty="0"/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000" dirty="0"/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EF9A003-4C6E-93AD-1CDF-271E97F3F7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  <a:blipFill>
                <a:blip r:embed="rId2"/>
                <a:stretch>
                  <a:fillRect l="-2242" t="-2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EC74FD1-C735-2CFF-4D10-2022D8B89381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EC74FD1-C735-2CFF-4D10-2022D8B893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7F9B235D-A924-6BBF-5392-B910856724C6}"/>
              </a:ext>
            </a:extLst>
          </p:cNvPr>
          <p:cNvGrpSpPr/>
          <p:nvPr/>
        </p:nvGrpSpPr>
        <p:grpSpPr>
          <a:xfrm>
            <a:off x="2168267" y="1776932"/>
            <a:ext cx="6762804" cy="3383874"/>
            <a:chOff x="2492829" y="1828800"/>
            <a:chExt cx="6762804" cy="338387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E317FA0-90AA-8E91-4E5D-06718120E0EE}"/>
                    </a:ext>
                  </a:extLst>
                </p:cNvPr>
                <p:cNvSpPr txBox="1"/>
                <p:nvPr/>
              </p:nvSpPr>
              <p:spPr>
                <a:xfrm>
                  <a:off x="8074027" y="2727848"/>
                  <a:ext cx="1181606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E317FA0-90AA-8E91-4E5D-06718120E0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4027" y="2727848"/>
                  <a:ext cx="1181606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46DCCF7-B005-6D93-81EE-613C52303228}"/>
                    </a:ext>
                  </a:extLst>
                </p:cNvPr>
                <p:cNvSpPr txBox="1"/>
                <p:nvPr/>
              </p:nvSpPr>
              <p:spPr>
                <a:xfrm>
                  <a:off x="4419393" y="4720231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46DCCF7-B005-6D93-81EE-613C523032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393" y="4720231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3131970E-F8F5-6093-03A1-E1918B7188A7}"/>
                </a:ext>
              </a:extLst>
            </p:cNvPr>
            <p:cNvSpPr/>
            <p:nvPr/>
          </p:nvSpPr>
          <p:spPr>
            <a:xfrm>
              <a:off x="2492829" y="1828800"/>
              <a:ext cx="5410200" cy="2764971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3CF34D-7B2C-3F38-8BAC-BFEADCFC173E}"/>
                  </a:ext>
                </a:extLst>
              </p:cNvPr>
              <p:cNvSpPr txBox="1"/>
              <p:nvPr/>
            </p:nvSpPr>
            <p:spPr>
              <a:xfrm>
                <a:off x="7352013" y="4049460"/>
                <a:ext cx="95397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3CF34D-7B2C-3F38-8BAC-BFEADCFC1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013" y="4049460"/>
                <a:ext cx="953979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742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DE0F1-50F0-B825-21F8-9A852CEE9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30BD245-BC38-25C7-29CC-B373FDC8FA17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</p:spPr>
            <p:txBody>
              <a:bodyPr/>
              <a:lstStyle/>
              <a:p>
                <a:r>
                  <a:rPr lang="en-GB" sz="4000" dirty="0"/>
                  <a:t>The volume of the cuboid is </a:t>
                </a:r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32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0 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4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4000" dirty="0"/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GB" sz="4000" dirty="0"/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30BD245-BC38-25C7-29CC-B373FDC8FA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  <a:blipFill>
                <a:blip r:embed="rId2"/>
                <a:stretch>
                  <a:fillRect l="-2242" t="-2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5C5A0B2-CF13-13F7-E087-654FE68461AE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5C5A0B2-CF13-13F7-E087-654FE68461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CA4915C7-1FB5-3D58-6A59-BA798CC66368}"/>
              </a:ext>
            </a:extLst>
          </p:cNvPr>
          <p:cNvGrpSpPr/>
          <p:nvPr/>
        </p:nvGrpSpPr>
        <p:grpSpPr>
          <a:xfrm>
            <a:off x="2168267" y="1776932"/>
            <a:ext cx="6532356" cy="3383874"/>
            <a:chOff x="2492829" y="1828800"/>
            <a:chExt cx="6532356" cy="338387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EC8FBD23-AF7D-3B69-0379-559533791B58}"/>
                    </a:ext>
                  </a:extLst>
                </p:cNvPr>
                <p:cNvSpPr txBox="1"/>
                <p:nvPr/>
              </p:nvSpPr>
              <p:spPr>
                <a:xfrm>
                  <a:off x="8074027" y="272784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EC8FBD23-AF7D-3B69-0379-559533791B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4027" y="2727848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4C4EF93-2143-8ACE-C623-AC2077E54A17}"/>
                    </a:ext>
                  </a:extLst>
                </p:cNvPr>
                <p:cNvSpPr txBox="1"/>
                <p:nvPr/>
              </p:nvSpPr>
              <p:spPr>
                <a:xfrm>
                  <a:off x="4419393" y="4720231"/>
                  <a:ext cx="86639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4C4EF93-2143-8ACE-C623-AC2077E54A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393" y="4720231"/>
                  <a:ext cx="866391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903C32C3-56C4-458E-0442-247BB76AD181}"/>
                </a:ext>
              </a:extLst>
            </p:cNvPr>
            <p:cNvSpPr/>
            <p:nvPr/>
          </p:nvSpPr>
          <p:spPr>
            <a:xfrm>
              <a:off x="2492829" y="1828800"/>
              <a:ext cx="5410200" cy="2764971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64F03C-0D1D-D2CF-CA7D-00D19B3FE079}"/>
              </a:ext>
            </a:extLst>
          </p:cNvPr>
          <p:cNvCxnSpPr/>
          <p:nvPr/>
        </p:nvCxnSpPr>
        <p:spPr>
          <a:xfrm>
            <a:off x="7434467" y="2978728"/>
            <a:ext cx="288000" cy="0"/>
          </a:xfrm>
          <a:prstGeom prst="lin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D719502-2FB6-505F-E7F4-36AC1B6D7BF7}"/>
              </a:ext>
            </a:extLst>
          </p:cNvPr>
          <p:cNvCxnSpPr>
            <a:cxnSpLocks/>
          </p:cNvCxnSpPr>
          <p:nvPr/>
        </p:nvCxnSpPr>
        <p:spPr>
          <a:xfrm>
            <a:off x="7219713" y="4035540"/>
            <a:ext cx="169927" cy="204327"/>
          </a:xfrm>
          <a:prstGeom prst="lin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39875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78F4F-BC9B-B9A3-037D-CCB9C59FA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862A01E-4841-489E-AA5B-2DAD2C085737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</p:spPr>
            <p:txBody>
              <a:bodyPr/>
              <a:lstStyle/>
              <a:p>
                <a:r>
                  <a:rPr lang="en-GB" sz="4000" dirty="0"/>
                  <a:t>The volume of the cuboid is </a:t>
                </a:r>
                <a14:m>
                  <m:oMath xmlns:m="http://schemas.openxmlformats.org/officeDocument/2006/math">
                    <m:r>
                      <a:rPr lang="en-GB" sz="4000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43</m:t>
                    </m:r>
                    <m:r>
                      <a:rPr lang="en-GB" sz="40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 dirty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4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 dirty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4000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4000" dirty="0"/>
              </a:p>
              <a:p>
                <a:r>
                  <a:rPr lang="en-GB" sz="4000" dirty="0"/>
                  <a:t>Find the length of one side,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GB" sz="4000" dirty="0"/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862A01E-4841-489E-AA5B-2DAD2C0857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  <a:blipFill>
                <a:blip r:embed="rId2"/>
                <a:stretch>
                  <a:fillRect l="-2242" t="-2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AB4D41D-BAAC-A70F-8FB9-D55DE0E87077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AB4D41D-BAAC-A70F-8FB9-D55DE0E870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0249DD3C-DCA1-00EC-152A-F5551FD5EFE8}"/>
              </a:ext>
            </a:extLst>
          </p:cNvPr>
          <p:cNvGrpSpPr/>
          <p:nvPr/>
        </p:nvGrpSpPr>
        <p:grpSpPr>
          <a:xfrm>
            <a:off x="4058795" y="1686499"/>
            <a:ext cx="2880000" cy="3372443"/>
            <a:chOff x="3449195" y="1394399"/>
            <a:chExt cx="2880000" cy="337244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0D8A0B5-6070-52CC-BB2C-9992A4E297EA}"/>
                    </a:ext>
                  </a:extLst>
                </p:cNvPr>
                <p:cNvSpPr txBox="1"/>
                <p:nvPr/>
              </p:nvSpPr>
              <p:spPr>
                <a:xfrm>
                  <a:off x="4023097" y="4274399"/>
                  <a:ext cx="86639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0D8A0B5-6070-52CC-BB2C-9992A4E297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3097" y="4274399"/>
                  <a:ext cx="86639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A102FB9A-B0BE-746C-35AB-229067DDBBEC}"/>
                </a:ext>
              </a:extLst>
            </p:cNvPr>
            <p:cNvSpPr/>
            <p:nvPr/>
          </p:nvSpPr>
          <p:spPr>
            <a:xfrm>
              <a:off x="3449195" y="1394399"/>
              <a:ext cx="2880000" cy="2880000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6866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96919-46AD-6652-F423-FEB704FCE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5D24A67-0411-8E62-140A-24ECD99A1B72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</p:spPr>
            <p:txBody>
              <a:bodyPr/>
              <a:lstStyle/>
              <a:p>
                <a:r>
                  <a:rPr lang="en-GB" sz="4000" dirty="0"/>
                  <a:t>The volume of the cuboid is </a:t>
                </a:r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3 450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4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4000" dirty="0"/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GB" sz="4000" dirty="0"/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5D24A67-0411-8E62-140A-24ECD99A1B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  <a:blipFill>
                <a:blip r:embed="rId2"/>
                <a:stretch>
                  <a:fillRect l="-2242" t="-2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7702BD6-B8E2-C478-EE69-6AC6959CEA1A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17.25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7702BD6-B8E2-C478-EE69-6AC6959CEA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FE2681F7-678E-1D2A-72F8-EC9F8E39E684}"/>
              </a:ext>
            </a:extLst>
          </p:cNvPr>
          <p:cNvGrpSpPr/>
          <p:nvPr/>
        </p:nvGrpSpPr>
        <p:grpSpPr>
          <a:xfrm>
            <a:off x="2168267" y="1776932"/>
            <a:ext cx="6539345" cy="3383874"/>
            <a:chOff x="2492829" y="1828800"/>
            <a:chExt cx="6539345" cy="338387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CE37BB7-BB52-79EC-36E3-DD443A0CD7E2}"/>
                    </a:ext>
                  </a:extLst>
                </p:cNvPr>
                <p:cNvSpPr txBox="1"/>
                <p:nvPr/>
              </p:nvSpPr>
              <p:spPr>
                <a:xfrm>
                  <a:off x="7633239" y="4224439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CE37BB7-BB52-79EC-36E3-DD443A0CD7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3239" y="4224439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AAAC7248-D541-BE94-AEFE-08F4E5A0689E}"/>
                    </a:ext>
                  </a:extLst>
                </p:cNvPr>
                <p:cNvSpPr txBox="1"/>
                <p:nvPr/>
              </p:nvSpPr>
              <p:spPr>
                <a:xfrm>
                  <a:off x="8074027" y="2727848"/>
                  <a:ext cx="95814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AAAC7248-D541-BE94-AEFE-08F4E5A068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4027" y="2727848"/>
                  <a:ext cx="958147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6E9E9BC-6C06-ED1E-FBE4-7739EF206B94}"/>
                    </a:ext>
                  </a:extLst>
                </p:cNvPr>
                <p:cNvSpPr txBox="1"/>
                <p:nvPr/>
              </p:nvSpPr>
              <p:spPr>
                <a:xfrm>
                  <a:off x="4419393" y="4720231"/>
                  <a:ext cx="149137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12.5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6E9E9BC-6C06-ED1E-FBE4-7739EF206B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393" y="4720231"/>
                  <a:ext cx="1491370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4001A5EF-8136-9B74-552A-9E43B5B34470}"/>
                </a:ext>
              </a:extLst>
            </p:cNvPr>
            <p:cNvSpPr/>
            <p:nvPr/>
          </p:nvSpPr>
          <p:spPr>
            <a:xfrm>
              <a:off x="2492829" y="1828800"/>
              <a:ext cx="5410200" cy="2764971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320140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F1473-9C89-6713-5D12-05BAFDD18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0E7D7EC-C88B-8F85-6402-64A0613989DF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</p:spPr>
            <p:txBody>
              <a:bodyPr/>
              <a:lstStyle/>
              <a:p>
                <a:r>
                  <a:rPr lang="en-GB" sz="4000" dirty="0"/>
                  <a:t>The volume of the cuboid is </a:t>
                </a:r>
                <a14:m>
                  <m:oMath xmlns:m="http://schemas.openxmlformats.org/officeDocument/2006/math">
                    <m:r>
                      <a:rPr lang="en-GB" sz="4000" b="0" i="0" dirty="0" smtClean="0">
                        <a:latin typeface="Cambria Math" panose="02040503050406030204" pitchFamily="18" charset="0"/>
                      </a:rPr>
                      <m:t>18.75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4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4000" dirty="0"/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GB" sz="4000" dirty="0"/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0E7D7EC-C88B-8F85-6402-64A0613989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  <a:blipFill>
                <a:blip r:embed="rId2"/>
                <a:stretch>
                  <a:fillRect l="-2242" t="-2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E489F22-7AE6-D3FD-F0A2-5C9849BF6862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2.5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E489F22-7AE6-D3FD-F0A2-5C9849BF68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223020DE-4ABA-5267-AD84-D7E41CE2660D}"/>
              </a:ext>
            </a:extLst>
          </p:cNvPr>
          <p:cNvGrpSpPr/>
          <p:nvPr/>
        </p:nvGrpSpPr>
        <p:grpSpPr>
          <a:xfrm>
            <a:off x="2168267" y="1776932"/>
            <a:ext cx="6343201" cy="3383874"/>
            <a:chOff x="2492829" y="1828800"/>
            <a:chExt cx="6343201" cy="338387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87B567E-5BD9-2EFD-422E-3C17DEC78D8A}"/>
                    </a:ext>
                  </a:extLst>
                </p:cNvPr>
                <p:cNvSpPr txBox="1"/>
                <p:nvPr/>
              </p:nvSpPr>
              <p:spPr>
                <a:xfrm>
                  <a:off x="7633239" y="4224439"/>
                  <a:ext cx="107459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1.5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87B567E-5BD9-2EFD-422E-3C17DEC78D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3239" y="4224439"/>
                  <a:ext cx="1074590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D935205-2D33-903C-1B92-EDF6244119B3}"/>
                    </a:ext>
                  </a:extLst>
                </p:cNvPr>
                <p:cNvSpPr txBox="1"/>
                <p:nvPr/>
              </p:nvSpPr>
              <p:spPr>
                <a:xfrm>
                  <a:off x="8074027" y="2727848"/>
                  <a:ext cx="762003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D935205-2D33-903C-1B92-EDF624411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4027" y="2727848"/>
                  <a:ext cx="762003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8A5EF2D-C4C4-DFC8-52AD-AFA236B3DBFC}"/>
                    </a:ext>
                  </a:extLst>
                </p:cNvPr>
                <p:cNvSpPr txBox="1"/>
                <p:nvPr/>
              </p:nvSpPr>
              <p:spPr>
                <a:xfrm>
                  <a:off x="4419393" y="4720231"/>
                  <a:ext cx="67723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8A5EF2D-C4C4-DFC8-52AD-AFA236B3DB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393" y="4720231"/>
                  <a:ext cx="677237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422891BD-A029-0000-13E7-AC1A12FC03B1}"/>
                </a:ext>
              </a:extLst>
            </p:cNvPr>
            <p:cNvSpPr/>
            <p:nvPr/>
          </p:nvSpPr>
          <p:spPr>
            <a:xfrm>
              <a:off x="2492829" y="1828800"/>
              <a:ext cx="5410200" cy="2764971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138729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6E372-C71B-511C-3CC6-8FBA352AD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D6AE741-C25A-6132-C867-233492430FE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</p:spPr>
            <p:txBody>
              <a:bodyPr/>
              <a:lstStyle/>
              <a:p>
                <a:r>
                  <a:rPr lang="en-GB" sz="4000" dirty="0"/>
                  <a:t>The volume of the cuboid is </a:t>
                </a:r>
                <a14:m>
                  <m:oMath xmlns:m="http://schemas.openxmlformats.org/officeDocument/2006/math">
                    <m:r>
                      <a:rPr lang="en-GB" sz="4000" b="0" i="0" dirty="0" smtClean="0">
                        <a:latin typeface="Cambria Math" panose="02040503050406030204" pitchFamily="18" charset="0"/>
                      </a:rPr>
                      <m:t>0.72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4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4000" dirty="0"/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GB" sz="4000" dirty="0"/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D6AE741-C25A-6132-C867-233492430F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  <a:blipFill>
                <a:blip r:embed="rId2"/>
                <a:stretch>
                  <a:fillRect l="-2242" t="-2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64E5DD2-1E87-3B42-1376-6BECB5BABD4E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2.4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64E5DD2-1E87-3B42-1376-6BECB5BABD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B409D019-4F9C-A60D-9D62-04573E98BB59}"/>
              </a:ext>
            </a:extLst>
          </p:cNvPr>
          <p:cNvGrpSpPr/>
          <p:nvPr/>
        </p:nvGrpSpPr>
        <p:grpSpPr>
          <a:xfrm>
            <a:off x="2168267" y="1776932"/>
            <a:ext cx="6350191" cy="3383874"/>
            <a:chOff x="2492829" y="1828800"/>
            <a:chExt cx="6350191" cy="338387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323A42F-E5E7-AF61-CCB9-B9682D03B743}"/>
                    </a:ext>
                  </a:extLst>
                </p:cNvPr>
                <p:cNvSpPr txBox="1"/>
                <p:nvPr/>
              </p:nvSpPr>
              <p:spPr>
                <a:xfrm>
                  <a:off x="7633239" y="4224439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323A42F-E5E7-AF61-CCB9-B9682D03B7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3239" y="4224439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563D1FEB-85E5-450F-19A9-0A5BACC3D802}"/>
                    </a:ext>
                  </a:extLst>
                </p:cNvPr>
                <p:cNvSpPr txBox="1"/>
                <p:nvPr/>
              </p:nvSpPr>
              <p:spPr>
                <a:xfrm>
                  <a:off x="8074027" y="2727848"/>
                  <a:ext cx="768993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563D1FEB-85E5-450F-19A9-0A5BACC3D8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4027" y="2727848"/>
                  <a:ext cx="768993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08AEE50-6C83-9E2B-11AF-F86389074967}"/>
                    </a:ext>
                  </a:extLst>
                </p:cNvPr>
                <p:cNvSpPr txBox="1"/>
                <p:nvPr/>
              </p:nvSpPr>
              <p:spPr>
                <a:xfrm>
                  <a:off x="4419393" y="4720231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08AEE50-6C83-9E2B-11AF-F863890749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393" y="4720231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00209775-F45E-7974-1E5F-705630FCB467}"/>
                </a:ext>
              </a:extLst>
            </p:cNvPr>
            <p:cNvSpPr/>
            <p:nvPr/>
          </p:nvSpPr>
          <p:spPr>
            <a:xfrm>
              <a:off x="2492829" y="1828800"/>
              <a:ext cx="5410200" cy="2764971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28752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8F99D-A81D-72C3-727C-976F9C1AD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E71C2A-25EC-9A0A-97FA-4AA9913159E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How much bigger is cube A than cube B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D49EFA2-095B-E787-7797-6C1DB714BA4D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37 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D49EFA2-095B-E787-7797-6C1DB714BA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46404F1F-4E27-7CC5-E9E8-AB46178CC585}"/>
              </a:ext>
            </a:extLst>
          </p:cNvPr>
          <p:cNvGrpSpPr/>
          <p:nvPr/>
        </p:nvGrpSpPr>
        <p:grpSpPr>
          <a:xfrm>
            <a:off x="1705456" y="1394399"/>
            <a:ext cx="2880000" cy="3473923"/>
            <a:chOff x="3449195" y="1394399"/>
            <a:chExt cx="2880000" cy="34739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EB162E8-4A90-CDA4-C880-F7136B62C6C1}"/>
                    </a:ext>
                  </a:extLst>
                </p:cNvPr>
                <p:cNvSpPr txBox="1"/>
                <p:nvPr/>
              </p:nvSpPr>
              <p:spPr>
                <a:xfrm>
                  <a:off x="4178616" y="437587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EB162E8-4A90-CDA4-C880-F7136B62C6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8616" y="4375879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EB00F209-637F-0F6A-601B-D51CADE9F800}"/>
                </a:ext>
              </a:extLst>
            </p:cNvPr>
            <p:cNvSpPr/>
            <p:nvPr/>
          </p:nvSpPr>
          <p:spPr>
            <a:xfrm>
              <a:off x="3449195" y="1394399"/>
              <a:ext cx="2880000" cy="2880000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600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81F7EDA-4897-416E-6B00-31245EBFAD7D}"/>
              </a:ext>
            </a:extLst>
          </p:cNvPr>
          <p:cNvGrpSpPr/>
          <p:nvPr/>
        </p:nvGrpSpPr>
        <p:grpSpPr>
          <a:xfrm>
            <a:off x="6096000" y="2114399"/>
            <a:ext cx="2160000" cy="2753923"/>
            <a:chOff x="3696545" y="2114399"/>
            <a:chExt cx="2160000" cy="27539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E1E7C8DE-76CB-61A3-2BB1-488EB98F3B2B}"/>
                    </a:ext>
                  </a:extLst>
                </p:cNvPr>
                <p:cNvSpPr txBox="1"/>
                <p:nvPr/>
              </p:nvSpPr>
              <p:spPr>
                <a:xfrm>
                  <a:off x="4178616" y="437587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E1E7C8DE-76CB-61A3-2BB1-488EB98F3B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8616" y="4375879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28478758-34A0-2452-D4D7-D1310DBBB5B8}"/>
                </a:ext>
              </a:extLst>
            </p:cNvPr>
            <p:cNvSpPr/>
            <p:nvPr/>
          </p:nvSpPr>
          <p:spPr>
            <a:xfrm>
              <a:off x="3696545" y="2114399"/>
              <a:ext cx="2160000" cy="2160000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600" dirty="0">
                  <a:solidFill>
                    <a:schemeClr val="tx1"/>
                  </a:solidFill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410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44F6D-E491-2776-2262-81D1C75A8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4D3918-72D2-32E1-E6EE-2DF3D36426D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How many times bigger is cuboid A than cuboid B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AB483BE-4EB2-EF2D-A3E9-1D6AEA3BC3A3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AB483BE-4EB2-EF2D-A3E9-1D6AEA3BC3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0DF4D1BC-E776-91F1-0451-FF0317E493CE}"/>
              </a:ext>
            </a:extLst>
          </p:cNvPr>
          <p:cNvGrpSpPr/>
          <p:nvPr/>
        </p:nvGrpSpPr>
        <p:grpSpPr>
          <a:xfrm>
            <a:off x="567967" y="1865211"/>
            <a:ext cx="5251588" cy="3300072"/>
            <a:chOff x="844412" y="1865211"/>
            <a:chExt cx="5251588" cy="33000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78673AE-B3E5-BC28-0E4F-FA940C6F5EBA}"/>
                    </a:ext>
                  </a:extLst>
                </p:cNvPr>
                <p:cNvSpPr txBox="1"/>
                <p:nvPr/>
              </p:nvSpPr>
              <p:spPr>
                <a:xfrm>
                  <a:off x="4708807" y="4006547"/>
                  <a:ext cx="880497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78673AE-B3E5-BC28-0E4F-FA940C6F5E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8807" y="4006547"/>
                  <a:ext cx="880497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7586" r="-4138"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66FFE4F3-5326-DEDB-085F-5B6A38380174}"/>
                </a:ext>
              </a:extLst>
            </p:cNvPr>
            <p:cNvSpPr/>
            <p:nvPr/>
          </p:nvSpPr>
          <p:spPr>
            <a:xfrm>
              <a:off x="844412" y="1865211"/>
              <a:ext cx="4493132" cy="2880000"/>
            </a:xfrm>
            <a:prstGeom prst="cube">
              <a:avLst>
                <a:gd name="adj" fmla="val 5232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600" dirty="0">
                  <a:solidFill>
                    <a:schemeClr val="tx1"/>
                  </a:solidFill>
                </a:rPr>
                <a:t>A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461ADC8-7863-9135-FB2C-3725508CF759}"/>
                    </a:ext>
                  </a:extLst>
                </p:cNvPr>
                <p:cNvSpPr txBox="1"/>
                <p:nvPr/>
              </p:nvSpPr>
              <p:spPr>
                <a:xfrm>
                  <a:off x="1929122" y="4795951"/>
                  <a:ext cx="71057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9 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461ADC8-7863-9135-FB2C-3725508CF7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9122" y="4795951"/>
                  <a:ext cx="710579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9402" r="-5128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F63F4F5-F798-CEC7-BF83-48424BC4C813}"/>
                    </a:ext>
                  </a:extLst>
                </p:cNvPr>
                <p:cNvSpPr txBox="1"/>
                <p:nvPr/>
              </p:nvSpPr>
              <p:spPr>
                <a:xfrm>
                  <a:off x="5385421" y="2340868"/>
                  <a:ext cx="71057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F63F4F5-F798-CEC7-BF83-48424BC4C8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5421" y="2340868"/>
                  <a:ext cx="710579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9402" r="-5128" b="-491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1B5E50F-A0B6-334F-D8D3-AA52BD6A7181}"/>
              </a:ext>
            </a:extLst>
          </p:cNvPr>
          <p:cNvGrpSpPr/>
          <p:nvPr/>
        </p:nvGrpSpPr>
        <p:grpSpPr>
          <a:xfrm>
            <a:off x="5747800" y="2779200"/>
            <a:ext cx="3894294" cy="1966011"/>
            <a:chOff x="5747800" y="2779200"/>
            <a:chExt cx="3894294" cy="19660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D825C2B-2D75-DC8F-0805-A8B16636D63C}"/>
                    </a:ext>
                  </a:extLst>
                </p:cNvPr>
                <p:cNvSpPr txBox="1"/>
                <p:nvPr/>
              </p:nvSpPr>
              <p:spPr>
                <a:xfrm>
                  <a:off x="7434931" y="4375879"/>
                  <a:ext cx="880497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15 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D825C2B-2D75-DC8F-0805-A8B16636D6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4931" y="4375879"/>
                  <a:ext cx="880497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9028" r="-4167" b="-8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03F2250E-69DB-EE30-C72F-21843D762301}"/>
                </a:ext>
              </a:extLst>
            </p:cNvPr>
            <p:cNvSpPr/>
            <p:nvPr/>
          </p:nvSpPr>
          <p:spPr>
            <a:xfrm>
              <a:off x="6560839" y="2779200"/>
              <a:ext cx="3081255" cy="1487061"/>
            </a:xfrm>
            <a:prstGeom prst="cube">
              <a:avLst>
                <a:gd name="adj" fmla="val 3787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600" dirty="0">
                  <a:solidFill>
                    <a:schemeClr val="tx1"/>
                  </a:solidFill>
                </a:rPr>
                <a:t>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EBF5E6F-C29A-9CE7-02F8-F402D6D38F17}"/>
                    </a:ext>
                  </a:extLst>
                </p:cNvPr>
                <p:cNvSpPr txBox="1"/>
                <p:nvPr/>
              </p:nvSpPr>
              <p:spPr>
                <a:xfrm>
                  <a:off x="5970762" y="2819639"/>
                  <a:ext cx="71057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EBF5E6F-C29A-9CE7-02F8-F402D6D38F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0762" y="2819639"/>
                  <a:ext cx="710579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9402" r="-5128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0962073-AD82-4BE6-370D-51B0702314F7}"/>
                    </a:ext>
                  </a:extLst>
                </p:cNvPr>
                <p:cNvSpPr txBox="1"/>
                <p:nvPr/>
              </p:nvSpPr>
              <p:spPr>
                <a:xfrm>
                  <a:off x="5747800" y="3593779"/>
                  <a:ext cx="71057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0962073-AD82-4BE6-370D-51B0702314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47800" y="3593779"/>
                  <a:ext cx="710579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10345" r="-5172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7153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6CACE-3654-A062-E25C-3DDECFE70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C73B04-02CA-D122-A04E-796E4008634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Find the capacity of the cuboid.</a:t>
            </a:r>
          </a:p>
          <a:p>
            <a:r>
              <a:rPr lang="en-GB" sz="3200" dirty="0"/>
              <a:t>Give your answer in litres.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7A00CA2-8DBB-2E3F-0AC9-D6B2425E855B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81 </m:t>
                      </m:r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𝑙𝑖𝑡𝑟𝑒𝑠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7A00CA2-8DBB-2E3F-0AC9-D6B2425E85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0B2B94AC-9918-3640-0A1D-F0F7033C84B5}"/>
              </a:ext>
            </a:extLst>
          </p:cNvPr>
          <p:cNvGrpSpPr/>
          <p:nvPr/>
        </p:nvGrpSpPr>
        <p:grpSpPr>
          <a:xfrm>
            <a:off x="2898782" y="1717408"/>
            <a:ext cx="5719793" cy="3423183"/>
            <a:chOff x="844412" y="1865211"/>
            <a:chExt cx="5719793" cy="342318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43FE265-A6CE-74C9-96FE-C6EF9773BA45}"/>
                    </a:ext>
                  </a:extLst>
                </p:cNvPr>
                <p:cNvSpPr txBox="1"/>
                <p:nvPr/>
              </p:nvSpPr>
              <p:spPr>
                <a:xfrm>
                  <a:off x="4708807" y="4006547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43FE265-A6CE-74C9-96FE-C6EF9773BA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8807" y="4006547"/>
                  <a:ext cx="1178784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AF669F6C-9EBE-DB7C-47DF-C57902AC74EB}"/>
                </a:ext>
              </a:extLst>
            </p:cNvPr>
            <p:cNvSpPr/>
            <p:nvPr/>
          </p:nvSpPr>
          <p:spPr>
            <a:xfrm>
              <a:off x="844412" y="1865211"/>
              <a:ext cx="4493132" cy="2880000"/>
            </a:xfrm>
            <a:prstGeom prst="cube">
              <a:avLst>
                <a:gd name="adj" fmla="val 5232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8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73D2E33-A7F4-EEE9-8682-74482F175896}"/>
                    </a:ext>
                  </a:extLst>
                </p:cNvPr>
                <p:cNvSpPr txBox="1"/>
                <p:nvPr/>
              </p:nvSpPr>
              <p:spPr>
                <a:xfrm>
                  <a:off x="1929122" y="4795951"/>
                  <a:ext cx="107459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0.6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73D2E33-A7F4-EEE9-8682-74482F1758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9122" y="4795951"/>
                  <a:ext cx="1074590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A41A323-32DB-8578-B1A4-DA5D16AE03A2}"/>
                    </a:ext>
                  </a:extLst>
                </p:cNvPr>
                <p:cNvSpPr txBox="1"/>
                <p:nvPr/>
              </p:nvSpPr>
              <p:spPr>
                <a:xfrm>
                  <a:off x="5385421" y="2340868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A41A323-32DB-8578-B1A4-DA5D16AE03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5421" y="2340868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5C1E32A1-B204-D7D5-1216-700B2670563D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1 000 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4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𝑙𝑖𝑡𝑟𝑒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5C1E32A1-B204-D7D5-1216-700B267056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10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484AF-F93F-EA57-8621-753794333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AC2C3F-9B53-D36B-6B9E-C8F0F4A1C5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cuboid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78C478F-4B5C-868A-1680-94AF9BEC0DE8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48 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78C478F-4B5C-868A-1680-94AF9BEC0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D93BA780-8079-94A7-FDB4-193EFBBA10AA}"/>
              </a:ext>
            </a:extLst>
          </p:cNvPr>
          <p:cNvGrpSpPr/>
          <p:nvPr/>
        </p:nvGrpSpPr>
        <p:grpSpPr>
          <a:xfrm>
            <a:off x="2003167" y="2392837"/>
            <a:ext cx="6542600" cy="2564769"/>
            <a:chOff x="2492829" y="2647905"/>
            <a:chExt cx="6542600" cy="25647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CA327D4-75FC-3340-6AD6-DCC38EE66267}"/>
                    </a:ext>
                  </a:extLst>
                </p:cNvPr>
                <p:cNvSpPr txBox="1"/>
                <p:nvPr/>
              </p:nvSpPr>
              <p:spPr>
                <a:xfrm>
                  <a:off x="7633239" y="422443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CA327D4-75FC-3340-6AD6-DCC38EE662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3239" y="4224439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4F81B7DA-B93E-A142-5902-EB9F68CC8ABE}"/>
                    </a:ext>
                  </a:extLst>
                </p:cNvPr>
                <p:cNvSpPr txBox="1"/>
                <p:nvPr/>
              </p:nvSpPr>
              <p:spPr>
                <a:xfrm>
                  <a:off x="8084271" y="3066840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4F81B7DA-B93E-A142-5902-EB9F68CC8A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4271" y="3066840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CA75BC5-3EEF-E201-DBFC-2E938BDB9DE4}"/>
                    </a:ext>
                  </a:extLst>
                </p:cNvPr>
                <p:cNvSpPr txBox="1"/>
                <p:nvPr/>
              </p:nvSpPr>
              <p:spPr>
                <a:xfrm>
                  <a:off x="4419393" y="4720231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CA75BC5-3EEF-E201-DBFC-2E938BDB9D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393" y="4720231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B025BB60-1A9F-5A9D-64C7-3D0F110FC45A}"/>
                </a:ext>
              </a:extLst>
            </p:cNvPr>
            <p:cNvSpPr/>
            <p:nvPr/>
          </p:nvSpPr>
          <p:spPr>
            <a:xfrm>
              <a:off x="2492829" y="2647905"/>
              <a:ext cx="5410200" cy="1945866"/>
            </a:xfrm>
            <a:prstGeom prst="cube">
              <a:avLst>
                <a:gd name="adj" fmla="val 37744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4880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F1BFA-C855-E7BA-D89F-30C1A5A60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3403ED8-F9A4-B543-69B5-361D3EFBFD6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</p:spPr>
            <p:txBody>
              <a:bodyPr/>
              <a:lstStyle/>
              <a:p>
                <a:r>
                  <a:rPr lang="en-GB" sz="4000" dirty="0"/>
                  <a:t>A label says the fish tank can hold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120 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𝑙𝑖𝑡𝑟𝑒𝑠</m:t>
                    </m:r>
                  </m:oMath>
                </a14:m>
                <a:r>
                  <a:rPr lang="en-GB" sz="4000" dirty="0"/>
                  <a:t> of water. Is the label correct?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3403ED8-F9A4-B543-69B5-361D3EFBFD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B1C9DC8-C9A9-66C3-1035-701BBFF51CC3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6000" b="0" dirty="0">
                    <a:solidFill>
                      <a:srgbClr val="FF0000"/>
                    </a:solidFill>
                  </a:rPr>
                  <a:t>Yes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40</m:t>
                    </m:r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𝑙𝑖𝑡𝑟𝑒𝑠</m:t>
                    </m:r>
                  </m:oMath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B1C9DC8-C9A9-66C3-1035-701BBFF51C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3"/>
                <a:stretch>
                  <a:fillRect b="-9091"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E3C97746-E2D5-2DAC-3A7F-00CB37086C43}"/>
              </a:ext>
            </a:extLst>
          </p:cNvPr>
          <p:cNvGrpSpPr/>
          <p:nvPr/>
        </p:nvGrpSpPr>
        <p:grpSpPr>
          <a:xfrm>
            <a:off x="2898782" y="1717408"/>
            <a:ext cx="5719793" cy="3423183"/>
            <a:chOff x="844412" y="1865211"/>
            <a:chExt cx="5719793" cy="342318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D7A4398-1B3B-4C27-C736-65124358E57D}"/>
                    </a:ext>
                  </a:extLst>
                </p:cNvPr>
                <p:cNvSpPr txBox="1"/>
                <p:nvPr/>
              </p:nvSpPr>
              <p:spPr>
                <a:xfrm>
                  <a:off x="4708807" y="4006547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D7A4398-1B3B-4C27-C736-65124358E5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8807" y="4006547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A33B972B-6E93-6FEF-2176-C7AE2CDD0194}"/>
                </a:ext>
              </a:extLst>
            </p:cNvPr>
            <p:cNvSpPr/>
            <p:nvPr/>
          </p:nvSpPr>
          <p:spPr>
            <a:xfrm>
              <a:off x="844412" y="1865211"/>
              <a:ext cx="4493132" cy="2880000"/>
            </a:xfrm>
            <a:prstGeom prst="cube">
              <a:avLst>
                <a:gd name="adj" fmla="val 5232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8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3494F91-9468-0AB2-A2BC-845495FD86A3}"/>
                    </a:ext>
                  </a:extLst>
                </p:cNvPr>
                <p:cNvSpPr txBox="1"/>
                <p:nvPr/>
              </p:nvSpPr>
              <p:spPr>
                <a:xfrm>
                  <a:off x="1929122" y="4795951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3494F91-9468-0AB2-A2BC-845495FD86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9122" y="4795951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984EF2C-B918-6652-9876-ECBED7595910}"/>
                    </a:ext>
                  </a:extLst>
                </p:cNvPr>
                <p:cNvSpPr txBox="1"/>
                <p:nvPr/>
              </p:nvSpPr>
              <p:spPr>
                <a:xfrm>
                  <a:off x="5385421" y="2340868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984EF2C-B918-6652-9876-ECBED75959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5421" y="2340868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520684BE-3321-CDEB-7961-AAF2E100149F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1 000 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4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𝑙𝑖𝑡𝑟𝑒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520684BE-3321-CDEB-7961-AAF2E10014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862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A5C0A-BF76-89A6-4341-A07325A2D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9FE1FB-81F7-CF16-E7C0-17CA485832C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dirty="0"/>
              <a:t>Container B has the same height as Container A, but: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its length is 20% greater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its width is 10% smaller</a:t>
            </a:r>
          </a:p>
          <a:p>
            <a:pPr marL="0" indent="0"/>
            <a:r>
              <a:rPr lang="en-GB" dirty="0"/>
              <a:t>What is the volume of container B?</a:t>
            </a:r>
          </a:p>
          <a:p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D0E5520-04C9-F0F1-59D5-D0B096C2B45B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40 500 </m:t>
                      </m:r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D0E5520-04C9-F0F1-59D5-D0B096C2B4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ube 12">
            <a:extLst>
              <a:ext uri="{FF2B5EF4-FFF2-40B4-BE49-F238E27FC236}">
                <a16:creationId xmlns:a16="http://schemas.microsoft.com/office/drawing/2014/main" id="{09B4BEFF-4B8B-26C3-18F3-5F866E9A8AED}"/>
              </a:ext>
            </a:extLst>
          </p:cNvPr>
          <p:cNvSpPr/>
          <p:nvPr/>
        </p:nvSpPr>
        <p:spPr>
          <a:xfrm>
            <a:off x="5839410" y="2526224"/>
            <a:ext cx="3121661" cy="1771034"/>
          </a:xfrm>
          <a:prstGeom prst="cube">
            <a:avLst>
              <a:gd name="adj" fmla="val 4871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3ED3524-548E-6087-8D9C-256D3A98CDB7}"/>
              </a:ext>
            </a:extLst>
          </p:cNvPr>
          <p:cNvGrpSpPr/>
          <p:nvPr/>
        </p:nvGrpSpPr>
        <p:grpSpPr>
          <a:xfrm>
            <a:off x="1568397" y="2810197"/>
            <a:ext cx="4018278" cy="1966011"/>
            <a:chOff x="5747800" y="2779200"/>
            <a:chExt cx="4018278" cy="196601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A5EBE0E1-9FA0-1A05-6D4F-7D6460272E68}"/>
                    </a:ext>
                  </a:extLst>
                </p:cNvPr>
                <p:cNvSpPr txBox="1"/>
                <p:nvPr/>
              </p:nvSpPr>
              <p:spPr>
                <a:xfrm>
                  <a:off x="7434931" y="4375879"/>
                  <a:ext cx="880497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A5EBE0E1-9FA0-1A05-6D4F-7D6460272E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4931" y="4375879"/>
                  <a:ext cx="880497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8333" r="-4861" b="-8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3388C627-36B3-D5D2-077C-E83D577888E4}"/>
                </a:ext>
              </a:extLst>
            </p:cNvPr>
            <p:cNvSpPr/>
            <p:nvPr/>
          </p:nvSpPr>
          <p:spPr>
            <a:xfrm>
              <a:off x="6684823" y="2779200"/>
              <a:ext cx="3081255" cy="1487061"/>
            </a:xfrm>
            <a:prstGeom prst="cube">
              <a:avLst>
                <a:gd name="adj" fmla="val 3787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800" dirty="0">
                  <a:solidFill>
                    <a:schemeClr val="tx1"/>
                  </a:solidFill>
                </a:rPr>
                <a:t>A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A7839AE-4F97-FB12-E1E7-932E436F895A}"/>
                    </a:ext>
                  </a:extLst>
                </p:cNvPr>
                <p:cNvSpPr txBox="1"/>
                <p:nvPr/>
              </p:nvSpPr>
              <p:spPr>
                <a:xfrm>
                  <a:off x="5986260" y="2804141"/>
                  <a:ext cx="880497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A7839AE-4F97-FB12-E1E7-932E436F89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6260" y="2804141"/>
                  <a:ext cx="880497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8276" r="-4138" b="-819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7BBF8E0-DC90-E068-9F59-9D8480BF8ADC}"/>
                    </a:ext>
                  </a:extLst>
                </p:cNvPr>
                <p:cNvSpPr txBox="1"/>
                <p:nvPr/>
              </p:nvSpPr>
              <p:spPr>
                <a:xfrm>
                  <a:off x="5747800" y="3593779"/>
                  <a:ext cx="880497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7BBF8E0-DC90-E068-9F59-9D8480BF8A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47800" y="3593779"/>
                  <a:ext cx="880497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7586" r="-4138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6275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58394-6CA9-AB3A-F143-06CAD73AA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D84856-8582-0DDF-51CE-150E7B62707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cuboid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E2D65F4-B628-807E-EE30-573A596A26B4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120 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E2D65F4-B628-807E-EE30-573A596A26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3C8E4A48-7E0C-F257-DF84-2FC801204610}"/>
              </a:ext>
            </a:extLst>
          </p:cNvPr>
          <p:cNvGrpSpPr/>
          <p:nvPr/>
        </p:nvGrpSpPr>
        <p:grpSpPr>
          <a:xfrm>
            <a:off x="2003167" y="1573732"/>
            <a:ext cx="6532356" cy="3383874"/>
            <a:chOff x="2492829" y="1828800"/>
            <a:chExt cx="6532356" cy="33838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67D31F1-BEAA-B418-3FB6-3E3E2AE0F09B}"/>
                    </a:ext>
                  </a:extLst>
                </p:cNvPr>
                <p:cNvSpPr txBox="1"/>
                <p:nvPr/>
              </p:nvSpPr>
              <p:spPr>
                <a:xfrm>
                  <a:off x="7633239" y="422443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67D31F1-BEAA-B418-3FB6-3E3E2AE0F0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3239" y="4224439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88103944-2B1B-D232-26F9-5C40A752159F}"/>
                    </a:ext>
                  </a:extLst>
                </p:cNvPr>
                <p:cNvSpPr txBox="1"/>
                <p:nvPr/>
              </p:nvSpPr>
              <p:spPr>
                <a:xfrm>
                  <a:off x="8074027" y="272784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88103944-2B1B-D232-26F9-5C40A75215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4027" y="2727848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B3C3DE9-4487-7FA1-1EA8-9872502AA721}"/>
                    </a:ext>
                  </a:extLst>
                </p:cNvPr>
                <p:cNvSpPr txBox="1"/>
                <p:nvPr/>
              </p:nvSpPr>
              <p:spPr>
                <a:xfrm>
                  <a:off x="4419393" y="4720231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B3C3DE9-4487-7FA1-1EA8-9872502AA7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393" y="4720231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6DE22E09-110B-B070-447A-1EA6964E73D4}"/>
                </a:ext>
              </a:extLst>
            </p:cNvPr>
            <p:cNvSpPr/>
            <p:nvPr/>
          </p:nvSpPr>
          <p:spPr>
            <a:xfrm>
              <a:off x="2492829" y="1828800"/>
              <a:ext cx="5410200" cy="2764971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118560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FEDE6-9686-6352-0CB6-3D526C382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898926-E659-BED7-2B6A-C3F81DA9E26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cuboid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B06069F-B9C0-6DAD-053E-1954CD20DF70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576 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B06069F-B9C0-6DAD-053E-1954CD20DF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8CEDD292-883E-131F-A5F2-312352B43C56}"/>
              </a:ext>
            </a:extLst>
          </p:cNvPr>
          <p:cNvGrpSpPr/>
          <p:nvPr/>
        </p:nvGrpSpPr>
        <p:grpSpPr>
          <a:xfrm>
            <a:off x="2003167" y="1573732"/>
            <a:ext cx="6532356" cy="3383874"/>
            <a:chOff x="2492829" y="1828800"/>
            <a:chExt cx="6532356" cy="33838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6A622CE-4AFD-ECF7-D0DF-3B2CACAE2EA3}"/>
                    </a:ext>
                  </a:extLst>
                </p:cNvPr>
                <p:cNvSpPr txBox="1"/>
                <p:nvPr/>
              </p:nvSpPr>
              <p:spPr>
                <a:xfrm>
                  <a:off x="7633239" y="422443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6A622CE-4AFD-ECF7-D0DF-3B2CACAE2E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3239" y="4224439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7F8412BD-74DF-9CC8-3D64-779474DDE2D1}"/>
                    </a:ext>
                  </a:extLst>
                </p:cNvPr>
                <p:cNvSpPr txBox="1"/>
                <p:nvPr/>
              </p:nvSpPr>
              <p:spPr>
                <a:xfrm>
                  <a:off x="8074027" y="272784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7F8412BD-74DF-9CC8-3D64-779474DDE2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4027" y="2727848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616FA0E-6417-D3C8-ECA2-B40885A36D55}"/>
                    </a:ext>
                  </a:extLst>
                </p:cNvPr>
                <p:cNvSpPr txBox="1"/>
                <p:nvPr/>
              </p:nvSpPr>
              <p:spPr>
                <a:xfrm>
                  <a:off x="4419393" y="4720231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616FA0E-6417-D3C8-ECA2-B40885A36D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393" y="4720231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95887A57-1BFD-56F2-EB25-C6D81B616C1B}"/>
                </a:ext>
              </a:extLst>
            </p:cNvPr>
            <p:cNvSpPr/>
            <p:nvPr/>
          </p:nvSpPr>
          <p:spPr>
            <a:xfrm>
              <a:off x="2492829" y="1828800"/>
              <a:ext cx="5410200" cy="2764971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68144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50A50-8B47-863C-92AA-AA3858F18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1B39B00-9FF0-3DF0-2A8F-4B8B4A9E284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cuboid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1B451FB-D8F9-B908-3A33-E46E96B8503C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450 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1B451FB-D8F9-B908-3A33-E46E96B850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F2E5D0A1-F4AC-9228-3C9B-DEDEDA6EB422}"/>
              </a:ext>
            </a:extLst>
          </p:cNvPr>
          <p:cNvGrpSpPr/>
          <p:nvPr/>
        </p:nvGrpSpPr>
        <p:grpSpPr>
          <a:xfrm>
            <a:off x="3409577" y="1533666"/>
            <a:ext cx="3628687" cy="3309178"/>
            <a:chOff x="5538085" y="1828800"/>
            <a:chExt cx="3628687" cy="33091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9072688-5753-7A49-FC2C-5A069762C8E1}"/>
                    </a:ext>
                  </a:extLst>
                </p:cNvPr>
                <p:cNvSpPr txBox="1"/>
                <p:nvPr/>
              </p:nvSpPr>
              <p:spPr>
                <a:xfrm>
                  <a:off x="7784530" y="4373735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1.5 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9072688-5753-7A49-FC2C-5A069762C8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4530" y="4373735"/>
                  <a:ext cx="1263744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3F2A1518-58C5-76A9-3E74-85C8221DC926}"/>
                    </a:ext>
                  </a:extLst>
                </p:cNvPr>
                <p:cNvSpPr txBox="1"/>
                <p:nvPr/>
              </p:nvSpPr>
              <p:spPr>
                <a:xfrm>
                  <a:off x="7987988" y="2963906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3F2A1518-58C5-76A9-3E74-85C8221DC9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87988" y="2963906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101ABDC-6026-ADD0-F5AB-577A836EEF92}"/>
                    </a:ext>
                  </a:extLst>
                </p:cNvPr>
                <p:cNvSpPr txBox="1"/>
                <p:nvPr/>
              </p:nvSpPr>
              <p:spPr>
                <a:xfrm>
                  <a:off x="6029386" y="4645535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101ABDC-6026-ADD0-F5AB-577A836EEF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29386" y="4645535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1FACAF37-7BD3-74FC-A4B9-402C7BBB6DEE}"/>
                </a:ext>
              </a:extLst>
            </p:cNvPr>
            <p:cNvSpPr/>
            <p:nvPr/>
          </p:nvSpPr>
          <p:spPr>
            <a:xfrm>
              <a:off x="5538085" y="1828800"/>
              <a:ext cx="2364943" cy="2764971"/>
            </a:xfrm>
            <a:prstGeom prst="cube">
              <a:avLst>
                <a:gd name="adj" fmla="val 15109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280708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D15EA-414D-820A-BC46-8C785B083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0E18A2-EDE1-A4A3-B024-FD8FB0D5220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cuboid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547D68F-01C3-8DB2-EE45-172DE89C1D1B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360 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547D68F-01C3-8DB2-EE45-172DE89C1D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036B5949-7C31-703B-A540-B9032B634A9A}"/>
              </a:ext>
            </a:extLst>
          </p:cNvPr>
          <p:cNvGrpSpPr/>
          <p:nvPr/>
        </p:nvGrpSpPr>
        <p:grpSpPr>
          <a:xfrm>
            <a:off x="2003167" y="1141170"/>
            <a:ext cx="6562897" cy="3693325"/>
            <a:chOff x="2003167" y="1141170"/>
            <a:chExt cx="6562897" cy="36933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A80E9296-ADA4-AD88-5915-228A61ACDD01}"/>
                    </a:ext>
                  </a:extLst>
                </p:cNvPr>
                <p:cNvSpPr txBox="1"/>
                <p:nvPr/>
              </p:nvSpPr>
              <p:spPr>
                <a:xfrm>
                  <a:off x="4369979" y="1141170"/>
                  <a:ext cx="880497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A80E9296-ADA4-AD88-5915-228A61ACDD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9979" y="1141170"/>
                  <a:ext cx="880497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8333" r="-4167"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D60227F-A451-82D2-850B-294A8EBD1A28}"/>
                    </a:ext>
                  </a:extLst>
                </p:cNvPr>
                <p:cNvSpPr txBox="1"/>
                <p:nvPr/>
              </p:nvSpPr>
              <p:spPr>
                <a:xfrm>
                  <a:off x="7855485" y="2474431"/>
                  <a:ext cx="71057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D60227F-A451-82D2-850B-294A8EBD1A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55485" y="2474431"/>
                  <a:ext cx="710579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10345" r="-5172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9F77C7C-EAB5-32C4-6D61-860492589BBE}"/>
                    </a:ext>
                  </a:extLst>
                </p:cNvPr>
                <p:cNvSpPr txBox="1"/>
                <p:nvPr/>
              </p:nvSpPr>
              <p:spPr>
                <a:xfrm>
                  <a:off x="3929731" y="4465163"/>
                  <a:ext cx="880497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9F77C7C-EAB5-32C4-6D61-860492589B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9731" y="4465163"/>
                  <a:ext cx="880497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8333" r="-4167"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977CCFC7-571C-A884-7677-2D11E76AF7F5}"/>
                </a:ext>
              </a:extLst>
            </p:cNvPr>
            <p:cNvSpPr/>
            <p:nvPr/>
          </p:nvSpPr>
          <p:spPr>
            <a:xfrm>
              <a:off x="2003167" y="1573732"/>
              <a:ext cx="5410200" cy="2764971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06CDF39-0967-19BB-704A-F0F39D2D8AA9}"/>
                </a:ext>
              </a:extLst>
            </p:cNvPr>
            <p:cNvCxnSpPr/>
            <p:nvPr/>
          </p:nvCxnSpPr>
          <p:spPr>
            <a:xfrm>
              <a:off x="7193544" y="2659097"/>
              <a:ext cx="37765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A27BAD3-DBC4-3C67-F63C-8194F9C30B5A}"/>
                </a:ext>
              </a:extLst>
            </p:cNvPr>
            <p:cNvCxnSpPr>
              <a:cxnSpLocks/>
            </p:cNvCxnSpPr>
            <p:nvPr/>
          </p:nvCxnSpPr>
          <p:spPr>
            <a:xfrm>
              <a:off x="7023617" y="3855609"/>
              <a:ext cx="169927" cy="20432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8294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DFC79-8F78-28A5-8929-DF8E7D739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7A5BAC-E319-93F4-49D7-68CE672AC15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cuboid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C93696D-BB80-7258-4FE3-9EDA83BA7EDA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108 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C93696D-BB80-7258-4FE3-9EDA83BA7E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16C0DE21-1406-18B6-0AD2-E163CAC9376A}"/>
              </a:ext>
            </a:extLst>
          </p:cNvPr>
          <p:cNvGrpSpPr/>
          <p:nvPr/>
        </p:nvGrpSpPr>
        <p:grpSpPr>
          <a:xfrm>
            <a:off x="855563" y="1081289"/>
            <a:ext cx="7764485" cy="3876317"/>
            <a:chOff x="855563" y="1081289"/>
            <a:chExt cx="7764485" cy="38763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D867957-3963-4C4F-D903-30568B72A48D}"/>
                    </a:ext>
                  </a:extLst>
                </p:cNvPr>
                <p:cNvSpPr txBox="1"/>
                <p:nvPr/>
              </p:nvSpPr>
              <p:spPr>
                <a:xfrm>
                  <a:off x="855563" y="3054363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D867957-3963-4C4F-D903-30568B72A4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5563" y="3054363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D037B074-117D-9722-501F-50F4D7B6E60B}"/>
                    </a:ext>
                  </a:extLst>
                </p:cNvPr>
                <p:cNvSpPr txBox="1"/>
                <p:nvPr/>
              </p:nvSpPr>
              <p:spPr>
                <a:xfrm>
                  <a:off x="7668890" y="2561920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D037B074-117D-9722-501F-50F4D7B6E6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68890" y="2561920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57F47D4-EC36-ADC0-0921-1E3F20D9CE3A}"/>
                    </a:ext>
                  </a:extLst>
                </p:cNvPr>
                <p:cNvSpPr txBox="1"/>
                <p:nvPr/>
              </p:nvSpPr>
              <p:spPr>
                <a:xfrm>
                  <a:off x="3929731" y="4465163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9 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57F47D4-EC36-ADC0-0921-1E3F20D9CE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9731" y="4465163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37579E8F-D718-4759-C16A-5B9FAF0ECE93}"/>
                </a:ext>
              </a:extLst>
            </p:cNvPr>
            <p:cNvSpPr/>
            <p:nvPr/>
          </p:nvSpPr>
          <p:spPr>
            <a:xfrm>
              <a:off x="2003167" y="1573732"/>
              <a:ext cx="5410200" cy="2764971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7DC8664-0478-DF20-07E4-730CB5B12521}"/>
                    </a:ext>
                  </a:extLst>
                </p:cNvPr>
                <p:cNvSpPr txBox="1"/>
                <p:nvPr/>
              </p:nvSpPr>
              <p:spPr>
                <a:xfrm>
                  <a:off x="7144906" y="401423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7DC8664-0478-DF20-07E4-730CB5B125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906" y="4014238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23C4A38-846F-FE6F-CDB0-ADC1D338A0C1}"/>
                    </a:ext>
                  </a:extLst>
                </p:cNvPr>
                <p:cNvSpPr txBox="1"/>
                <p:nvPr/>
              </p:nvSpPr>
              <p:spPr>
                <a:xfrm>
                  <a:off x="4405310" y="108128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9 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23C4A38-846F-FE6F-CDB0-ADC1D338A0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05310" y="1081289"/>
                  <a:ext cx="951158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178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92558-8959-10E9-68D8-B650891F9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F1AE2-2966-E9F4-F226-26310DF54B6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cube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1EEC12E-F011-63BE-3DD7-599698B428A9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1 000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1EEC12E-F011-63BE-3DD7-599698B428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C12E5476-6EF8-6485-56C5-EE509CB99C7C}"/>
              </a:ext>
            </a:extLst>
          </p:cNvPr>
          <p:cNvGrpSpPr/>
          <p:nvPr/>
        </p:nvGrpSpPr>
        <p:grpSpPr>
          <a:xfrm>
            <a:off x="3449195" y="1394399"/>
            <a:ext cx="4079804" cy="3372443"/>
            <a:chOff x="3449195" y="1394399"/>
            <a:chExt cx="4079804" cy="337244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D71BF9D-3F7B-0194-3896-809DE5CDF7B1}"/>
                </a:ext>
              </a:extLst>
            </p:cNvPr>
            <p:cNvGrpSpPr/>
            <p:nvPr/>
          </p:nvGrpSpPr>
          <p:grpSpPr>
            <a:xfrm>
              <a:off x="3449195" y="1394399"/>
              <a:ext cx="2880000" cy="3372443"/>
              <a:chOff x="3449195" y="1394399"/>
              <a:chExt cx="2880000" cy="337244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A5720BEA-A782-A147-FAEB-02B6186A77D8}"/>
                      </a:ext>
                    </a:extLst>
                  </p:cNvPr>
                  <p:cNvSpPr txBox="1"/>
                  <p:nvPr/>
                </p:nvSpPr>
                <p:spPr>
                  <a:xfrm>
                    <a:off x="4023097" y="4274399"/>
                    <a:ext cx="1178784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A5720BEA-A782-A147-FAEB-02B6186A77D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23097" y="4274399"/>
                    <a:ext cx="1178784" cy="492443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24863386-26B8-0D34-A9F9-DD734DF405F6}"/>
                  </a:ext>
                </a:extLst>
              </p:cNvPr>
              <p:cNvSpPr/>
              <p:nvPr/>
            </p:nvSpPr>
            <p:spPr>
              <a:xfrm>
                <a:off x="3449195" y="1394399"/>
                <a:ext cx="2880000" cy="2880000"/>
              </a:xfrm>
              <a:prstGeom prst="cub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75E22C1C-671F-27C9-0788-4E49A6F73121}"/>
                    </a:ext>
                  </a:extLst>
                </p:cNvPr>
                <p:cNvSpPr txBox="1"/>
                <p:nvPr/>
              </p:nvSpPr>
              <p:spPr>
                <a:xfrm>
                  <a:off x="6096000" y="3781956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75E22C1C-671F-27C9-0788-4E49A6F731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0" y="3781956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0502D5B4-E657-0155-1ADB-7B7F8DD24655}"/>
                    </a:ext>
                  </a:extLst>
                </p:cNvPr>
                <p:cNvSpPr txBox="1"/>
                <p:nvPr/>
              </p:nvSpPr>
              <p:spPr>
                <a:xfrm>
                  <a:off x="6350215" y="2266126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0502D5B4-E657-0155-1ADB-7B7F8DD246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0215" y="2266126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3459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FE179-F9B4-A6C5-8290-56C9565AC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E6F65F-1B09-95B9-0C7A-DF96A088576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cube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8B6790E-C56C-4BE7-4787-B7244FB9665E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512 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8B6790E-C56C-4BE7-4787-B7244FB966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9CC5D973-3AEA-B313-6143-2F5DE71F1341}"/>
              </a:ext>
            </a:extLst>
          </p:cNvPr>
          <p:cNvGrpSpPr/>
          <p:nvPr/>
        </p:nvGrpSpPr>
        <p:grpSpPr>
          <a:xfrm>
            <a:off x="3449195" y="1394399"/>
            <a:ext cx="2880000" cy="3372443"/>
            <a:chOff x="3449195" y="1394399"/>
            <a:chExt cx="2880000" cy="337244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3375703E-4C1F-F8DB-0297-5BDD66A64125}"/>
                    </a:ext>
                  </a:extLst>
                </p:cNvPr>
                <p:cNvSpPr txBox="1"/>
                <p:nvPr/>
              </p:nvSpPr>
              <p:spPr>
                <a:xfrm>
                  <a:off x="4023097" y="427439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3375703E-4C1F-F8DB-0297-5BDD66A641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3097" y="4274399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F0095361-35CB-9A52-7BF7-8321DE5F14C9}"/>
                </a:ext>
              </a:extLst>
            </p:cNvPr>
            <p:cNvSpPr/>
            <p:nvPr/>
          </p:nvSpPr>
          <p:spPr>
            <a:xfrm>
              <a:off x="3449195" y="1394399"/>
              <a:ext cx="2880000" cy="2880000"/>
            </a:xfrm>
            <a:prstGeom prst="cub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4561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99C0925-07C5-49D5-8D8D-A13F46C1A23B}" vid="{69CAFDAA-1B26-431A-96C0-EBA370EF12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457</TotalTime>
  <Words>485</Words>
  <Application>Microsoft Office PowerPoint</Application>
  <PresentationFormat>Widescreen</PresentationFormat>
  <Paragraphs>142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Arial</vt:lpstr>
      <vt:lpstr>Calibri</vt:lpstr>
      <vt:lpstr>Cambria Math</vt:lpstr>
      <vt:lpstr>1_Office Theme</vt:lpstr>
      <vt:lpstr>Volume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5</cp:revision>
  <dcterms:created xsi:type="dcterms:W3CDTF">2026-05-18T12:12:32Z</dcterms:created>
  <dcterms:modified xsi:type="dcterms:W3CDTF">2026-07-06T08:44:01Z</dcterms:modified>
</cp:coreProperties>
</file>