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62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81" r:id="rId16"/>
    <p:sldId id="282" r:id="rId17"/>
    <p:sldId id="283" r:id="rId18"/>
    <p:sldId id="277" r:id="rId19"/>
    <p:sldId id="278" r:id="rId20"/>
    <p:sldId id="279" r:id="rId21"/>
    <p:sldId id="28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 autoAdjust="0"/>
    <p:restoredTop sz="94660"/>
  </p:normalViewPr>
  <p:slideViewPr>
    <p:cSldViewPr snapToGrid="0">
      <p:cViewPr varScale="1">
        <p:scale>
          <a:sx n="59" d="100"/>
          <a:sy n="59" d="100"/>
        </p:scale>
        <p:origin x="8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Potter" userId="24ad2ef8db5e8a45" providerId="LiveId" clId="{10AB9FE2-9012-46EF-B18A-C87D5526F6EE}"/>
    <pc:docChg chg="undo custSel addSld delSld modSld">
      <pc:chgData name="Christopher Potter" userId="24ad2ef8db5e8a45" providerId="LiveId" clId="{10AB9FE2-9012-46EF-B18A-C87D5526F6EE}" dt="2026-06-12T13:40:34.673" v="456" actId="20577"/>
      <pc:docMkLst>
        <pc:docMk/>
      </pc:docMkLst>
      <pc:sldChg chg="modSp mod">
        <pc:chgData name="Christopher Potter" userId="24ad2ef8db5e8a45" providerId="LiveId" clId="{10AB9FE2-9012-46EF-B18A-C87D5526F6EE}" dt="2026-06-12T13:40:34.673" v="456" actId="20577"/>
        <pc:sldMkLst>
          <pc:docMk/>
          <pc:sldMk cId="1083552615" sldId="262"/>
        </pc:sldMkLst>
        <pc:spChg chg="mod">
          <ac:chgData name="Christopher Potter" userId="24ad2ef8db5e8a45" providerId="LiveId" clId="{10AB9FE2-9012-46EF-B18A-C87D5526F6EE}" dt="2026-06-12T13:40:34.673" v="456" actId="20577"/>
          <ac:spMkLst>
            <pc:docMk/>
            <pc:sldMk cId="1083552615" sldId="262"/>
            <ac:spMk id="2" creationId="{268718E5-D4A8-2C96-C6A3-B94F3571C4F8}"/>
          </ac:spMkLst>
        </pc:spChg>
      </pc:sldChg>
      <pc:sldChg chg="addSp delSp modSp mod">
        <pc:chgData name="Christopher Potter" userId="24ad2ef8db5e8a45" providerId="LiveId" clId="{10AB9FE2-9012-46EF-B18A-C87D5526F6EE}" dt="2026-06-12T13:17:22.929" v="31" actId="6549"/>
        <pc:sldMkLst>
          <pc:docMk/>
          <pc:sldMk cId="1630035105" sldId="264"/>
        </pc:sldMkLst>
        <pc:spChg chg="mod">
          <ac:chgData name="Christopher Potter" userId="24ad2ef8db5e8a45" providerId="LiveId" clId="{10AB9FE2-9012-46EF-B18A-C87D5526F6EE}" dt="2026-06-12T13:17:22.929" v="31" actId="6549"/>
          <ac:spMkLst>
            <pc:docMk/>
            <pc:sldMk cId="1630035105" sldId="264"/>
            <ac:spMk id="3" creationId="{CC75043C-992F-C1FA-95C6-A1316B68AAB7}"/>
          </ac:spMkLst>
        </pc:spChg>
        <pc:spChg chg="add mod">
          <ac:chgData name="Christopher Potter" userId="24ad2ef8db5e8a45" providerId="LiveId" clId="{10AB9FE2-9012-46EF-B18A-C87D5526F6EE}" dt="2026-06-12T13:17:16.601" v="27" actId="1036"/>
          <ac:spMkLst>
            <pc:docMk/>
            <pc:sldMk cId="1630035105" sldId="264"/>
            <ac:spMk id="6" creationId="{3AD38BB6-3527-57AE-C909-9E30489AF9BC}"/>
          </ac:spMkLst>
        </pc:spChg>
        <pc:graphicFrameChg chg="del">
          <ac:chgData name="Christopher Potter" userId="24ad2ef8db5e8a45" providerId="LiveId" clId="{10AB9FE2-9012-46EF-B18A-C87D5526F6EE}" dt="2026-06-12T13:16:58.960" v="6" actId="478"/>
          <ac:graphicFrameMkLst>
            <pc:docMk/>
            <pc:sldMk cId="1630035105" sldId="264"/>
            <ac:graphicFrameMk id="4" creationId="{D3B37087-528B-0753-AEC5-81E4B9DCE843}"/>
          </ac:graphicFrameMkLst>
        </pc:graphicFrame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518196469" sldId="265"/>
        </pc:sldMkLst>
      </pc:sldChg>
      <pc:sldChg chg="modSp add">
        <pc:chgData name="Christopher Potter" userId="24ad2ef8db5e8a45" providerId="LiveId" clId="{10AB9FE2-9012-46EF-B18A-C87D5526F6EE}" dt="2026-06-12T13:17:58.064" v="49" actId="6549"/>
        <pc:sldMkLst>
          <pc:docMk/>
          <pc:sldMk cId="3516994039" sldId="265"/>
        </pc:sldMkLst>
        <pc:spChg chg="mod">
          <ac:chgData name="Christopher Potter" userId="24ad2ef8db5e8a45" providerId="LiveId" clId="{10AB9FE2-9012-46EF-B18A-C87D5526F6EE}" dt="2026-06-12T13:17:58.064" v="49" actId="6549"/>
          <ac:spMkLst>
            <pc:docMk/>
            <pc:sldMk cId="3516994039" sldId="265"/>
            <ac:spMk id="3" creationId="{C3522BB8-2160-A252-108D-09341EF7B750}"/>
          </ac:spMkLst>
        </pc:spChg>
        <pc:spChg chg="mod">
          <ac:chgData name="Christopher Potter" userId="24ad2ef8db5e8a45" providerId="LiveId" clId="{10AB9FE2-9012-46EF-B18A-C87D5526F6EE}" dt="2026-06-12T13:17:51.441" v="40" actId="6549"/>
          <ac:spMkLst>
            <pc:docMk/>
            <pc:sldMk cId="3516994039" sldId="265"/>
            <ac:spMk id="6" creationId="{E77F8FCF-A573-257C-CBE1-ADE23474813A}"/>
          </ac:spMkLst>
        </pc:sp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1909518776" sldId="266"/>
        </pc:sldMkLst>
      </pc:sldChg>
      <pc:sldChg chg="modSp add">
        <pc:chgData name="Christopher Potter" userId="24ad2ef8db5e8a45" providerId="LiveId" clId="{10AB9FE2-9012-46EF-B18A-C87D5526F6EE}" dt="2026-06-12T13:18:20.778" v="69" actId="6549"/>
        <pc:sldMkLst>
          <pc:docMk/>
          <pc:sldMk cId="2350407127" sldId="266"/>
        </pc:sldMkLst>
        <pc:spChg chg="mod">
          <ac:chgData name="Christopher Potter" userId="24ad2ef8db5e8a45" providerId="LiveId" clId="{10AB9FE2-9012-46EF-B18A-C87D5526F6EE}" dt="2026-06-12T13:18:20.778" v="69" actId="6549"/>
          <ac:spMkLst>
            <pc:docMk/>
            <pc:sldMk cId="2350407127" sldId="266"/>
            <ac:spMk id="3" creationId="{669A5B91-50A8-3219-8EFF-A6941782DA53}"/>
          </ac:spMkLst>
        </pc:spChg>
        <pc:spChg chg="mod">
          <ac:chgData name="Christopher Potter" userId="24ad2ef8db5e8a45" providerId="LiveId" clId="{10AB9FE2-9012-46EF-B18A-C87D5526F6EE}" dt="2026-06-12T13:18:14.021" v="59" actId="6549"/>
          <ac:spMkLst>
            <pc:docMk/>
            <pc:sldMk cId="2350407127" sldId="266"/>
            <ac:spMk id="6" creationId="{81D8E22E-C5DE-5BBC-9D9D-99017A61D8EB}"/>
          </ac:spMkLst>
        </pc:sp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1853898646" sldId="267"/>
        </pc:sldMkLst>
      </pc:sldChg>
      <pc:sldChg chg="modSp add">
        <pc:chgData name="Christopher Potter" userId="24ad2ef8db5e8a45" providerId="LiveId" clId="{10AB9FE2-9012-46EF-B18A-C87D5526F6EE}" dt="2026-06-12T13:19:02.631" v="97" actId="6549"/>
        <pc:sldMkLst>
          <pc:docMk/>
          <pc:sldMk cId="2333611063" sldId="267"/>
        </pc:sldMkLst>
        <pc:spChg chg="mod">
          <ac:chgData name="Christopher Potter" userId="24ad2ef8db5e8a45" providerId="LiveId" clId="{10AB9FE2-9012-46EF-B18A-C87D5526F6EE}" dt="2026-06-12T13:19:02.631" v="97" actId="6549"/>
          <ac:spMkLst>
            <pc:docMk/>
            <pc:sldMk cId="2333611063" sldId="267"/>
            <ac:spMk id="3" creationId="{E42D01A5-5A65-B928-DA40-6291A4E9C75A}"/>
          </ac:spMkLst>
        </pc:spChg>
        <pc:spChg chg="mod">
          <ac:chgData name="Christopher Potter" userId="24ad2ef8db5e8a45" providerId="LiveId" clId="{10AB9FE2-9012-46EF-B18A-C87D5526F6EE}" dt="2026-06-12T13:19:00.586" v="94" actId="6549"/>
          <ac:spMkLst>
            <pc:docMk/>
            <pc:sldMk cId="2333611063" sldId="267"/>
            <ac:spMk id="6" creationId="{0DF1947D-A9DE-07CA-A700-04EED5DF411F}"/>
          </ac:spMkLst>
        </pc:sp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2972899472" sldId="268"/>
        </pc:sldMkLst>
      </pc:sldChg>
      <pc:sldChg chg="modSp add">
        <pc:chgData name="Christopher Potter" userId="24ad2ef8db5e8a45" providerId="LiveId" clId="{10AB9FE2-9012-46EF-B18A-C87D5526F6EE}" dt="2026-06-12T13:19:45.958" v="123" actId="6549"/>
        <pc:sldMkLst>
          <pc:docMk/>
          <pc:sldMk cId="3254707837" sldId="268"/>
        </pc:sldMkLst>
        <pc:spChg chg="mod">
          <ac:chgData name="Christopher Potter" userId="24ad2ef8db5e8a45" providerId="LiveId" clId="{10AB9FE2-9012-46EF-B18A-C87D5526F6EE}" dt="2026-06-12T13:19:45.958" v="123" actId="6549"/>
          <ac:spMkLst>
            <pc:docMk/>
            <pc:sldMk cId="3254707837" sldId="268"/>
            <ac:spMk id="3" creationId="{C7CFE13A-F94D-9A29-8536-FF3E278E2857}"/>
          </ac:spMkLst>
        </pc:spChg>
        <pc:spChg chg="mod">
          <ac:chgData name="Christopher Potter" userId="24ad2ef8db5e8a45" providerId="LiveId" clId="{10AB9FE2-9012-46EF-B18A-C87D5526F6EE}" dt="2026-06-12T13:19:30.747" v="110" actId="6549"/>
          <ac:spMkLst>
            <pc:docMk/>
            <pc:sldMk cId="3254707837" sldId="268"/>
            <ac:spMk id="6" creationId="{70E4D896-1877-2A0E-221B-9529C7048953}"/>
          </ac:spMkLst>
        </pc:sp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1096241195" sldId="269"/>
        </pc:sldMkLst>
      </pc:sldChg>
      <pc:sldChg chg="modSp add">
        <pc:chgData name="Christopher Potter" userId="24ad2ef8db5e8a45" providerId="LiveId" clId="{10AB9FE2-9012-46EF-B18A-C87D5526F6EE}" dt="2026-06-12T13:20:47.773" v="145" actId="6549"/>
        <pc:sldMkLst>
          <pc:docMk/>
          <pc:sldMk cId="3869425472" sldId="269"/>
        </pc:sldMkLst>
        <pc:spChg chg="mod">
          <ac:chgData name="Christopher Potter" userId="24ad2ef8db5e8a45" providerId="LiveId" clId="{10AB9FE2-9012-46EF-B18A-C87D5526F6EE}" dt="2026-06-12T13:20:47.773" v="145" actId="6549"/>
          <ac:spMkLst>
            <pc:docMk/>
            <pc:sldMk cId="3869425472" sldId="269"/>
            <ac:spMk id="3" creationId="{8C20640E-FD61-48BB-D3DA-4399676D7B71}"/>
          </ac:spMkLst>
        </pc:spChg>
        <pc:spChg chg="mod">
          <ac:chgData name="Christopher Potter" userId="24ad2ef8db5e8a45" providerId="LiveId" clId="{10AB9FE2-9012-46EF-B18A-C87D5526F6EE}" dt="2026-06-12T13:20:37.673" v="135" actId="6549"/>
          <ac:spMkLst>
            <pc:docMk/>
            <pc:sldMk cId="3869425472" sldId="269"/>
            <ac:spMk id="6" creationId="{05CE4E88-5832-0C65-97B7-4B6A342C55F0}"/>
          </ac:spMkLst>
        </pc:sp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853690328" sldId="270"/>
        </pc:sldMkLst>
      </pc:sldChg>
      <pc:sldChg chg="modSp add mod">
        <pc:chgData name="Christopher Potter" userId="24ad2ef8db5e8a45" providerId="LiveId" clId="{10AB9FE2-9012-46EF-B18A-C87D5526F6EE}" dt="2026-06-12T13:22:02.100" v="164" actId="6549"/>
        <pc:sldMkLst>
          <pc:docMk/>
          <pc:sldMk cId="4013340324" sldId="270"/>
        </pc:sldMkLst>
        <pc:spChg chg="mod">
          <ac:chgData name="Christopher Potter" userId="24ad2ef8db5e8a45" providerId="LiveId" clId="{10AB9FE2-9012-46EF-B18A-C87D5526F6EE}" dt="2026-06-12T13:21:53.200" v="157" actId="12788"/>
          <ac:spMkLst>
            <pc:docMk/>
            <pc:sldMk cId="4013340324" sldId="270"/>
            <ac:spMk id="2" creationId="{61B74755-6907-98D7-AAAF-53FE0BD065E3}"/>
          </ac:spMkLst>
        </pc:spChg>
        <pc:spChg chg="mod">
          <ac:chgData name="Christopher Potter" userId="24ad2ef8db5e8a45" providerId="LiveId" clId="{10AB9FE2-9012-46EF-B18A-C87D5526F6EE}" dt="2026-06-12T13:22:02.100" v="164" actId="6549"/>
          <ac:spMkLst>
            <pc:docMk/>
            <pc:sldMk cId="4013340324" sldId="270"/>
            <ac:spMk id="3" creationId="{DC452C74-25B1-9A06-530A-FBC04510655B}"/>
          </ac:spMkLst>
        </pc:spChg>
        <pc:spChg chg="mod">
          <ac:chgData name="Christopher Potter" userId="24ad2ef8db5e8a45" providerId="LiveId" clId="{10AB9FE2-9012-46EF-B18A-C87D5526F6EE}" dt="2026-06-12T13:21:53.200" v="157" actId="12788"/>
          <ac:spMkLst>
            <pc:docMk/>
            <pc:sldMk cId="4013340324" sldId="270"/>
            <ac:spMk id="6" creationId="{0EC78441-76F8-B8A6-74E6-35DE21629D23}"/>
          </ac:spMkLst>
        </pc:sp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234821518" sldId="271"/>
        </pc:sldMkLst>
      </pc:sldChg>
      <pc:sldChg chg="modSp add">
        <pc:chgData name="Christopher Potter" userId="24ad2ef8db5e8a45" providerId="LiveId" clId="{10AB9FE2-9012-46EF-B18A-C87D5526F6EE}" dt="2026-06-12T13:24:14.974" v="178" actId="6549"/>
        <pc:sldMkLst>
          <pc:docMk/>
          <pc:sldMk cId="1177744348" sldId="271"/>
        </pc:sldMkLst>
        <pc:spChg chg="mod">
          <ac:chgData name="Christopher Potter" userId="24ad2ef8db5e8a45" providerId="LiveId" clId="{10AB9FE2-9012-46EF-B18A-C87D5526F6EE}" dt="2026-06-12T13:24:14.974" v="178" actId="6549"/>
          <ac:spMkLst>
            <pc:docMk/>
            <pc:sldMk cId="1177744348" sldId="271"/>
            <ac:spMk id="3" creationId="{E859C7FD-B5C6-40BE-4EEA-C0EC2C418FF2}"/>
          </ac:spMkLst>
        </pc:spChg>
        <pc:spChg chg="mod">
          <ac:chgData name="Christopher Potter" userId="24ad2ef8db5e8a45" providerId="LiveId" clId="{10AB9FE2-9012-46EF-B18A-C87D5526F6EE}" dt="2026-06-12T13:24:02.230" v="170" actId="6549"/>
          <ac:spMkLst>
            <pc:docMk/>
            <pc:sldMk cId="1177744348" sldId="271"/>
            <ac:spMk id="6" creationId="{65B8ABAF-61AA-A147-2883-144AEEF5C7BA}"/>
          </ac:spMkLst>
        </pc:sp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3044918793" sldId="272"/>
        </pc:sldMkLst>
      </pc:sldChg>
      <pc:sldChg chg="modSp add mod">
        <pc:chgData name="Christopher Potter" userId="24ad2ef8db5e8a45" providerId="LiveId" clId="{10AB9FE2-9012-46EF-B18A-C87D5526F6EE}" dt="2026-06-12T13:24:48.794" v="191" actId="6549"/>
        <pc:sldMkLst>
          <pc:docMk/>
          <pc:sldMk cId="3675321614" sldId="272"/>
        </pc:sldMkLst>
        <pc:spChg chg="mod">
          <ac:chgData name="Christopher Potter" userId="24ad2ef8db5e8a45" providerId="LiveId" clId="{10AB9FE2-9012-46EF-B18A-C87D5526F6EE}" dt="2026-06-12T13:24:48.794" v="191" actId="6549"/>
          <ac:spMkLst>
            <pc:docMk/>
            <pc:sldMk cId="3675321614" sldId="272"/>
            <ac:spMk id="3" creationId="{4EF041FD-1C69-4F0E-7160-CF805F79CAC0}"/>
          </ac:spMkLst>
        </pc:spChg>
        <pc:spChg chg="mod">
          <ac:chgData name="Christopher Potter" userId="24ad2ef8db5e8a45" providerId="LiveId" clId="{10AB9FE2-9012-46EF-B18A-C87D5526F6EE}" dt="2026-06-12T13:24:36.029" v="183" actId="6549"/>
          <ac:spMkLst>
            <pc:docMk/>
            <pc:sldMk cId="3675321614" sldId="272"/>
            <ac:spMk id="6" creationId="{EE477B2F-0315-753F-12E9-46A6364E6667}"/>
          </ac:spMkLst>
        </pc:sp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2337355429" sldId="273"/>
        </pc:sldMkLst>
      </pc:sldChg>
      <pc:sldChg chg="modSp add mod">
        <pc:chgData name="Christopher Potter" userId="24ad2ef8db5e8a45" providerId="LiveId" clId="{10AB9FE2-9012-46EF-B18A-C87D5526F6EE}" dt="2026-06-12T13:25:50.582" v="214" actId="6549"/>
        <pc:sldMkLst>
          <pc:docMk/>
          <pc:sldMk cId="2598213841" sldId="273"/>
        </pc:sldMkLst>
        <pc:spChg chg="mod">
          <ac:chgData name="Christopher Potter" userId="24ad2ef8db5e8a45" providerId="LiveId" clId="{10AB9FE2-9012-46EF-B18A-C87D5526F6EE}" dt="2026-06-12T13:25:39.283" v="205" actId="12788"/>
          <ac:spMkLst>
            <pc:docMk/>
            <pc:sldMk cId="2598213841" sldId="273"/>
            <ac:spMk id="2" creationId="{62584EC3-13B7-7FD8-B14F-412DD2660369}"/>
          </ac:spMkLst>
        </pc:spChg>
        <pc:spChg chg="mod">
          <ac:chgData name="Christopher Potter" userId="24ad2ef8db5e8a45" providerId="LiveId" clId="{10AB9FE2-9012-46EF-B18A-C87D5526F6EE}" dt="2026-06-12T13:25:50.582" v="214" actId="6549"/>
          <ac:spMkLst>
            <pc:docMk/>
            <pc:sldMk cId="2598213841" sldId="273"/>
            <ac:spMk id="3" creationId="{7634FC6E-BBEA-2E63-125E-E5767AB1EB25}"/>
          </ac:spMkLst>
        </pc:spChg>
        <pc:spChg chg="mod">
          <ac:chgData name="Christopher Potter" userId="24ad2ef8db5e8a45" providerId="LiveId" clId="{10AB9FE2-9012-46EF-B18A-C87D5526F6EE}" dt="2026-06-12T13:25:39.283" v="205" actId="12788"/>
          <ac:spMkLst>
            <pc:docMk/>
            <pc:sldMk cId="2598213841" sldId="273"/>
            <ac:spMk id="6" creationId="{F8B483FB-55D6-BA9E-8ABF-FCF4D91DEE3D}"/>
          </ac:spMkLst>
        </pc:sp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1765180347" sldId="274"/>
        </pc:sldMkLst>
      </pc:sldChg>
      <pc:sldChg chg="modSp add">
        <pc:chgData name="Christopher Potter" userId="24ad2ef8db5e8a45" providerId="LiveId" clId="{10AB9FE2-9012-46EF-B18A-C87D5526F6EE}" dt="2026-06-12T13:40:22.291" v="451" actId="20577"/>
        <pc:sldMkLst>
          <pc:docMk/>
          <pc:sldMk cId="2476261482" sldId="274"/>
        </pc:sldMkLst>
        <pc:spChg chg="mod">
          <ac:chgData name="Christopher Potter" userId="24ad2ef8db5e8a45" providerId="LiveId" clId="{10AB9FE2-9012-46EF-B18A-C87D5526F6EE}" dt="2026-06-12T13:26:57.669" v="234" actId="6549"/>
          <ac:spMkLst>
            <pc:docMk/>
            <pc:sldMk cId="2476261482" sldId="274"/>
            <ac:spMk id="3" creationId="{8DE49FEC-9AB4-5E40-7586-FB60CE50C939}"/>
          </ac:spMkLst>
        </pc:spChg>
        <pc:spChg chg="mod">
          <ac:chgData name="Christopher Potter" userId="24ad2ef8db5e8a45" providerId="LiveId" clId="{10AB9FE2-9012-46EF-B18A-C87D5526F6EE}" dt="2026-06-12T13:40:22.291" v="451" actId="20577"/>
          <ac:spMkLst>
            <pc:docMk/>
            <pc:sldMk cId="2476261482" sldId="274"/>
            <ac:spMk id="6" creationId="{BDB1D21A-F7BF-BF84-08CB-177B7FE002B8}"/>
          </ac:spMkLst>
        </pc:spChg>
      </pc:sldChg>
      <pc:sldChg chg="modSp add">
        <pc:chgData name="Christopher Potter" userId="24ad2ef8db5e8a45" providerId="LiveId" clId="{10AB9FE2-9012-46EF-B18A-C87D5526F6EE}" dt="2026-06-12T13:27:33.761" v="255" actId="6549"/>
        <pc:sldMkLst>
          <pc:docMk/>
          <pc:sldMk cId="2332887093" sldId="275"/>
        </pc:sldMkLst>
        <pc:spChg chg="mod">
          <ac:chgData name="Christopher Potter" userId="24ad2ef8db5e8a45" providerId="LiveId" clId="{10AB9FE2-9012-46EF-B18A-C87D5526F6EE}" dt="2026-06-12T13:27:33.761" v="255" actId="6549"/>
          <ac:spMkLst>
            <pc:docMk/>
            <pc:sldMk cId="2332887093" sldId="275"/>
            <ac:spMk id="3" creationId="{629AEA6B-842A-5F3A-9090-C0358F86674C}"/>
          </ac:spMkLst>
        </pc:spChg>
        <pc:spChg chg="mod">
          <ac:chgData name="Christopher Potter" userId="24ad2ef8db5e8a45" providerId="LiveId" clId="{10AB9FE2-9012-46EF-B18A-C87D5526F6EE}" dt="2026-06-12T13:27:23.287" v="245" actId="20577"/>
          <ac:spMkLst>
            <pc:docMk/>
            <pc:sldMk cId="2332887093" sldId="275"/>
            <ac:spMk id="6" creationId="{0AF3F0A6-386E-1672-203D-73ADADF62121}"/>
          </ac:spMkLst>
        </pc:sp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3157047756" sldId="275"/>
        </pc:sldMkLst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37397142" sldId="276"/>
        </pc:sldMkLst>
      </pc:sldChg>
      <pc:sldChg chg="modSp add">
        <pc:chgData name="Christopher Potter" userId="24ad2ef8db5e8a45" providerId="LiveId" clId="{10AB9FE2-9012-46EF-B18A-C87D5526F6EE}" dt="2026-06-12T13:28:27.373" v="283" actId="6549"/>
        <pc:sldMkLst>
          <pc:docMk/>
          <pc:sldMk cId="1229797378" sldId="276"/>
        </pc:sldMkLst>
        <pc:spChg chg="mod">
          <ac:chgData name="Christopher Potter" userId="24ad2ef8db5e8a45" providerId="LiveId" clId="{10AB9FE2-9012-46EF-B18A-C87D5526F6EE}" dt="2026-06-12T13:28:27.373" v="283" actId="6549"/>
          <ac:spMkLst>
            <pc:docMk/>
            <pc:sldMk cId="1229797378" sldId="276"/>
            <ac:spMk id="3" creationId="{F76AAE40-4051-B65D-2FB6-40239C3FB119}"/>
          </ac:spMkLst>
        </pc:spChg>
        <pc:spChg chg="mod">
          <ac:chgData name="Christopher Potter" userId="24ad2ef8db5e8a45" providerId="LiveId" clId="{10AB9FE2-9012-46EF-B18A-C87D5526F6EE}" dt="2026-06-12T13:28:06.889" v="271" actId="6549"/>
          <ac:spMkLst>
            <pc:docMk/>
            <pc:sldMk cId="1229797378" sldId="276"/>
            <ac:spMk id="6" creationId="{E50136F0-3F40-A813-19A7-4328F8489BF9}"/>
          </ac:spMkLst>
        </pc:spChg>
      </pc:sldChg>
      <pc:sldChg chg="modSp add">
        <pc:chgData name="Christopher Potter" userId="24ad2ef8db5e8a45" providerId="LiveId" clId="{10AB9FE2-9012-46EF-B18A-C87D5526F6EE}" dt="2026-06-12T13:29:22.685" v="303" actId="20577"/>
        <pc:sldMkLst>
          <pc:docMk/>
          <pc:sldMk cId="705310530" sldId="277"/>
        </pc:sldMkLst>
        <pc:spChg chg="mod">
          <ac:chgData name="Christopher Potter" userId="24ad2ef8db5e8a45" providerId="LiveId" clId="{10AB9FE2-9012-46EF-B18A-C87D5526F6EE}" dt="2026-06-12T13:29:22.685" v="303" actId="20577"/>
          <ac:spMkLst>
            <pc:docMk/>
            <pc:sldMk cId="705310530" sldId="277"/>
            <ac:spMk id="3" creationId="{B8AB3CD4-EB56-5180-E8F8-9C39C94A1DFE}"/>
          </ac:spMkLst>
        </pc:spChg>
        <pc:spChg chg="mod">
          <ac:chgData name="Christopher Potter" userId="24ad2ef8db5e8a45" providerId="LiveId" clId="{10AB9FE2-9012-46EF-B18A-C87D5526F6EE}" dt="2026-06-12T13:29:08.306" v="297" actId="6549"/>
          <ac:spMkLst>
            <pc:docMk/>
            <pc:sldMk cId="705310530" sldId="277"/>
            <ac:spMk id="6" creationId="{84146A4E-FEEF-0E7D-5519-CD435E4F67FD}"/>
          </ac:spMkLst>
        </pc:sp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821852956" sldId="277"/>
        </pc:sldMkLst>
      </pc:sldChg>
      <pc:sldChg chg="modSp add mod">
        <pc:chgData name="Christopher Potter" userId="24ad2ef8db5e8a45" providerId="LiveId" clId="{10AB9FE2-9012-46EF-B18A-C87D5526F6EE}" dt="2026-06-12T13:32:07.290" v="325" actId="6549"/>
        <pc:sldMkLst>
          <pc:docMk/>
          <pc:sldMk cId="1953820474" sldId="278"/>
        </pc:sldMkLst>
        <pc:spChg chg="mod">
          <ac:chgData name="Christopher Potter" userId="24ad2ef8db5e8a45" providerId="LiveId" clId="{10AB9FE2-9012-46EF-B18A-C87D5526F6EE}" dt="2026-06-12T13:31:54.869" v="314" actId="12788"/>
          <ac:spMkLst>
            <pc:docMk/>
            <pc:sldMk cId="1953820474" sldId="278"/>
            <ac:spMk id="2" creationId="{7CA10A3E-8020-E1F3-A6AE-425862D6069C}"/>
          </ac:spMkLst>
        </pc:spChg>
        <pc:spChg chg="mod">
          <ac:chgData name="Christopher Potter" userId="24ad2ef8db5e8a45" providerId="LiveId" clId="{10AB9FE2-9012-46EF-B18A-C87D5526F6EE}" dt="2026-06-12T13:32:07.290" v="325" actId="6549"/>
          <ac:spMkLst>
            <pc:docMk/>
            <pc:sldMk cId="1953820474" sldId="278"/>
            <ac:spMk id="3" creationId="{DE980250-C94C-7382-BB44-A4187378E841}"/>
          </ac:spMkLst>
        </pc:spChg>
        <pc:spChg chg="mod">
          <ac:chgData name="Christopher Potter" userId="24ad2ef8db5e8a45" providerId="LiveId" clId="{10AB9FE2-9012-46EF-B18A-C87D5526F6EE}" dt="2026-06-12T13:31:54.869" v="314" actId="12788"/>
          <ac:spMkLst>
            <pc:docMk/>
            <pc:sldMk cId="1953820474" sldId="278"/>
            <ac:spMk id="6" creationId="{95ECA17A-2D86-A0B8-5C49-38B4B2DB3B8E}"/>
          </ac:spMkLst>
        </pc:sp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2611639069" sldId="278"/>
        </pc:sldMkLst>
      </pc:sldChg>
      <pc:sldChg chg="modSp add mod">
        <pc:chgData name="Christopher Potter" userId="24ad2ef8db5e8a45" providerId="LiveId" clId="{10AB9FE2-9012-46EF-B18A-C87D5526F6EE}" dt="2026-06-12T13:33:03.900" v="349" actId="6549"/>
        <pc:sldMkLst>
          <pc:docMk/>
          <pc:sldMk cId="1528184025" sldId="279"/>
        </pc:sldMkLst>
        <pc:spChg chg="mod">
          <ac:chgData name="Christopher Potter" userId="24ad2ef8db5e8a45" providerId="LiveId" clId="{10AB9FE2-9012-46EF-B18A-C87D5526F6EE}" dt="2026-06-12T13:32:50.199" v="341" actId="12788"/>
          <ac:spMkLst>
            <pc:docMk/>
            <pc:sldMk cId="1528184025" sldId="279"/>
            <ac:spMk id="2" creationId="{368663A0-6183-911F-1A49-2AC8965749FD}"/>
          </ac:spMkLst>
        </pc:spChg>
        <pc:spChg chg="mod">
          <ac:chgData name="Christopher Potter" userId="24ad2ef8db5e8a45" providerId="LiveId" clId="{10AB9FE2-9012-46EF-B18A-C87D5526F6EE}" dt="2026-06-12T13:33:03.900" v="349" actId="6549"/>
          <ac:spMkLst>
            <pc:docMk/>
            <pc:sldMk cId="1528184025" sldId="279"/>
            <ac:spMk id="3" creationId="{54C1255E-79EC-F682-D47A-AC8A53E80901}"/>
          </ac:spMkLst>
        </pc:spChg>
        <pc:spChg chg="mod">
          <ac:chgData name="Christopher Potter" userId="24ad2ef8db5e8a45" providerId="LiveId" clId="{10AB9FE2-9012-46EF-B18A-C87D5526F6EE}" dt="2026-06-12T13:32:50.199" v="341" actId="12788"/>
          <ac:spMkLst>
            <pc:docMk/>
            <pc:sldMk cId="1528184025" sldId="279"/>
            <ac:spMk id="6" creationId="{7CACE84E-0A08-19F3-0EA8-232B85176139}"/>
          </ac:spMkLst>
        </pc:sp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1659809002" sldId="279"/>
        </pc:sldMkLst>
      </pc:sldChg>
      <pc:sldChg chg="modSp add">
        <pc:chgData name="Christopher Potter" userId="24ad2ef8db5e8a45" providerId="LiveId" clId="{10AB9FE2-9012-46EF-B18A-C87D5526F6EE}" dt="2026-06-12T13:34:40.538" v="372" actId="20577"/>
        <pc:sldMkLst>
          <pc:docMk/>
          <pc:sldMk cId="1288578157" sldId="280"/>
        </pc:sldMkLst>
        <pc:spChg chg="mod">
          <ac:chgData name="Christopher Potter" userId="24ad2ef8db5e8a45" providerId="LiveId" clId="{10AB9FE2-9012-46EF-B18A-C87D5526F6EE}" dt="2026-06-12T13:34:40.538" v="372" actId="20577"/>
          <ac:spMkLst>
            <pc:docMk/>
            <pc:sldMk cId="1288578157" sldId="280"/>
            <ac:spMk id="3" creationId="{DB2AC7D7-BABE-EA8B-CF41-2D42AB645D15}"/>
          </ac:spMkLst>
        </pc:spChg>
        <pc:spChg chg="mod">
          <ac:chgData name="Christopher Potter" userId="24ad2ef8db5e8a45" providerId="LiveId" clId="{10AB9FE2-9012-46EF-B18A-C87D5526F6EE}" dt="2026-06-12T13:33:30.669" v="359" actId="6549"/>
          <ac:spMkLst>
            <pc:docMk/>
            <pc:sldMk cId="1288578157" sldId="280"/>
            <ac:spMk id="6" creationId="{C4984686-0B2D-7906-A64F-A6430C1E9DFB}"/>
          </ac:spMkLst>
        </pc:sp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3739256452" sldId="280"/>
        </pc:sldMkLst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2787756958" sldId="281"/>
        </pc:sldMkLst>
      </pc:sldChg>
      <pc:sldChg chg="modSp add">
        <pc:chgData name="Christopher Potter" userId="24ad2ef8db5e8a45" providerId="LiveId" clId="{10AB9FE2-9012-46EF-B18A-C87D5526F6EE}" dt="2026-06-12T13:37:24.767" v="392" actId="6549"/>
        <pc:sldMkLst>
          <pc:docMk/>
          <pc:sldMk cId="3660655409" sldId="281"/>
        </pc:sldMkLst>
        <pc:spChg chg="mod">
          <ac:chgData name="Christopher Potter" userId="24ad2ef8db5e8a45" providerId="LiveId" clId="{10AB9FE2-9012-46EF-B18A-C87D5526F6EE}" dt="2026-06-12T13:37:24.767" v="392" actId="6549"/>
          <ac:spMkLst>
            <pc:docMk/>
            <pc:sldMk cId="3660655409" sldId="281"/>
            <ac:spMk id="3" creationId="{4AC3FB30-1F3F-098B-6CFC-7E8FAC32A87D}"/>
          </ac:spMkLst>
        </pc:spChg>
        <pc:spChg chg="mod">
          <ac:chgData name="Christopher Potter" userId="24ad2ef8db5e8a45" providerId="LiveId" clId="{10AB9FE2-9012-46EF-B18A-C87D5526F6EE}" dt="2026-06-12T13:37:15.301" v="381" actId="6549"/>
          <ac:spMkLst>
            <pc:docMk/>
            <pc:sldMk cId="3660655409" sldId="281"/>
            <ac:spMk id="6" creationId="{5A30EFF2-A8C7-66AB-D9A2-3653DB5697F2}"/>
          </ac:spMkLst>
        </pc:spChg>
      </pc:sldChg>
      <pc:sldChg chg="modSp add mod">
        <pc:chgData name="Christopher Potter" userId="24ad2ef8db5e8a45" providerId="LiveId" clId="{10AB9FE2-9012-46EF-B18A-C87D5526F6EE}" dt="2026-06-12T13:38:30.239" v="423" actId="404"/>
        <pc:sldMkLst>
          <pc:docMk/>
          <pc:sldMk cId="423810618" sldId="282"/>
        </pc:sldMkLst>
        <pc:spChg chg="mod">
          <ac:chgData name="Christopher Potter" userId="24ad2ef8db5e8a45" providerId="LiveId" clId="{10AB9FE2-9012-46EF-B18A-C87D5526F6EE}" dt="2026-06-12T13:38:30.239" v="423" actId="404"/>
          <ac:spMkLst>
            <pc:docMk/>
            <pc:sldMk cId="423810618" sldId="282"/>
            <ac:spMk id="3" creationId="{E8CFBAFA-179D-9410-5AC6-206D974B6B28}"/>
          </ac:spMkLst>
        </pc:spChg>
        <pc:spChg chg="mod">
          <ac:chgData name="Christopher Potter" userId="24ad2ef8db5e8a45" providerId="LiveId" clId="{10AB9FE2-9012-46EF-B18A-C87D5526F6EE}" dt="2026-06-12T13:37:56.589" v="406" actId="14100"/>
          <ac:spMkLst>
            <pc:docMk/>
            <pc:sldMk cId="423810618" sldId="282"/>
            <ac:spMk id="6" creationId="{24DBCE1D-5880-6D2B-0874-533927D59B44}"/>
          </ac:spMkLst>
        </pc:spChg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1236034271" sldId="282"/>
        </pc:sldMkLst>
      </pc:sldChg>
      <pc:sldChg chg="del">
        <pc:chgData name="Christopher Potter" userId="24ad2ef8db5e8a45" providerId="LiveId" clId="{10AB9FE2-9012-46EF-B18A-C87D5526F6EE}" dt="2026-06-12T13:17:03.567" v="7" actId="47"/>
        <pc:sldMkLst>
          <pc:docMk/>
          <pc:sldMk cId="745865401" sldId="283"/>
        </pc:sldMkLst>
      </pc:sldChg>
      <pc:sldChg chg="modSp add">
        <pc:chgData name="Christopher Potter" userId="24ad2ef8db5e8a45" providerId="LiveId" clId="{10AB9FE2-9012-46EF-B18A-C87D5526F6EE}" dt="2026-06-12T13:40:02.361" v="449" actId="6549"/>
        <pc:sldMkLst>
          <pc:docMk/>
          <pc:sldMk cId="3446231190" sldId="283"/>
        </pc:sldMkLst>
        <pc:spChg chg="mod">
          <ac:chgData name="Christopher Potter" userId="24ad2ef8db5e8a45" providerId="LiveId" clId="{10AB9FE2-9012-46EF-B18A-C87D5526F6EE}" dt="2026-06-12T13:40:02.361" v="449" actId="6549"/>
          <ac:spMkLst>
            <pc:docMk/>
            <pc:sldMk cId="3446231190" sldId="283"/>
            <ac:spMk id="3" creationId="{450DD76D-5D25-A3A6-C35D-115BC2666FED}"/>
          </ac:spMkLst>
        </pc:spChg>
        <pc:spChg chg="mod">
          <ac:chgData name="Christopher Potter" userId="24ad2ef8db5e8a45" providerId="LiveId" clId="{10AB9FE2-9012-46EF-B18A-C87D5526F6EE}" dt="2026-06-12T13:39:40.018" v="434" actId="6549"/>
          <ac:spMkLst>
            <pc:docMk/>
            <pc:sldMk cId="3446231190" sldId="283"/>
            <ac:spMk id="6" creationId="{86443C64-397F-105D-881B-2E635018A3B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C10F-1B43-465D-B6CD-24CF866728E0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E0754-FD39-49B7-AA14-74A52D78F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1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F280E-2BDC-74F7-7B58-6E71391704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C140207-8B11-A892-77BE-9F534504D5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GB" dirty="0"/>
              <a:t>14 May 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0D5B14-6A88-EA1C-1542-592DA4D06E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10131731" y="5687220"/>
            <a:ext cx="2060269" cy="97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6297C4-9608-E313-D3A3-1C1F2D77CFB1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89795366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">
    <p:bg>
      <p:bgPr>
        <a:solidFill>
          <a:srgbClr val="B4C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7;p15">
            <a:extLst>
              <a:ext uri="{FF2B5EF4-FFF2-40B4-BE49-F238E27FC236}">
                <a16:creationId xmlns:a16="http://schemas.microsoft.com/office/drawing/2014/main" id="{216A9CF2-A779-45A9-8C8E-8C0F9FB4290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080" t="5525" b="4925"/>
          <a:stretch/>
        </p:blipFill>
        <p:spPr>
          <a:xfrm rot="-602986">
            <a:off x="10658419" y="210644"/>
            <a:ext cx="1248421" cy="70206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3">
            <a:extLst>
              <a:ext uri="{FF2B5EF4-FFF2-40B4-BE49-F238E27FC236}">
                <a16:creationId xmlns:a16="http://schemas.microsoft.com/office/drawing/2014/main" id="{1491A7B0-ED52-4045-8D46-2525A57955E3}"/>
              </a:ext>
            </a:extLst>
          </p:cNvPr>
          <p:cNvSpPr/>
          <p:nvPr userDrawn="1"/>
        </p:nvSpPr>
        <p:spPr>
          <a:xfrm>
            <a:off x="390619" y="301840"/>
            <a:ext cx="9516863" cy="5805997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945400"/>
                      <a:gd name="connsiteY0" fmla="*/ 0 h 5859262"/>
                      <a:gd name="connsiteX1" fmla="*/ 688108 w 8945400"/>
                      <a:gd name="connsiteY1" fmla="*/ 0 h 5859262"/>
                      <a:gd name="connsiteX2" fmla="*/ 1555123 w 8945400"/>
                      <a:gd name="connsiteY2" fmla="*/ 0 h 5859262"/>
                      <a:gd name="connsiteX3" fmla="*/ 2064323 w 8945400"/>
                      <a:gd name="connsiteY3" fmla="*/ 0 h 5859262"/>
                      <a:gd name="connsiteX4" fmla="*/ 2662977 w 8945400"/>
                      <a:gd name="connsiteY4" fmla="*/ 0 h 5859262"/>
                      <a:gd name="connsiteX5" fmla="*/ 3351084 w 8945400"/>
                      <a:gd name="connsiteY5" fmla="*/ 0 h 5859262"/>
                      <a:gd name="connsiteX6" fmla="*/ 4128646 w 8945400"/>
                      <a:gd name="connsiteY6" fmla="*/ 0 h 5859262"/>
                      <a:gd name="connsiteX7" fmla="*/ 4906208 w 8945400"/>
                      <a:gd name="connsiteY7" fmla="*/ 0 h 5859262"/>
                      <a:gd name="connsiteX8" fmla="*/ 5325954 w 8945400"/>
                      <a:gd name="connsiteY8" fmla="*/ 0 h 5859262"/>
                      <a:gd name="connsiteX9" fmla="*/ 5924607 w 8945400"/>
                      <a:gd name="connsiteY9" fmla="*/ 0 h 5859262"/>
                      <a:gd name="connsiteX10" fmla="*/ 6702169 w 8945400"/>
                      <a:gd name="connsiteY10" fmla="*/ 0 h 5859262"/>
                      <a:gd name="connsiteX11" fmla="*/ 7569185 w 8945400"/>
                      <a:gd name="connsiteY11" fmla="*/ 0 h 5859262"/>
                      <a:gd name="connsiteX12" fmla="*/ 8945400 w 8945400"/>
                      <a:gd name="connsiteY12" fmla="*/ 0 h 5859262"/>
                      <a:gd name="connsiteX13" fmla="*/ 8945400 w 8945400"/>
                      <a:gd name="connsiteY13" fmla="*/ 533844 h 5859262"/>
                      <a:gd name="connsiteX14" fmla="*/ 8945400 w 8945400"/>
                      <a:gd name="connsiteY14" fmla="*/ 1009095 h 5859262"/>
                      <a:gd name="connsiteX15" fmla="*/ 8945400 w 8945400"/>
                      <a:gd name="connsiteY15" fmla="*/ 1660124 h 5859262"/>
                      <a:gd name="connsiteX16" fmla="*/ 8945400 w 8945400"/>
                      <a:gd name="connsiteY16" fmla="*/ 2311153 h 5859262"/>
                      <a:gd name="connsiteX17" fmla="*/ 8945400 w 8945400"/>
                      <a:gd name="connsiteY17" fmla="*/ 3020775 h 5859262"/>
                      <a:gd name="connsiteX18" fmla="*/ 8945400 w 8945400"/>
                      <a:gd name="connsiteY18" fmla="*/ 3496026 h 5859262"/>
                      <a:gd name="connsiteX19" fmla="*/ 8945400 w 8945400"/>
                      <a:gd name="connsiteY19" fmla="*/ 4205648 h 5859262"/>
                      <a:gd name="connsiteX20" fmla="*/ 8945400 w 8945400"/>
                      <a:gd name="connsiteY20" fmla="*/ 4798085 h 5859262"/>
                      <a:gd name="connsiteX21" fmla="*/ 8945400 w 8945400"/>
                      <a:gd name="connsiteY21" fmla="*/ 5273336 h 5859262"/>
                      <a:gd name="connsiteX22" fmla="*/ 8945400 w 8945400"/>
                      <a:gd name="connsiteY22" fmla="*/ 5859262 h 5859262"/>
                      <a:gd name="connsiteX23" fmla="*/ 8525654 w 8945400"/>
                      <a:gd name="connsiteY23" fmla="*/ 5859262 h 5859262"/>
                      <a:gd name="connsiteX24" fmla="*/ 8105909 w 8945400"/>
                      <a:gd name="connsiteY24" fmla="*/ 5859262 h 5859262"/>
                      <a:gd name="connsiteX25" fmla="*/ 7686163 w 8945400"/>
                      <a:gd name="connsiteY25" fmla="*/ 5859262 h 5859262"/>
                      <a:gd name="connsiteX26" fmla="*/ 6819147 w 8945400"/>
                      <a:gd name="connsiteY26" fmla="*/ 5859262 h 5859262"/>
                      <a:gd name="connsiteX27" fmla="*/ 6309948 w 8945400"/>
                      <a:gd name="connsiteY27" fmla="*/ 5859262 h 5859262"/>
                      <a:gd name="connsiteX28" fmla="*/ 5800748 w 8945400"/>
                      <a:gd name="connsiteY28" fmla="*/ 5859262 h 5859262"/>
                      <a:gd name="connsiteX29" fmla="*/ 5112640 w 8945400"/>
                      <a:gd name="connsiteY29" fmla="*/ 5859262 h 5859262"/>
                      <a:gd name="connsiteX30" fmla="*/ 4603440 w 8945400"/>
                      <a:gd name="connsiteY30" fmla="*/ 5859262 h 5859262"/>
                      <a:gd name="connsiteX31" fmla="*/ 4094241 w 8945400"/>
                      <a:gd name="connsiteY31" fmla="*/ 5859262 h 5859262"/>
                      <a:gd name="connsiteX32" fmla="*/ 3227225 w 8945400"/>
                      <a:gd name="connsiteY32" fmla="*/ 5859262 h 5859262"/>
                      <a:gd name="connsiteX33" fmla="*/ 2539117 w 8945400"/>
                      <a:gd name="connsiteY33" fmla="*/ 5859262 h 5859262"/>
                      <a:gd name="connsiteX34" fmla="*/ 2119372 w 8945400"/>
                      <a:gd name="connsiteY34" fmla="*/ 5859262 h 5859262"/>
                      <a:gd name="connsiteX35" fmla="*/ 1610172 w 8945400"/>
                      <a:gd name="connsiteY35" fmla="*/ 5859262 h 5859262"/>
                      <a:gd name="connsiteX36" fmla="*/ 832610 w 8945400"/>
                      <a:gd name="connsiteY36" fmla="*/ 5859262 h 5859262"/>
                      <a:gd name="connsiteX37" fmla="*/ 0 w 8945400"/>
                      <a:gd name="connsiteY37" fmla="*/ 5859262 h 5859262"/>
                      <a:gd name="connsiteX38" fmla="*/ 0 w 8945400"/>
                      <a:gd name="connsiteY38" fmla="*/ 5149640 h 5859262"/>
                      <a:gd name="connsiteX39" fmla="*/ 0 w 8945400"/>
                      <a:gd name="connsiteY39" fmla="*/ 4498611 h 5859262"/>
                      <a:gd name="connsiteX40" fmla="*/ 0 w 8945400"/>
                      <a:gd name="connsiteY40" fmla="*/ 3730397 h 5859262"/>
                      <a:gd name="connsiteX41" fmla="*/ 0 w 8945400"/>
                      <a:gd name="connsiteY41" fmla="*/ 3020775 h 5859262"/>
                      <a:gd name="connsiteX42" fmla="*/ 0 w 8945400"/>
                      <a:gd name="connsiteY42" fmla="*/ 2369746 h 5859262"/>
                      <a:gd name="connsiteX43" fmla="*/ 0 w 8945400"/>
                      <a:gd name="connsiteY43" fmla="*/ 1718717 h 5859262"/>
                      <a:gd name="connsiteX44" fmla="*/ 0 w 8945400"/>
                      <a:gd name="connsiteY44" fmla="*/ 1067688 h 5859262"/>
                      <a:gd name="connsiteX45" fmla="*/ 0 w 8945400"/>
                      <a:gd name="connsiteY45" fmla="*/ 0 h 5859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8945400" h="5859262" fill="none" extrusionOk="0">
                        <a:moveTo>
                          <a:pt x="0" y="0"/>
                        </a:moveTo>
                        <a:cubicBezTo>
                          <a:pt x="172049" y="20274"/>
                          <a:pt x="448004" y="-28175"/>
                          <a:pt x="688108" y="0"/>
                        </a:cubicBezTo>
                        <a:cubicBezTo>
                          <a:pt x="928212" y="28175"/>
                          <a:pt x="1181053" y="8594"/>
                          <a:pt x="1555123" y="0"/>
                        </a:cubicBezTo>
                        <a:cubicBezTo>
                          <a:pt x="1929193" y="-8594"/>
                          <a:pt x="1833791" y="-14396"/>
                          <a:pt x="2064323" y="0"/>
                        </a:cubicBezTo>
                        <a:cubicBezTo>
                          <a:pt x="2294855" y="14396"/>
                          <a:pt x="2417514" y="-3782"/>
                          <a:pt x="2662977" y="0"/>
                        </a:cubicBezTo>
                        <a:cubicBezTo>
                          <a:pt x="2908440" y="3782"/>
                          <a:pt x="3160062" y="-25851"/>
                          <a:pt x="3351084" y="0"/>
                        </a:cubicBezTo>
                        <a:cubicBezTo>
                          <a:pt x="3542106" y="25851"/>
                          <a:pt x="3868743" y="6385"/>
                          <a:pt x="4128646" y="0"/>
                        </a:cubicBezTo>
                        <a:cubicBezTo>
                          <a:pt x="4388549" y="-6385"/>
                          <a:pt x="4697393" y="8461"/>
                          <a:pt x="4906208" y="0"/>
                        </a:cubicBezTo>
                        <a:cubicBezTo>
                          <a:pt x="5115023" y="-8461"/>
                          <a:pt x="5198395" y="-4640"/>
                          <a:pt x="5325954" y="0"/>
                        </a:cubicBezTo>
                        <a:cubicBezTo>
                          <a:pt x="5453513" y="4640"/>
                          <a:pt x="5734564" y="8905"/>
                          <a:pt x="5924607" y="0"/>
                        </a:cubicBezTo>
                        <a:cubicBezTo>
                          <a:pt x="6114650" y="-8905"/>
                          <a:pt x="6402801" y="-10328"/>
                          <a:pt x="6702169" y="0"/>
                        </a:cubicBezTo>
                        <a:cubicBezTo>
                          <a:pt x="7001537" y="10328"/>
                          <a:pt x="7289706" y="37855"/>
                          <a:pt x="7569185" y="0"/>
                        </a:cubicBezTo>
                        <a:cubicBezTo>
                          <a:pt x="7848664" y="-37855"/>
                          <a:pt x="8297145" y="17142"/>
                          <a:pt x="8945400" y="0"/>
                        </a:cubicBezTo>
                        <a:cubicBezTo>
                          <a:pt x="8969948" y="137285"/>
                          <a:pt x="8960948" y="311267"/>
                          <a:pt x="8945400" y="533844"/>
                        </a:cubicBezTo>
                        <a:cubicBezTo>
                          <a:pt x="8929852" y="756421"/>
                          <a:pt x="8953650" y="801871"/>
                          <a:pt x="8945400" y="1009095"/>
                        </a:cubicBezTo>
                        <a:cubicBezTo>
                          <a:pt x="8937150" y="1216319"/>
                          <a:pt x="8953483" y="1492771"/>
                          <a:pt x="8945400" y="1660124"/>
                        </a:cubicBezTo>
                        <a:cubicBezTo>
                          <a:pt x="8937317" y="1827477"/>
                          <a:pt x="8915328" y="2072252"/>
                          <a:pt x="8945400" y="2311153"/>
                        </a:cubicBezTo>
                        <a:cubicBezTo>
                          <a:pt x="8975472" y="2550054"/>
                          <a:pt x="8945812" y="2727645"/>
                          <a:pt x="8945400" y="3020775"/>
                        </a:cubicBezTo>
                        <a:cubicBezTo>
                          <a:pt x="8944988" y="3313905"/>
                          <a:pt x="8937716" y="3318334"/>
                          <a:pt x="8945400" y="3496026"/>
                        </a:cubicBezTo>
                        <a:cubicBezTo>
                          <a:pt x="8953084" y="3673718"/>
                          <a:pt x="8964860" y="3888505"/>
                          <a:pt x="8945400" y="4205648"/>
                        </a:cubicBezTo>
                        <a:cubicBezTo>
                          <a:pt x="8925940" y="4522791"/>
                          <a:pt x="8972526" y="4582960"/>
                          <a:pt x="8945400" y="4798085"/>
                        </a:cubicBezTo>
                        <a:cubicBezTo>
                          <a:pt x="8918274" y="5013210"/>
                          <a:pt x="8926340" y="5145783"/>
                          <a:pt x="8945400" y="5273336"/>
                        </a:cubicBezTo>
                        <a:cubicBezTo>
                          <a:pt x="8964460" y="5400889"/>
                          <a:pt x="8921286" y="5735345"/>
                          <a:pt x="8945400" y="5859262"/>
                        </a:cubicBezTo>
                        <a:cubicBezTo>
                          <a:pt x="8788380" y="5850986"/>
                          <a:pt x="8681040" y="5863702"/>
                          <a:pt x="8525654" y="5859262"/>
                        </a:cubicBezTo>
                        <a:cubicBezTo>
                          <a:pt x="8370268" y="5854822"/>
                          <a:pt x="8262761" y="5851015"/>
                          <a:pt x="8105909" y="5859262"/>
                        </a:cubicBezTo>
                        <a:cubicBezTo>
                          <a:pt x="7949057" y="5867509"/>
                          <a:pt x="7790636" y="5850478"/>
                          <a:pt x="7686163" y="5859262"/>
                        </a:cubicBezTo>
                        <a:cubicBezTo>
                          <a:pt x="7581690" y="5868046"/>
                          <a:pt x="7231048" y="5888140"/>
                          <a:pt x="6819147" y="5859262"/>
                        </a:cubicBezTo>
                        <a:cubicBezTo>
                          <a:pt x="6407246" y="5830384"/>
                          <a:pt x="6463726" y="5849865"/>
                          <a:pt x="6309948" y="5859262"/>
                        </a:cubicBezTo>
                        <a:cubicBezTo>
                          <a:pt x="6156170" y="5868659"/>
                          <a:pt x="5973596" y="5855295"/>
                          <a:pt x="5800748" y="5859262"/>
                        </a:cubicBezTo>
                        <a:cubicBezTo>
                          <a:pt x="5627900" y="5863229"/>
                          <a:pt x="5282219" y="5876008"/>
                          <a:pt x="5112640" y="5859262"/>
                        </a:cubicBezTo>
                        <a:cubicBezTo>
                          <a:pt x="4943061" y="5842516"/>
                          <a:pt x="4756388" y="5863467"/>
                          <a:pt x="4603440" y="5859262"/>
                        </a:cubicBezTo>
                        <a:cubicBezTo>
                          <a:pt x="4450492" y="5855057"/>
                          <a:pt x="4282352" y="5863596"/>
                          <a:pt x="4094241" y="5859262"/>
                        </a:cubicBezTo>
                        <a:cubicBezTo>
                          <a:pt x="3906130" y="5854928"/>
                          <a:pt x="3543557" y="5851292"/>
                          <a:pt x="3227225" y="5859262"/>
                        </a:cubicBezTo>
                        <a:cubicBezTo>
                          <a:pt x="2910893" y="5867232"/>
                          <a:pt x="2853764" y="5866120"/>
                          <a:pt x="2539117" y="5859262"/>
                        </a:cubicBezTo>
                        <a:cubicBezTo>
                          <a:pt x="2224470" y="5852404"/>
                          <a:pt x="2308221" y="5865441"/>
                          <a:pt x="2119372" y="5859262"/>
                        </a:cubicBezTo>
                        <a:cubicBezTo>
                          <a:pt x="1930523" y="5853083"/>
                          <a:pt x="1746201" y="5870932"/>
                          <a:pt x="1610172" y="5859262"/>
                        </a:cubicBezTo>
                        <a:cubicBezTo>
                          <a:pt x="1474143" y="5847592"/>
                          <a:pt x="988263" y="5868365"/>
                          <a:pt x="832610" y="5859262"/>
                        </a:cubicBezTo>
                        <a:cubicBezTo>
                          <a:pt x="676957" y="5850159"/>
                          <a:pt x="291485" y="5831568"/>
                          <a:pt x="0" y="5859262"/>
                        </a:cubicBezTo>
                        <a:cubicBezTo>
                          <a:pt x="11005" y="5651269"/>
                          <a:pt x="16653" y="5372149"/>
                          <a:pt x="0" y="5149640"/>
                        </a:cubicBezTo>
                        <a:cubicBezTo>
                          <a:pt x="-16653" y="4927131"/>
                          <a:pt x="24049" y="4751583"/>
                          <a:pt x="0" y="4498611"/>
                        </a:cubicBezTo>
                        <a:cubicBezTo>
                          <a:pt x="-24049" y="4245639"/>
                          <a:pt x="13289" y="3932977"/>
                          <a:pt x="0" y="3730397"/>
                        </a:cubicBezTo>
                        <a:cubicBezTo>
                          <a:pt x="-13289" y="3527817"/>
                          <a:pt x="-28189" y="3318087"/>
                          <a:pt x="0" y="3020775"/>
                        </a:cubicBezTo>
                        <a:cubicBezTo>
                          <a:pt x="28189" y="2723463"/>
                          <a:pt x="27409" y="2589255"/>
                          <a:pt x="0" y="2369746"/>
                        </a:cubicBezTo>
                        <a:cubicBezTo>
                          <a:pt x="-27409" y="2150237"/>
                          <a:pt x="-23050" y="1891304"/>
                          <a:pt x="0" y="1718717"/>
                        </a:cubicBezTo>
                        <a:cubicBezTo>
                          <a:pt x="23050" y="1546130"/>
                          <a:pt x="-4299" y="1218524"/>
                          <a:pt x="0" y="1067688"/>
                        </a:cubicBezTo>
                        <a:cubicBezTo>
                          <a:pt x="4299" y="916852"/>
                          <a:pt x="33087" y="406066"/>
                          <a:pt x="0" y="0"/>
                        </a:cubicBezTo>
                        <a:close/>
                      </a:path>
                      <a:path w="8945400" h="5859262" stroke="0" extrusionOk="0">
                        <a:moveTo>
                          <a:pt x="0" y="0"/>
                        </a:moveTo>
                        <a:cubicBezTo>
                          <a:pt x="362329" y="-17942"/>
                          <a:pt x="627657" y="-18155"/>
                          <a:pt x="867016" y="0"/>
                        </a:cubicBezTo>
                        <a:cubicBezTo>
                          <a:pt x="1106375" y="18155"/>
                          <a:pt x="1238413" y="33341"/>
                          <a:pt x="1555123" y="0"/>
                        </a:cubicBezTo>
                        <a:cubicBezTo>
                          <a:pt x="1871833" y="-33341"/>
                          <a:pt x="1960148" y="-3929"/>
                          <a:pt x="2064323" y="0"/>
                        </a:cubicBezTo>
                        <a:cubicBezTo>
                          <a:pt x="2168498" y="3929"/>
                          <a:pt x="2548967" y="30744"/>
                          <a:pt x="2752431" y="0"/>
                        </a:cubicBezTo>
                        <a:cubicBezTo>
                          <a:pt x="2955895" y="-30744"/>
                          <a:pt x="3431398" y="19076"/>
                          <a:pt x="3619446" y="0"/>
                        </a:cubicBezTo>
                        <a:cubicBezTo>
                          <a:pt x="3807494" y="-19076"/>
                          <a:pt x="3983937" y="-16347"/>
                          <a:pt x="4128646" y="0"/>
                        </a:cubicBezTo>
                        <a:cubicBezTo>
                          <a:pt x="4273355" y="16347"/>
                          <a:pt x="4449052" y="-8575"/>
                          <a:pt x="4548392" y="0"/>
                        </a:cubicBezTo>
                        <a:cubicBezTo>
                          <a:pt x="4647732" y="8575"/>
                          <a:pt x="5031259" y="-28679"/>
                          <a:pt x="5236500" y="0"/>
                        </a:cubicBezTo>
                        <a:cubicBezTo>
                          <a:pt x="5441741" y="28679"/>
                          <a:pt x="5763958" y="-33222"/>
                          <a:pt x="5924607" y="0"/>
                        </a:cubicBezTo>
                        <a:cubicBezTo>
                          <a:pt x="6085256" y="33222"/>
                          <a:pt x="6540542" y="-37308"/>
                          <a:pt x="6702169" y="0"/>
                        </a:cubicBezTo>
                        <a:cubicBezTo>
                          <a:pt x="6863796" y="37308"/>
                          <a:pt x="7052042" y="-11798"/>
                          <a:pt x="7300823" y="0"/>
                        </a:cubicBezTo>
                        <a:cubicBezTo>
                          <a:pt x="7549604" y="11798"/>
                          <a:pt x="7589867" y="11613"/>
                          <a:pt x="7720568" y="0"/>
                        </a:cubicBezTo>
                        <a:cubicBezTo>
                          <a:pt x="7851269" y="-11613"/>
                          <a:pt x="8053014" y="16870"/>
                          <a:pt x="8229768" y="0"/>
                        </a:cubicBezTo>
                        <a:cubicBezTo>
                          <a:pt x="8406522" y="-16870"/>
                          <a:pt x="8638569" y="25636"/>
                          <a:pt x="8945400" y="0"/>
                        </a:cubicBezTo>
                        <a:cubicBezTo>
                          <a:pt x="8957988" y="151007"/>
                          <a:pt x="8924116" y="318567"/>
                          <a:pt x="8945400" y="533844"/>
                        </a:cubicBezTo>
                        <a:cubicBezTo>
                          <a:pt x="8966684" y="749121"/>
                          <a:pt x="8971129" y="979625"/>
                          <a:pt x="8945400" y="1184873"/>
                        </a:cubicBezTo>
                        <a:cubicBezTo>
                          <a:pt x="8919671" y="1390121"/>
                          <a:pt x="8949334" y="1595061"/>
                          <a:pt x="8945400" y="1777309"/>
                        </a:cubicBezTo>
                        <a:cubicBezTo>
                          <a:pt x="8941466" y="1959557"/>
                          <a:pt x="8924951" y="2274128"/>
                          <a:pt x="8945400" y="2545524"/>
                        </a:cubicBezTo>
                        <a:cubicBezTo>
                          <a:pt x="8965849" y="2816921"/>
                          <a:pt x="8920034" y="2959734"/>
                          <a:pt x="8945400" y="3137960"/>
                        </a:cubicBezTo>
                        <a:cubicBezTo>
                          <a:pt x="8970766" y="3316186"/>
                          <a:pt x="8933909" y="3552921"/>
                          <a:pt x="8945400" y="3671804"/>
                        </a:cubicBezTo>
                        <a:cubicBezTo>
                          <a:pt x="8956891" y="3790687"/>
                          <a:pt x="8919375" y="3969947"/>
                          <a:pt x="8945400" y="4264241"/>
                        </a:cubicBezTo>
                        <a:cubicBezTo>
                          <a:pt x="8971425" y="4558535"/>
                          <a:pt x="8949718" y="4597343"/>
                          <a:pt x="8945400" y="4915270"/>
                        </a:cubicBezTo>
                        <a:cubicBezTo>
                          <a:pt x="8941082" y="5233197"/>
                          <a:pt x="8990697" y="5617841"/>
                          <a:pt x="8945400" y="5859262"/>
                        </a:cubicBezTo>
                        <a:cubicBezTo>
                          <a:pt x="8660908" y="5857959"/>
                          <a:pt x="8609418" y="5859925"/>
                          <a:pt x="8346746" y="5859262"/>
                        </a:cubicBezTo>
                        <a:cubicBezTo>
                          <a:pt x="8084074" y="5858599"/>
                          <a:pt x="7926854" y="5842642"/>
                          <a:pt x="7569185" y="5859262"/>
                        </a:cubicBezTo>
                        <a:cubicBezTo>
                          <a:pt x="7211516" y="5875882"/>
                          <a:pt x="7087101" y="5825137"/>
                          <a:pt x="6702169" y="5859262"/>
                        </a:cubicBezTo>
                        <a:cubicBezTo>
                          <a:pt x="6317237" y="5893387"/>
                          <a:pt x="6451052" y="5853805"/>
                          <a:pt x="6282423" y="5859262"/>
                        </a:cubicBezTo>
                        <a:cubicBezTo>
                          <a:pt x="6113794" y="5864719"/>
                          <a:pt x="5958138" y="5855059"/>
                          <a:pt x="5862678" y="5859262"/>
                        </a:cubicBezTo>
                        <a:cubicBezTo>
                          <a:pt x="5767218" y="5863465"/>
                          <a:pt x="5542557" y="5877022"/>
                          <a:pt x="5264024" y="5859262"/>
                        </a:cubicBezTo>
                        <a:cubicBezTo>
                          <a:pt x="4985491" y="5841502"/>
                          <a:pt x="4855133" y="5879042"/>
                          <a:pt x="4575916" y="5859262"/>
                        </a:cubicBezTo>
                        <a:cubicBezTo>
                          <a:pt x="4296699" y="5839482"/>
                          <a:pt x="4238896" y="5837395"/>
                          <a:pt x="3977262" y="5859262"/>
                        </a:cubicBezTo>
                        <a:cubicBezTo>
                          <a:pt x="3715628" y="5881129"/>
                          <a:pt x="3497530" y="5836677"/>
                          <a:pt x="3199701" y="5859262"/>
                        </a:cubicBezTo>
                        <a:cubicBezTo>
                          <a:pt x="2901872" y="5881847"/>
                          <a:pt x="2765749" y="5860755"/>
                          <a:pt x="2332685" y="5859262"/>
                        </a:cubicBezTo>
                        <a:cubicBezTo>
                          <a:pt x="1899621" y="5857769"/>
                          <a:pt x="1929300" y="5878181"/>
                          <a:pt x="1644577" y="5859262"/>
                        </a:cubicBezTo>
                        <a:cubicBezTo>
                          <a:pt x="1359854" y="5840343"/>
                          <a:pt x="1240900" y="5855855"/>
                          <a:pt x="1045924" y="5859262"/>
                        </a:cubicBezTo>
                        <a:cubicBezTo>
                          <a:pt x="850948" y="5862669"/>
                          <a:pt x="313811" y="5888138"/>
                          <a:pt x="0" y="5859262"/>
                        </a:cubicBezTo>
                        <a:cubicBezTo>
                          <a:pt x="14617" y="5512374"/>
                          <a:pt x="29390" y="5489749"/>
                          <a:pt x="0" y="5149640"/>
                        </a:cubicBezTo>
                        <a:cubicBezTo>
                          <a:pt x="-29390" y="4809531"/>
                          <a:pt x="5487" y="4557906"/>
                          <a:pt x="0" y="4381426"/>
                        </a:cubicBezTo>
                        <a:cubicBezTo>
                          <a:pt x="-5487" y="4204946"/>
                          <a:pt x="9011" y="4116162"/>
                          <a:pt x="0" y="3906175"/>
                        </a:cubicBezTo>
                        <a:cubicBezTo>
                          <a:pt x="-9011" y="3696188"/>
                          <a:pt x="-6179" y="3586903"/>
                          <a:pt x="0" y="3430923"/>
                        </a:cubicBezTo>
                        <a:cubicBezTo>
                          <a:pt x="6179" y="3274943"/>
                          <a:pt x="-18892" y="3093370"/>
                          <a:pt x="0" y="2955672"/>
                        </a:cubicBezTo>
                        <a:cubicBezTo>
                          <a:pt x="18892" y="2817974"/>
                          <a:pt x="15342" y="2447746"/>
                          <a:pt x="0" y="2246050"/>
                        </a:cubicBezTo>
                        <a:cubicBezTo>
                          <a:pt x="-15342" y="2044354"/>
                          <a:pt x="18430" y="1871031"/>
                          <a:pt x="0" y="1770799"/>
                        </a:cubicBezTo>
                        <a:cubicBezTo>
                          <a:pt x="-18430" y="1670567"/>
                          <a:pt x="-22062" y="1496014"/>
                          <a:pt x="0" y="1295548"/>
                        </a:cubicBezTo>
                        <a:cubicBezTo>
                          <a:pt x="22062" y="1095082"/>
                          <a:pt x="-16023" y="943101"/>
                          <a:pt x="0" y="820297"/>
                        </a:cubicBezTo>
                        <a:cubicBezTo>
                          <a:pt x="16023" y="697493"/>
                          <a:pt x="10595" y="27421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b="1" u="sng" dirty="0">
              <a:latin typeface="+mn-lt"/>
              <a:ea typeface="Dotum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2F2CE6-359D-4454-B5D5-0AE17BB801D5}"/>
              </a:ext>
            </a:extLst>
          </p:cNvPr>
          <p:cNvSpPr txBox="1"/>
          <p:nvPr userDrawn="1"/>
        </p:nvSpPr>
        <p:spPr>
          <a:xfrm>
            <a:off x="9980022" y="1106394"/>
            <a:ext cx="21198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Write your answer </a:t>
            </a:r>
            <a:r>
              <a:rPr lang="en-GB" u="sng" dirty="0">
                <a:solidFill>
                  <a:schemeClr val="accent1">
                    <a:lumMod val="50000"/>
                  </a:schemeClr>
                </a:solidFill>
              </a:rPr>
              <a:t>clearly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Don’t lift your board until I ask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12CC39-D2AF-3130-D394-2A381CF3D60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452504-073A-4CCD-50B6-F91ABA002F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7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9846867" y="5542887"/>
            <a:ext cx="2345133" cy="11063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E66D95-637D-A16C-9B43-07D81B67421D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23271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28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718E5-D4A8-2C96-C6A3-B94F3571C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Expanding surds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55F86-1E46-AF6A-8A37-13F890CC0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0E83F60D-9917-48F4-8188-B680D3FE10F7}" type="datetime4">
              <a:rPr lang="en-GB" smtClean="0"/>
              <a:t>12 June 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552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11468-7404-7B7C-185F-B41D951F3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F51C7E-98C8-00A0-125D-F8D43117BF9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EF041FD-1C69-4F0E-7160-CF805F79CAC0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EF041FD-1C69-4F0E-7160-CF805F79CA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E477B2F-0315-753F-12E9-46A6364E6667}"/>
                  </a:ext>
                </a:extLst>
              </p:cNvPr>
              <p:cNvSpPr txBox="1"/>
              <p:nvPr/>
            </p:nvSpPr>
            <p:spPr>
              <a:xfrm>
                <a:off x="1861770" y="921327"/>
                <a:ext cx="6574572" cy="1714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E477B2F-0315-753F-12E9-46A6364E6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770" y="921327"/>
                <a:ext cx="6574572" cy="1714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532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714F3-7811-60C4-8870-A660ADF15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2584EC3-13B7-7FD8-B14F-412DD266036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634FC6E-BBEA-2E63-125E-E5767AB1EB25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634FC6E-BBEA-2E63-125E-E5767AB1EB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8B483FB-55D6-BA9E-8ABF-FCF4D91DEE3D}"/>
                  </a:ext>
                </a:extLst>
              </p:cNvPr>
              <p:cNvSpPr txBox="1"/>
              <p:nvPr/>
            </p:nvSpPr>
            <p:spPr>
              <a:xfrm>
                <a:off x="1540442" y="921327"/>
                <a:ext cx="7217228" cy="1714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rad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8B483FB-55D6-BA9E-8ABF-FCF4D91DEE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442" y="921327"/>
                <a:ext cx="7217228" cy="1714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821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E5F85-431C-FCEB-5C7B-ACB9E59D5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276091-670D-280C-60B0-E031D6B8E16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DE49FEC-9AB4-5E40-7586-FB60CE50C939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DE49FEC-9AB4-5E40-7586-FB60CE50C9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DB1D21A-F7BF-BF84-08CB-177B7FE002B8}"/>
                  </a:ext>
                </a:extLst>
              </p:cNvPr>
              <p:cNvSpPr txBox="1"/>
              <p:nvPr/>
            </p:nvSpPr>
            <p:spPr>
              <a:xfrm>
                <a:off x="1540442" y="921327"/>
                <a:ext cx="7217228" cy="1714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5+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DB1D21A-F7BF-BF84-08CB-177B7FE002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442" y="921327"/>
                <a:ext cx="7217228" cy="1714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626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8D10A-EE21-AC12-65B3-65D375C39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C62BCC-E086-1A0D-A2C1-D019A035216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29AEA6B-842A-5F3A-9090-C0358F86674C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29AEA6B-842A-5F3A-9090-C0358F8667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F3F0A6-386E-1672-203D-73ADADF62121}"/>
                  </a:ext>
                </a:extLst>
              </p:cNvPr>
              <p:cNvSpPr txBox="1"/>
              <p:nvPr/>
            </p:nvSpPr>
            <p:spPr>
              <a:xfrm>
                <a:off x="1540442" y="921327"/>
                <a:ext cx="7217228" cy="21190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F3F0A6-386E-1672-203D-73ADADF62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442" y="921327"/>
                <a:ext cx="7217228" cy="21190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2887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315E3-C797-ADE0-830E-7BD40378B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5F7C93-69EF-04C6-D35E-14CEEB14BC6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76AAE40-4051-B65D-2FB6-40239C3FB119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76AAE40-4051-B65D-2FB6-40239C3FB1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0136F0-3F40-A813-19A7-4328F8489BF9}"/>
                  </a:ext>
                </a:extLst>
              </p:cNvPr>
              <p:cNvSpPr txBox="1"/>
              <p:nvPr/>
            </p:nvSpPr>
            <p:spPr>
              <a:xfrm>
                <a:off x="1540442" y="921327"/>
                <a:ext cx="7217228" cy="1714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0136F0-3F40-A813-19A7-4328F8489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442" y="921327"/>
                <a:ext cx="7217228" cy="1714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979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EB3B9-FA50-B624-F6F7-731873A30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E5EC06-F3C0-FE08-390C-DC13CB5A38D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AC3FB30-1F3F-098B-6CFC-7E8FAC32A87D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12+2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AC3FB30-1F3F-098B-6CFC-7E8FAC32A8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A30EFF2-A8C7-66AB-D9A2-3653DB5697F2}"/>
                  </a:ext>
                </a:extLst>
              </p:cNvPr>
              <p:cNvSpPr txBox="1"/>
              <p:nvPr/>
            </p:nvSpPr>
            <p:spPr>
              <a:xfrm>
                <a:off x="1540442" y="921327"/>
                <a:ext cx="7217228" cy="1714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A30EFF2-A8C7-66AB-D9A2-3653DB5697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442" y="921327"/>
                <a:ext cx="7217228" cy="1714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065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A29B6-4CCE-E387-EF9D-115F9AC99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B41E4D-5B9B-993C-13A9-08B7A50047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8CFBAFA-179D-9410-5AC6-206D974B6B28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ad>
                        <m:radPr>
                          <m:degHide m:val="on"/>
                          <m:ctrlPr>
                            <a:rPr lang="en-GB" sz="7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7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  <m:r>
                        <a:rPr lang="en-GB" sz="7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ad>
                        <m:radPr>
                          <m:degHide m:val="on"/>
                          <m:ctrlPr>
                            <a:rPr lang="en-GB" sz="7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7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sz="1600"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8CFBAFA-179D-9410-5AC6-206D974B6B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DBCE1D-5880-6D2B-0874-533927D59B44}"/>
                  </a:ext>
                </a:extLst>
              </p:cNvPr>
              <p:cNvSpPr txBox="1"/>
              <p:nvPr/>
            </p:nvSpPr>
            <p:spPr>
              <a:xfrm>
                <a:off x="914400" y="921327"/>
                <a:ext cx="8278586" cy="21190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e>
                          </m:rad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DBCE1D-5880-6D2B-0874-533927D59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921327"/>
                <a:ext cx="8278586" cy="21190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81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04C16-47BE-0EC1-0279-D8CB97B18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15FCC6-1F15-654B-C125-A360558CBBC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50DD76D-5D25-A3A6-C35D-115BC2666FED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ad>
                        <m:radPr>
                          <m:degHide m:val="on"/>
                          <m:ctrlPr>
                            <a:rPr lang="en-GB" sz="7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7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7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ad>
                        <m:radPr>
                          <m:degHide m:val="on"/>
                          <m:ctrlPr>
                            <a:rPr lang="en-GB" sz="7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7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7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rad>
                    </m:oMath>
                  </m:oMathPara>
                </a14:m>
                <a:endParaRPr sz="1600"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50DD76D-5D25-A3A6-C35D-115BC2666F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6443C64-397F-105D-881B-2E635018A3BB}"/>
                  </a:ext>
                </a:extLst>
              </p:cNvPr>
              <p:cNvSpPr txBox="1"/>
              <p:nvPr/>
            </p:nvSpPr>
            <p:spPr>
              <a:xfrm>
                <a:off x="914400" y="921327"/>
                <a:ext cx="8278586" cy="1714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rad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rad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6443C64-397F-105D-881B-2E635018A3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921327"/>
                <a:ext cx="8278586" cy="1714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623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54E20-7354-EC6A-EDD8-66BF36796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F59897-BA6A-63CE-346B-51E2D46B28D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8AB3CD4-EB56-5180-E8F8-9C39C94A1DFE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8AB3CD4-EB56-5180-E8F8-9C39C94A1D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146A4E-FEEF-0E7D-5519-CD435E4F67FD}"/>
                  </a:ext>
                </a:extLst>
              </p:cNvPr>
              <p:cNvSpPr txBox="1"/>
              <p:nvPr/>
            </p:nvSpPr>
            <p:spPr>
              <a:xfrm>
                <a:off x="1540442" y="921327"/>
                <a:ext cx="7217228" cy="1714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rad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146A4E-FEEF-0E7D-5519-CD435E4F67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442" y="921327"/>
                <a:ext cx="7217228" cy="1714637"/>
              </a:xfrm>
              <a:prstGeom prst="rect">
                <a:avLst/>
              </a:prstGeom>
              <a:blipFill>
                <a:blip r:embed="rId3"/>
                <a:stretch>
                  <a:fillRect l="-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531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E92B8-CDD5-0E47-22F1-A38D54C1B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A10A3E-8020-E1F3-A6AE-425862D6069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E980250-C94C-7382-BB44-A4187378E841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E980250-C94C-7382-BB44-A4187378E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ECA17A-2D86-A0B8-5C49-38B4B2DB3B8E}"/>
                  </a:ext>
                </a:extLst>
              </p:cNvPr>
              <p:cNvSpPr txBox="1"/>
              <p:nvPr/>
            </p:nvSpPr>
            <p:spPr>
              <a:xfrm>
                <a:off x="1349886" y="921327"/>
                <a:ext cx="7598341" cy="21190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rad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ECA17A-2D86-A0B8-5C49-38B4B2DB3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886" y="921327"/>
                <a:ext cx="7598341" cy="21190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382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DA273C3-13E8-DCAA-6AAE-1E808195E57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C75043C-992F-C1FA-95C6-A1316B68AAB7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+28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C75043C-992F-C1FA-95C6-A1316B68AA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D38BB6-3527-57AE-C909-9E30489AF9BC}"/>
                  </a:ext>
                </a:extLst>
              </p:cNvPr>
              <p:cNvSpPr txBox="1"/>
              <p:nvPr/>
            </p:nvSpPr>
            <p:spPr>
              <a:xfrm>
                <a:off x="1915486" y="921327"/>
                <a:ext cx="6096000" cy="1714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+7</m:t>
                          </m:r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D38BB6-3527-57AE-C909-9E30489AF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21327"/>
                <a:ext cx="6096000" cy="1714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003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92E8C-D282-D1A7-E21A-CFBF6C21F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8663A0-6183-911F-1A49-2AC8965749F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4C1255E-79EC-F682-D47A-AC8A53E80901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4C1255E-79EC-F682-D47A-AC8A53E809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CACE84E-0A08-19F3-0EA8-232B85176139}"/>
                  </a:ext>
                </a:extLst>
              </p:cNvPr>
              <p:cNvSpPr txBox="1"/>
              <p:nvPr/>
            </p:nvSpPr>
            <p:spPr>
              <a:xfrm>
                <a:off x="1221950" y="921327"/>
                <a:ext cx="7854213" cy="1714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e>
                          </m:rad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CACE84E-0A08-19F3-0EA8-232B851761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950" y="921327"/>
                <a:ext cx="7854213" cy="1714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818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A4651-93C0-986B-C49B-DEF5DCEA9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152966-8751-1383-1E53-856CBF30FCF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B2AC7D7-BABE-EA8B-CF41-2D42AB645D15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B2AC7D7-BABE-EA8B-CF41-2D42AB645D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4984686-0B2D-7906-A64F-A6430C1E9DFB}"/>
                  </a:ext>
                </a:extLst>
              </p:cNvPr>
              <p:cNvSpPr txBox="1"/>
              <p:nvPr/>
            </p:nvSpPr>
            <p:spPr>
              <a:xfrm>
                <a:off x="1221950" y="921327"/>
                <a:ext cx="7854213" cy="1714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e>
                      </m:rad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rad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4984686-0B2D-7906-A64F-A6430C1E9D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950" y="921327"/>
                <a:ext cx="7854213" cy="1714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857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00472-BD38-5E82-8075-65E5262CB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62FEC7-6D59-374C-C6D5-998D6B83891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3522BB8-2160-A252-108D-09341EF7B750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3522BB8-2160-A252-108D-09341EF7B7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77F8FCF-A573-257C-CBE1-ADE23474813A}"/>
                  </a:ext>
                </a:extLst>
              </p:cNvPr>
              <p:cNvSpPr txBox="1"/>
              <p:nvPr/>
            </p:nvSpPr>
            <p:spPr>
              <a:xfrm>
                <a:off x="1915486" y="921327"/>
                <a:ext cx="6096000" cy="21190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77F8FCF-A573-257C-CBE1-ADE2347481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21327"/>
                <a:ext cx="6096000" cy="21190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699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727E1-425B-97F1-4ABE-201ECE375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31129F-CAB3-A919-1ED8-BED2AECBB84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69A5B91-50A8-3219-8EFF-A6941782DA53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+40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69A5B91-50A8-3219-8EFF-A6941782DA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D8E22E-C5DE-5BBC-9D9D-99017A61D8EB}"/>
                  </a:ext>
                </a:extLst>
              </p:cNvPr>
              <p:cNvSpPr txBox="1"/>
              <p:nvPr/>
            </p:nvSpPr>
            <p:spPr>
              <a:xfrm>
                <a:off x="1915486" y="921327"/>
                <a:ext cx="6096000" cy="1714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+8</m:t>
                          </m:r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D8E22E-C5DE-5BBC-9D9D-99017A61D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21327"/>
                <a:ext cx="6096000" cy="1714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040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6CD4F-AB76-9865-1256-44BE8C8DB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485B1EC-3CE3-9212-CEEF-2CEC1509F2B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42D01A5-5A65-B928-DA40-6291A4E9C75A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12−3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42D01A5-5A65-B928-DA40-6291A4E9C7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DF1947D-A9DE-07CA-A700-04EED5DF411F}"/>
                  </a:ext>
                </a:extLst>
              </p:cNvPr>
              <p:cNvSpPr txBox="1"/>
              <p:nvPr/>
            </p:nvSpPr>
            <p:spPr>
              <a:xfrm>
                <a:off x="1915486" y="921327"/>
                <a:ext cx="6096000" cy="1714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4−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DF1947D-A9DE-07CA-A700-04EED5DF4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21327"/>
                <a:ext cx="6096000" cy="1714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361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F21C4-33C3-5C55-51D6-EB3C10768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821298-1031-811B-233F-9337688AEE5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7CFE13A-F94D-9A29-8536-FF3E278E2857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7CFE13A-F94D-9A29-8536-FF3E278E28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E4D896-1877-2A0E-221B-9529C7048953}"/>
                  </a:ext>
                </a:extLst>
              </p:cNvPr>
              <p:cNvSpPr txBox="1"/>
              <p:nvPr/>
            </p:nvSpPr>
            <p:spPr>
              <a:xfrm>
                <a:off x="1915486" y="921327"/>
                <a:ext cx="6096000" cy="1714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rad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E4D896-1877-2A0E-221B-9529C70489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21327"/>
                <a:ext cx="6096000" cy="1714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470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5F313-40A3-F83B-0EE3-A4CCA4DD3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44FA90-9ECD-A6ED-0795-E086FA6291F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C20640E-FD61-48BB-D3DA-4399676D7B71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C20640E-FD61-48BB-D3DA-4399676D7B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5CE4E88-5832-0C65-97B7-4B6A342C55F0}"/>
                  </a:ext>
                </a:extLst>
              </p:cNvPr>
              <p:cNvSpPr txBox="1"/>
              <p:nvPr/>
            </p:nvSpPr>
            <p:spPr>
              <a:xfrm>
                <a:off x="1915486" y="921327"/>
                <a:ext cx="6096000" cy="21190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5CE4E88-5832-0C65-97B7-4B6A342C55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21327"/>
                <a:ext cx="6096000" cy="21190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942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18552-1CB0-2FA1-EA1C-550D77402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1B74755-6907-98D7-AAAF-53FE0BD065E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C452C74-25B1-9A06-530A-FBC04510655B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C452C74-25B1-9A06-530A-FBC0451065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EC78441-76F8-B8A6-74E6-35DE21629D23}"/>
                  </a:ext>
                </a:extLst>
              </p:cNvPr>
              <p:cNvSpPr txBox="1"/>
              <p:nvPr/>
            </p:nvSpPr>
            <p:spPr>
              <a:xfrm>
                <a:off x="1861770" y="921327"/>
                <a:ext cx="6574572" cy="1714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EC78441-76F8-B8A6-74E6-35DE21629D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770" y="921327"/>
                <a:ext cx="6574572" cy="1714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334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EB921-BF08-382A-7831-39FF855CC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5C5DFD-9356-3730-459F-21DB348260B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800" dirty="0"/>
              <a:t>Expand: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859C7FD-B5C6-40BE-4EEA-C0EC2C418FF2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859C7FD-B5C6-40BE-4EEA-C0EC2C418F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5B8ABAF-61AA-A147-2883-144AEEF5C7BA}"/>
                  </a:ext>
                </a:extLst>
              </p:cNvPr>
              <p:cNvSpPr txBox="1"/>
              <p:nvPr/>
            </p:nvSpPr>
            <p:spPr>
              <a:xfrm>
                <a:off x="1861770" y="921327"/>
                <a:ext cx="6574572" cy="1714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d>
                        <m:dPr>
                          <m:ctrlP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4+</m:t>
                          </m:r>
                          <m:rad>
                            <m:radPr>
                              <m:degHide m:val="on"/>
                              <m:ctrlP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88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5B8ABAF-61AA-A147-2883-144AEEF5C7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770" y="921327"/>
                <a:ext cx="6574572" cy="1714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7744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F6E12FCA-5526-492D-B5C3-CDB34357839A}" vid="{1BE74005-9252-43B6-B645-A885F11C64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 Website Whiteboard Template</Template>
  <TotalTime>96</TotalTime>
  <Words>174</Words>
  <Application>Microsoft Office PowerPoint</Application>
  <PresentationFormat>Widescreen</PresentationFormat>
  <Paragraphs>62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Arial</vt:lpstr>
      <vt:lpstr>Cambria Math</vt:lpstr>
      <vt:lpstr>1_Office Theme</vt:lpstr>
      <vt:lpstr>Expanding surds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Potter</dc:creator>
  <cp:lastModifiedBy>Christopher Potter</cp:lastModifiedBy>
  <cp:revision>4</cp:revision>
  <dcterms:created xsi:type="dcterms:W3CDTF">2026-05-16T13:43:22Z</dcterms:created>
  <dcterms:modified xsi:type="dcterms:W3CDTF">2026-06-12T13:40:36Z</dcterms:modified>
</cp:coreProperties>
</file>