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handoutMasterIdLst>
    <p:handoutMasterId r:id="rId24"/>
  </p:handoutMasterIdLst>
  <p:sldIdLst>
    <p:sldId id="262" r:id="rId2"/>
    <p:sldId id="283" r:id="rId3"/>
    <p:sldId id="286" r:id="rId4"/>
    <p:sldId id="287" r:id="rId5"/>
    <p:sldId id="284" r:id="rId6"/>
    <p:sldId id="285" r:id="rId7"/>
    <p:sldId id="303" r:id="rId8"/>
    <p:sldId id="289" r:id="rId9"/>
    <p:sldId id="290" r:id="rId10"/>
    <p:sldId id="292" r:id="rId11"/>
    <p:sldId id="291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8"/>
    </p:cViewPr>
  </p:sorterViewPr>
  <p:notesViewPr>
    <p:cSldViewPr snapToGrid="0">
      <p:cViewPr varScale="1">
        <p:scale>
          <a:sx n="64" d="100"/>
          <a:sy n="64" d="100"/>
        </p:scale>
        <p:origin x="1948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otter" userId="24ad2ef8db5e8a45" providerId="LiveId" clId="{10AB9FE2-9012-46EF-B18A-C87D5526F6EE}"/>
    <pc:docChg chg="undo custSel addSld delSld modSld modNotesMaster modHandout">
      <pc:chgData name="Christopher Potter" userId="24ad2ef8db5e8a45" providerId="LiveId" clId="{10AB9FE2-9012-46EF-B18A-C87D5526F6EE}" dt="2026-06-12T13:11:57.635" v="435" actId="20577"/>
      <pc:docMkLst>
        <pc:docMk/>
      </pc:docMkLst>
      <pc:sldChg chg="modSp">
        <pc:chgData name="Christopher Potter" userId="24ad2ef8db5e8a45" providerId="LiveId" clId="{10AB9FE2-9012-46EF-B18A-C87D5526F6EE}" dt="2026-06-12T11:36:06.850" v="23" actId="6549"/>
        <pc:sldMkLst>
          <pc:docMk/>
          <pc:sldMk cId="924992273" sldId="283"/>
        </pc:sldMkLst>
        <pc:spChg chg="mod">
          <ac:chgData name="Christopher Potter" userId="24ad2ef8db5e8a45" providerId="LiveId" clId="{10AB9FE2-9012-46EF-B18A-C87D5526F6EE}" dt="2026-06-12T11:36:06.850" v="23" actId="6549"/>
          <ac:spMkLst>
            <pc:docMk/>
            <pc:sldMk cId="924992273" sldId="283"/>
            <ac:spMk id="3" creationId="{35C2A4D8-5162-5250-61F9-8AE7CCB67805}"/>
          </ac:spMkLst>
        </pc:spChg>
        <pc:spChg chg="mod">
          <ac:chgData name="Christopher Potter" userId="24ad2ef8db5e8a45" providerId="LiveId" clId="{10AB9FE2-9012-46EF-B18A-C87D5526F6EE}" dt="2026-06-12T11:36:02.817" v="18" actId="6549"/>
          <ac:spMkLst>
            <pc:docMk/>
            <pc:sldMk cId="924992273" sldId="283"/>
            <ac:spMk id="6" creationId="{B41CDC8F-4C51-401D-181E-39816AAB6226}"/>
          </ac:spMkLst>
        </pc:spChg>
      </pc:sldChg>
      <pc:sldChg chg="modSp setBg">
        <pc:chgData name="Christopher Potter" userId="24ad2ef8db5e8a45" providerId="LiveId" clId="{10AB9FE2-9012-46EF-B18A-C87D5526F6EE}" dt="2026-06-12T12:01:43.067" v="168"/>
        <pc:sldMkLst>
          <pc:docMk/>
          <pc:sldMk cId="2466764371" sldId="284"/>
        </pc:sldMkLst>
        <pc:spChg chg="mod">
          <ac:chgData name="Christopher Potter" userId="24ad2ef8db5e8a45" providerId="LiveId" clId="{10AB9FE2-9012-46EF-B18A-C87D5526F6EE}" dt="2026-06-12T11:49:41.580" v="167" actId="6549"/>
          <ac:spMkLst>
            <pc:docMk/>
            <pc:sldMk cId="2466764371" sldId="284"/>
            <ac:spMk id="3" creationId="{004A2001-B7A6-B854-F4AB-A4E6A8C2B1CC}"/>
          </ac:spMkLst>
        </pc:spChg>
        <pc:spChg chg="mod">
          <ac:chgData name="Christopher Potter" userId="24ad2ef8db5e8a45" providerId="LiveId" clId="{10AB9FE2-9012-46EF-B18A-C87D5526F6EE}" dt="2026-06-12T11:49:36.262" v="163" actId="6549"/>
          <ac:spMkLst>
            <pc:docMk/>
            <pc:sldMk cId="2466764371" sldId="284"/>
            <ac:spMk id="6" creationId="{4455EBF2-F55A-B9A0-9E93-BCA5DC0F6E2E}"/>
          </ac:spMkLst>
        </pc:spChg>
      </pc:sldChg>
      <pc:sldChg chg="modSp mod setBg modAnim">
        <pc:chgData name="Christopher Potter" userId="24ad2ef8db5e8a45" providerId="LiveId" clId="{10AB9FE2-9012-46EF-B18A-C87D5526F6EE}" dt="2026-06-12T12:44:54.956" v="290"/>
        <pc:sldMkLst>
          <pc:docMk/>
          <pc:sldMk cId="1601728123" sldId="285"/>
        </pc:sldMkLst>
        <pc:spChg chg="mod">
          <ac:chgData name="Christopher Potter" userId="24ad2ef8db5e8a45" providerId="LiveId" clId="{10AB9FE2-9012-46EF-B18A-C87D5526F6EE}" dt="2026-06-12T12:38:17.465" v="287" actId="404"/>
          <ac:spMkLst>
            <pc:docMk/>
            <pc:sldMk cId="1601728123" sldId="285"/>
            <ac:spMk id="3" creationId="{9B56B902-37A3-75D6-466C-9084B79CA957}"/>
          </ac:spMkLst>
        </pc:spChg>
        <pc:spChg chg="mod">
          <ac:chgData name="Christopher Potter" userId="24ad2ef8db5e8a45" providerId="LiveId" clId="{10AB9FE2-9012-46EF-B18A-C87D5526F6EE}" dt="2026-06-12T12:37:17.759" v="263" actId="6549"/>
          <ac:spMkLst>
            <pc:docMk/>
            <pc:sldMk cId="1601728123" sldId="285"/>
            <ac:spMk id="6" creationId="{3E1AF72E-A4FE-12CA-93C9-8A62A4A60346}"/>
          </ac:spMkLst>
        </pc:spChg>
      </pc:sldChg>
      <pc:sldChg chg="modSp add">
        <pc:chgData name="Christopher Potter" userId="24ad2ef8db5e8a45" providerId="LiveId" clId="{10AB9FE2-9012-46EF-B18A-C87D5526F6EE}" dt="2026-06-12T11:36:36.074" v="41" actId="6549"/>
        <pc:sldMkLst>
          <pc:docMk/>
          <pc:sldMk cId="2016187613" sldId="286"/>
        </pc:sldMkLst>
        <pc:spChg chg="mod">
          <ac:chgData name="Christopher Potter" userId="24ad2ef8db5e8a45" providerId="LiveId" clId="{10AB9FE2-9012-46EF-B18A-C87D5526F6EE}" dt="2026-06-12T11:36:36.074" v="41" actId="6549"/>
          <ac:spMkLst>
            <pc:docMk/>
            <pc:sldMk cId="2016187613" sldId="286"/>
            <ac:spMk id="3" creationId="{ECC2248F-A690-F1E5-43D5-063A2DB406F1}"/>
          </ac:spMkLst>
        </pc:spChg>
        <pc:spChg chg="mod">
          <ac:chgData name="Christopher Potter" userId="24ad2ef8db5e8a45" providerId="LiveId" clId="{10AB9FE2-9012-46EF-B18A-C87D5526F6EE}" dt="2026-06-12T11:36:25.955" v="35" actId="6549"/>
          <ac:spMkLst>
            <pc:docMk/>
            <pc:sldMk cId="2016187613" sldId="286"/>
            <ac:spMk id="6" creationId="{7120DD49-DBF0-D0AB-A8CF-447321B940CA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3048332139" sldId="286"/>
        </pc:sldMkLst>
      </pc:sldChg>
      <pc:sldChg chg="modSp add">
        <pc:chgData name="Christopher Potter" userId="24ad2ef8db5e8a45" providerId="LiveId" clId="{10AB9FE2-9012-46EF-B18A-C87D5526F6EE}" dt="2026-06-12T11:37:23.485" v="59" actId="6549"/>
        <pc:sldMkLst>
          <pc:docMk/>
          <pc:sldMk cId="1563252572" sldId="287"/>
        </pc:sldMkLst>
        <pc:spChg chg="mod">
          <ac:chgData name="Christopher Potter" userId="24ad2ef8db5e8a45" providerId="LiveId" clId="{10AB9FE2-9012-46EF-B18A-C87D5526F6EE}" dt="2026-06-12T11:37:23.485" v="59" actId="6549"/>
          <ac:spMkLst>
            <pc:docMk/>
            <pc:sldMk cId="1563252572" sldId="287"/>
            <ac:spMk id="3" creationId="{22297288-CD07-637F-0505-63EE2C74AEFC}"/>
          </ac:spMkLst>
        </pc:spChg>
        <pc:spChg chg="mod">
          <ac:chgData name="Christopher Potter" userId="24ad2ef8db5e8a45" providerId="LiveId" clId="{10AB9FE2-9012-46EF-B18A-C87D5526F6EE}" dt="2026-06-12T11:37:12.356" v="52" actId="6549"/>
          <ac:spMkLst>
            <pc:docMk/>
            <pc:sldMk cId="1563252572" sldId="287"/>
            <ac:spMk id="6" creationId="{12F2B12C-6EC4-3F80-3C11-1EACB40DB453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3230064471" sldId="287"/>
        </pc:sldMkLst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2427295644" sldId="288"/>
        </pc:sldMkLst>
      </pc:sldChg>
      <pc:sldChg chg="add del setBg">
        <pc:chgData name="Christopher Potter" userId="24ad2ef8db5e8a45" providerId="LiveId" clId="{10AB9FE2-9012-46EF-B18A-C87D5526F6EE}" dt="2026-06-12T12:39:43.015" v="289" actId="47"/>
        <pc:sldMkLst>
          <pc:docMk/>
          <pc:sldMk cId="2749705252" sldId="288"/>
        </pc:sldMkLst>
      </pc:sldChg>
      <pc:sldChg chg="modSp add setBg">
        <pc:chgData name="Christopher Potter" userId="24ad2ef8db5e8a45" providerId="LiveId" clId="{10AB9FE2-9012-46EF-B18A-C87D5526F6EE}" dt="2026-06-12T12:05:10.101" v="182"/>
        <pc:sldMkLst>
          <pc:docMk/>
          <pc:sldMk cId="210385875" sldId="289"/>
        </pc:sldMkLst>
        <pc:spChg chg="mod">
          <ac:chgData name="Christopher Potter" userId="24ad2ef8db5e8a45" providerId="LiveId" clId="{10AB9FE2-9012-46EF-B18A-C87D5526F6EE}" dt="2026-06-12T12:05:01.442" v="181" actId="20577"/>
          <ac:spMkLst>
            <pc:docMk/>
            <pc:sldMk cId="210385875" sldId="289"/>
            <ac:spMk id="3" creationId="{1D6F4375-85AE-89EE-11B0-99633AD6023C}"/>
          </ac:spMkLst>
        </pc:spChg>
        <pc:spChg chg="mod">
          <ac:chgData name="Christopher Potter" userId="24ad2ef8db5e8a45" providerId="LiveId" clId="{10AB9FE2-9012-46EF-B18A-C87D5526F6EE}" dt="2026-06-12T12:04:56.982" v="176" actId="6549"/>
          <ac:spMkLst>
            <pc:docMk/>
            <pc:sldMk cId="210385875" sldId="289"/>
            <ac:spMk id="6" creationId="{45B78036-83E4-9E1C-2922-9CFAD5DB6A45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1235076742" sldId="289"/>
        </pc:sldMkLst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1458799164" sldId="290"/>
        </pc:sldMkLst>
      </pc:sldChg>
      <pc:sldChg chg="modSp add setBg">
        <pc:chgData name="Christopher Potter" userId="24ad2ef8db5e8a45" providerId="LiveId" clId="{10AB9FE2-9012-46EF-B18A-C87D5526F6EE}" dt="2026-06-12T11:41:03.242" v="98"/>
        <pc:sldMkLst>
          <pc:docMk/>
          <pc:sldMk cId="1771893168" sldId="290"/>
        </pc:sldMkLst>
        <pc:spChg chg="mod">
          <ac:chgData name="Christopher Potter" userId="24ad2ef8db5e8a45" providerId="LiveId" clId="{10AB9FE2-9012-46EF-B18A-C87D5526F6EE}" dt="2026-06-12T11:40:51.065" v="97" actId="20577"/>
          <ac:spMkLst>
            <pc:docMk/>
            <pc:sldMk cId="1771893168" sldId="290"/>
            <ac:spMk id="3" creationId="{C90B6426-836E-072B-CFB6-73BEBB170870}"/>
          </ac:spMkLst>
        </pc:spChg>
        <pc:spChg chg="mod">
          <ac:chgData name="Christopher Potter" userId="24ad2ef8db5e8a45" providerId="LiveId" clId="{10AB9FE2-9012-46EF-B18A-C87D5526F6EE}" dt="2026-06-12T11:40:46.661" v="96" actId="20577"/>
          <ac:spMkLst>
            <pc:docMk/>
            <pc:sldMk cId="1771893168" sldId="290"/>
            <ac:spMk id="6" creationId="{6FF5E7BA-7F33-090C-CA68-3D8DD0CA20B7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281186412" sldId="291"/>
        </pc:sldMkLst>
      </pc:sldChg>
      <pc:sldChg chg="modSp add">
        <pc:chgData name="Christopher Potter" userId="24ad2ef8db5e8a45" providerId="LiveId" clId="{10AB9FE2-9012-46EF-B18A-C87D5526F6EE}" dt="2026-06-12T11:43:37.745" v="110" actId="6549"/>
        <pc:sldMkLst>
          <pc:docMk/>
          <pc:sldMk cId="3204717325" sldId="291"/>
        </pc:sldMkLst>
        <pc:spChg chg="mod">
          <ac:chgData name="Christopher Potter" userId="24ad2ef8db5e8a45" providerId="LiveId" clId="{10AB9FE2-9012-46EF-B18A-C87D5526F6EE}" dt="2026-06-12T11:43:37.745" v="110" actId="6549"/>
          <ac:spMkLst>
            <pc:docMk/>
            <pc:sldMk cId="3204717325" sldId="291"/>
            <ac:spMk id="3" creationId="{A1C04BEC-7212-3FEE-A438-31594584C9D0}"/>
          </ac:spMkLst>
        </pc:spChg>
        <pc:spChg chg="mod">
          <ac:chgData name="Christopher Potter" userId="24ad2ef8db5e8a45" providerId="LiveId" clId="{10AB9FE2-9012-46EF-B18A-C87D5526F6EE}" dt="2026-06-12T11:43:22.013" v="106" actId="6549"/>
          <ac:spMkLst>
            <pc:docMk/>
            <pc:sldMk cId="3204717325" sldId="291"/>
            <ac:spMk id="6" creationId="{EF805C1B-D889-8AFC-7A94-E785D6C0D1DD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2257255334" sldId="292"/>
        </pc:sldMkLst>
      </pc:sldChg>
      <pc:sldChg chg="modSp add mod setBg">
        <pc:chgData name="Christopher Potter" userId="24ad2ef8db5e8a45" providerId="LiveId" clId="{10AB9FE2-9012-46EF-B18A-C87D5526F6EE}" dt="2026-06-12T12:49:17.800" v="351"/>
        <pc:sldMkLst>
          <pc:docMk/>
          <pc:sldMk cId="3827018177" sldId="292"/>
        </pc:sldMkLst>
        <pc:spChg chg="mod">
          <ac:chgData name="Christopher Potter" userId="24ad2ef8db5e8a45" providerId="LiveId" clId="{10AB9FE2-9012-46EF-B18A-C87D5526F6EE}" dt="2026-06-12T12:49:11.007" v="350" actId="6549"/>
          <ac:spMkLst>
            <pc:docMk/>
            <pc:sldMk cId="3827018177" sldId="292"/>
            <ac:spMk id="3" creationId="{2FF23FE3-C574-0E15-4A33-386744339074}"/>
          </ac:spMkLst>
        </pc:spChg>
        <pc:spChg chg="mod">
          <ac:chgData name="Christopher Potter" userId="24ad2ef8db5e8a45" providerId="LiveId" clId="{10AB9FE2-9012-46EF-B18A-C87D5526F6EE}" dt="2026-06-12T12:46:40.081" v="316" actId="6549"/>
          <ac:spMkLst>
            <pc:docMk/>
            <pc:sldMk cId="3827018177" sldId="292"/>
            <ac:spMk id="6" creationId="{C754FC7E-7FAF-0932-07A3-2E355F7B682D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466704357" sldId="293"/>
        </pc:sldMkLst>
      </pc:sldChg>
      <pc:sldChg chg="modSp add setBg">
        <pc:chgData name="Christopher Potter" userId="24ad2ef8db5e8a45" providerId="LiveId" clId="{10AB9FE2-9012-46EF-B18A-C87D5526F6EE}" dt="2026-06-12T12:06:51.977" v="192"/>
        <pc:sldMkLst>
          <pc:docMk/>
          <pc:sldMk cId="1623569504" sldId="293"/>
        </pc:sldMkLst>
        <pc:spChg chg="mod">
          <ac:chgData name="Christopher Potter" userId="24ad2ef8db5e8a45" providerId="LiveId" clId="{10AB9FE2-9012-46EF-B18A-C87D5526F6EE}" dt="2026-06-12T12:05:42.004" v="191" actId="6549"/>
          <ac:spMkLst>
            <pc:docMk/>
            <pc:sldMk cId="1623569504" sldId="293"/>
            <ac:spMk id="3" creationId="{DD64438F-C9D3-255A-5ED0-DA4154D076BF}"/>
          </ac:spMkLst>
        </pc:spChg>
        <pc:spChg chg="mod">
          <ac:chgData name="Christopher Potter" userId="24ad2ef8db5e8a45" providerId="LiveId" clId="{10AB9FE2-9012-46EF-B18A-C87D5526F6EE}" dt="2026-06-12T12:05:20.376" v="187" actId="20577"/>
          <ac:spMkLst>
            <pc:docMk/>
            <pc:sldMk cId="1623569504" sldId="293"/>
            <ac:spMk id="6" creationId="{A30AFC6A-7B7D-87DC-932C-5E9DC68AFCDE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846734397" sldId="294"/>
        </pc:sldMkLst>
      </pc:sldChg>
      <pc:sldChg chg="modSp add setBg">
        <pc:chgData name="Christopher Potter" userId="24ad2ef8db5e8a45" providerId="LiveId" clId="{10AB9FE2-9012-46EF-B18A-C87D5526F6EE}" dt="2026-06-12T13:03:45.432" v="378"/>
        <pc:sldMkLst>
          <pc:docMk/>
          <pc:sldMk cId="2212636070" sldId="294"/>
        </pc:sldMkLst>
        <pc:spChg chg="mod">
          <ac:chgData name="Christopher Potter" userId="24ad2ef8db5e8a45" providerId="LiveId" clId="{10AB9FE2-9012-46EF-B18A-C87D5526F6EE}" dt="2026-06-12T13:03:27.821" v="377" actId="404"/>
          <ac:spMkLst>
            <pc:docMk/>
            <pc:sldMk cId="2212636070" sldId="294"/>
            <ac:spMk id="3" creationId="{5CE4FE9E-3869-985A-A780-917DF3639878}"/>
          </ac:spMkLst>
        </pc:spChg>
        <pc:spChg chg="mod">
          <ac:chgData name="Christopher Potter" userId="24ad2ef8db5e8a45" providerId="LiveId" clId="{10AB9FE2-9012-46EF-B18A-C87D5526F6EE}" dt="2026-06-12T13:02:45.881" v="364" actId="6549"/>
          <ac:spMkLst>
            <pc:docMk/>
            <pc:sldMk cId="2212636070" sldId="294"/>
            <ac:spMk id="6" creationId="{BA3DF17F-DB08-4684-E30F-EE1DFB7F6022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2130032663" sldId="295"/>
        </pc:sldMkLst>
      </pc:sldChg>
      <pc:sldChg chg="modSp add setBg">
        <pc:chgData name="Christopher Potter" userId="24ad2ef8db5e8a45" providerId="LiveId" clId="{10AB9FE2-9012-46EF-B18A-C87D5526F6EE}" dt="2026-06-12T12:07:21.557" v="204"/>
        <pc:sldMkLst>
          <pc:docMk/>
          <pc:sldMk cId="3134751284" sldId="295"/>
        </pc:sldMkLst>
        <pc:spChg chg="mod">
          <ac:chgData name="Christopher Potter" userId="24ad2ef8db5e8a45" providerId="LiveId" clId="{10AB9FE2-9012-46EF-B18A-C87D5526F6EE}" dt="2026-06-12T12:07:12.569" v="203" actId="6549"/>
          <ac:spMkLst>
            <pc:docMk/>
            <pc:sldMk cId="3134751284" sldId="295"/>
            <ac:spMk id="3" creationId="{0916437A-B8C8-CFF8-6110-1FE1040596B1}"/>
          </ac:spMkLst>
        </pc:spChg>
        <pc:spChg chg="mod">
          <ac:chgData name="Christopher Potter" userId="24ad2ef8db5e8a45" providerId="LiveId" clId="{10AB9FE2-9012-46EF-B18A-C87D5526F6EE}" dt="2026-06-12T12:07:08.177" v="199" actId="20577"/>
          <ac:spMkLst>
            <pc:docMk/>
            <pc:sldMk cId="3134751284" sldId="295"/>
            <ac:spMk id="6" creationId="{8906FB6C-7CB0-96FC-5CB1-567AF1C7262E}"/>
          </ac:spMkLst>
        </pc:spChg>
      </pc:sldChg>
      <pc:sldChg chg="modSp add">
        <pc:chgData name="Christopher Potter" userId="24ad2ef8db5e8a45" providerId="LiveId" clId="{10AB9FE2-9012-46EF-B18A-C87D5526F6EE}" dt="2026-06-12T11:45:48.170" v="133" actId="6549"/>
        <pc:sldMkLst>
          <pc:docMk/>
          <pc:sldMk cId="1525069339" sldId="296"/>
        </pc:sldMkLst>
        <pc:spChg chg="mod">
          <ac:chgData name="Christopher Potter" userId="24ad2ef8db5e8a45" providerId="LiveId" clId="{10AB9FE2-9012-46EF-B18A-C87D5526F6EE}" dt="2026-06-12T11:45:48.170" v="133" actId="6549"/>
          <ac:spMkLst>
            <pc:docMk/>
            <pc:sldMk cId="1525069339" sldId="296"/>
            <ac:spMk id="3" creationId="{101F60A9-3DCB-4826-4839-C1E498F50C56}"/>
          </ac:spMkLst>
        </pc:spChg>
        <pc:spChg chg="mod">
          <ac:chgData name="Christopher Potter" userId="24ad2ef8db5e8a45" providerId="LiveId" clId="{10AB9FE2-9012-46EF-B18A-C87D5526F6EE}" dt="2026-06-12T11:45:21.183" v="125" actId="6549"/>
          <ac:spMkLst>
            <pc:docMk/>
            <pc:sldMk cId="1525069339" sldId="296"/>
            <ac:spMk id="6" creationId="{930E886B-CB8F-5248-44A3-1E63523DD7DC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1882319023" sldId="296"/>
        </pc:sldMkLst>
      </pc:sldChg>
      <pc:sldChg chg="modSp add setBg">
        <pc:chgData name="Christopher Potter" userId="24ad2ef8db5e8a45" providerId="LiveId" clId="{10AB9FE2-9012-46EF-B18A-C87D5526F6EE}" dt="2026-06-12T13:04:40.420" v="399" actId="404"/>
        <pc:sldMkLst>
          <pc:docMk/>
          <pc:sldMk cId="1281584262" sldId="297"/>
        </pc:sldMkLst>
        <pc:spChg chg="mod">
          <ac:chgData name="Christopher Potter" userId="24ad2ef8db5e8a45" providerId="LiveId" clId="{10AB9FE2-9012-46EF-B18A-C87D5526F6EE}" dt="2026-06-12T13:04:40.420" v="399" actId="404"/>
          <ac:spMkLst>
            <pc:docMk/>
            <pc:sldMk cId="1281584262" sldId="297"/>
            <ac:spMk id="3" creationId="{EABD5892-1C51-828D-A995-6A1F145964E2}"/>
          </ac:spMkLst>
        </pc:spChg>
        <pc:spChg chg="mod">
          <ac:chgData name="Christopher Potter" userId="24ad2ef8db5e8a45" providerId="LiveId" clId="{10AB9FE2-9012-46EF-B18A-C87D5526F6EE}" dt="2026-06-12T13:04:24.286" v="386" actId="6549"/>
          <ac:spMkLst>
            <pc:docMk/>
            <pc:sldMk cId="1281584262" sldId="297"/>
            <ac:spMk id="6" creationId="{C6723B2D-78C4-E5B0-6C6C-01AF0E4CD0D4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1784497226" sldId="297"/>
        </pc:sldMkLst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926441147" sldId="298"/>
        </pc:sldMkLst>
      </pc:sldChg>
      <pc:sldChg chg="modSp add setBg">
        <pc:chgData name="Christopher Potter" userId="24ad2ef8db5e8a45" providerId="LiveId" clId="{10AB9FE2-9012-46EF-B18A-C87D5526F6EE}" dt="2026-06-12T12:08:12.616" v="220" actId="404"/>
        <pc:sldMkLst>
          <pc:docMk/>
          <pc:sldMk cId="3274798288" sldId="298"/>
        </pc:sldMkLst>
        <pc:spChg chg="mod">
          <ac:chgData name="Christopher Potter" userId="24ad2ef8db5e8a45" providerId="LiveId" clId="{10AB9FE2-9012-46EF-B18A-C87D5526F6EE}" dt="2026-06-12T12:08:12.616" v="220" actId="404"/>
          <ac:spMkLst>
            <pc:docMk/>
            <pc:sldMk cId="3274798288" sldId="298"/>
            <ac:spMk id="3" creationId="{A89ADB1F-3204-F524-2596-F44E9FB5E1B1}"/>
          </ac:spMkLst>
        </pc:spChg>
        <pc:spChg chg="mod">
          <ac:chgData name="Christopher Potter" userId="24ad2ef8db5e8a45" providerId="LiveId" clId="{10AB9FE2-9012-46EF-B18A-C87D5526F6EE}" dt="2026-06-12T12:07:40.340" v="208" actId="6549"/>
          <ac:spMkLst>
            <pc:docMk/>
            <pc:sldMk cId="3274798288" sldId="298"/>
            <ac:spMk id="6" creationId="{0466C335-47BB-C816-AF7E-EF8A9377EC87}"/>
          </ac:spMkLst>
        </pc:spChg>
      </pc:sldChg>
      <pc:sldChg chg="modSp add">
        <pc:chgData name="Christopher Potter" userId="24ad2ef8db5e8a45" providerId="LiveId" clId="{10AB9FE2-9012-46EF-B18A-C87D5526F6EE}" dt="2026-06-12T13:11:57.635" v="435" actId="20577"/>
        <pc:sldMkLst>
          <pc:docMk/>
          <pc:sldMk cId="1215920604" sldId="299"/>
        </pc:sldMkLst>
        <pc:spChg chg="mod">
          <ac:chgData name="Christopher Potter" userId="24ad2ef8db5e8a45" providerId="LiveId" clId="{10AB9FE2-9012-46EF-B18A-C87D5526F6EE}" dt="2026-06-12T13:11:42.901" v="431" actId="6549"/>
          <ac:spMkLst>
            <pc:docMk/>
            <pc:sldMk cId="1215920604" sldId="299"/>
            <ac:spMk id="3" creationId="{F167CED5-D53A-3D16-169E-B3E12E21B885}"/>
          </ac:spMkLst>
        </pc:spChg>
        <pc:spChg chg="mod">
          <ac:chgData name="Christopher Potter" userId="24ad2ef8db5e8a45" providerId="LiveId" clId="{10AB9FE2-9012-46EF-B18A-C87D5526F6EE}" dt="2026-06-12T13:11:57.635" v="435" actId="20577"/>
          <ac:spMkLst>
            <pc:docMk/>
            <pc:sldMk cId="1215920604" sldId="299"/>
            <ac:spMk id="6" creationId="{B528AD99-BF26-44EE-E50C-153CC2C23D97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1788709561" sldId="299"/>
        </pc:sldMkLst>
      </pc:sldChg>
      <pc:sldChg chg="modSp add setBg">
        <pc:chgData name="Christopher Potter" userId="24ad2ef8db5e8a45" providerId="LiveId" clId="{10AB9FE2-9012-46EF-B18A-C87D5526F6EE}" dt="2026-06-12T13:06:29.528" v="424" actId="404"/>
        <pc:sldMkLst>
          <pc:docMk/>
          <pc:sldMk cId="38465832" sldId="300"/>
        </pc:sldMkLst>
        <pc:spChg chg="mod">
          <ac:chgData name="Christopher Potter" userId="24ad2ef8db5e8a45" providerId="LiveId" clId="{10AB9FE2-9012-46EF-B18A-C87D5526F6EE}" dt="2026-06-12T13:06:29.528" v="424" actId="404"/>
          <ac:spMkLst>
            <pc:docMk/>
            <pc:sldMk cId="38465832" sldId="300"/>
            <ac:spMk id="3" creationId="{375C9891-1CD0-9784-8C93-E799A322319D}"/>
          </ac:spMkLst>
        </pc:spChg>
        <pc:spChg chg="mod">
          <ac:chgData name="Christopher Potter" userId="24ad2ef8db5e8a45" providerId="LiveId" clId="{10AB9FE2-9012-46EF-B18A-C87D5526F6EE}" dt="2026-06-12T13:05:45.404" v="406" actId="6549"/>
          <ac:spMkLst>
            <pc:docMk/>
            <pc:sldMk cId="38465832" sldId="300"/>
            <ac:spMk id="6" creationId="{6EA3B43C-FB16-E4EF-06AA-FCDB616A0ACC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2509132258" sldId="300"/>
        </pc:sldMkLst>
      </pc:sldChg>
      <pc:sldChg chg="modSp add setBg">
        <pc:chgData name="Christopher Potter" userId="24ad2ef8db5e8a45" providerId="LiveId" clId="{10AB9FE2-9012-46EF-B18A-C87D5526F6EE}" dt="2026-06-12T12:12:31.896" v="245" actId="404"/>
        <pc:sldMkLst>
          <pc:docMk/>
          <pc:sldMk cId="608138960" sldId="301"/>
        </pc:sldMkLst>
        <pc:spChg chg="mod">
          <ac:chgData name="Christopher Potter" userId="24ad2ef8db5e8a45" providerId="LiveId" clId="{10AB9FE2-9012-46EF-B18A-C87D5526F6EE}" dt="2026-06-12T12:12:31.896" v="245" actId="404"/>
          <ac:spMkLst>
            <pc:docMk/>
            <pc:sldMk cId="608138960" sldId="301"/>
            <ac:spMk id="3" creationId="{E9E58FA1-E513-5E0A-F4BC-CC04BB225302}"/>
          </ac:spMkLst>
        </pc:spChg>
        <pc:spChg chg="mod">
          <ac:chgData name="Christopher Potter" userId="24ad2ef8db5e8a45" providerId="LiveId" clId="{10AB9FE2-9012-46EF-B18A-C87D5526F6EE}" dt="2026-06-12T12:10:54.716" v="229" actId="6549"/>
          <ac:spMkLst>
            <pc:docMk/>
            <pc:sldMk cId="608138960" sldId="301"/>
            <ac:spMk id="6" creationId="{B179DD87-FD69-DCA6-A695-9851E7FE5A77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2398114787" sldId="301"/>
        </pc:sldMkLst>
      </pc:sldChg>
      <pc:sldChg chg="modSp add">
        <pc:chgData name="Christopher Potter" userId="24ad2ef8db5e8a45" providerId="LiveId" clId="{10AB9FE2-9012-46EF-B18A-C87D5526F6EE}" dt="2026-06-12T11:46:50.919" v="151" actId="6549"/>
        <pc:sldMkLst>
          <pc:docMk/>
          <pc:sldMk cId="1927147010" sldId="302"/>
        </pc:sldMkLst>
        <pc:spChg chg="mod">
          <ac:chgData name="Christopher Potter" userId="24ad2ef8db5e8a45" providerId="LiveId" clId="{10AB9FE2-9012-46EF-B18A-C87D5526F6EE}" dt="2026-06-12T11:46:50.919" v="151" actId="6549"/>
          <ac:spMkLst>
            <pc:docMk/>
            <pc:sldMk cId="1927147010" sldId="302"/>
            <ac:spMk id="3" creationId="{0D709F54-23E3-6461-306C-3628CD3BDA44}"/>
          </ac:spMkLst>
        </pc:spChg>
        <pc:spChg chg="mod">
          <ac:chgData name="Christopher Potter" userId="24ad2ef8db5e8a45" providerId="LiveId" clId="{10AB9FE2-9012-46EF-B18A-C87D5526F6EE}" dt="2026-06-12T11:46:42.611" v="147" actId="6549"/>
          <ac:spMkLst>
            <pc:docMk/>
            <pc:sldMk cId="1927147010" sldId="302"/>
            <ac:spMk id="6" creationId="{FB4BD47D-C78A-2720-BD6E-5F652B4159F2}"/>
          </ac:spMkLst>
        </pc:spChg>
      </pc:sldChg>
      <pc:sldChg chg="del">
        <pc:chgData name="Christopher Potter" userId="24ad2ef8db5e8a45" providerId="LiveId" clId="{10AB9FE2-9012-46EF-B18A-C87D5526F6EE}" dt="2026-06-12T11:31:44.526" v="0" actId="47"/>
        <pc:sldMkLst>
          <pc:docMk/>
          <pc:sldMk cId="4286943230" sldId="302"/>
        </pc:sldMkLst>
      </pc:sldChg>
      <pc:sldChg chg="modSp add setBg">
        <pc:chgData name="Christopher Potter" userId="24ad2ef8db5e8a45" providerId="LiveId" clId="{10AB9FE2-9012-46EF-B18A-C87D5526F6EE}" dt="2026-06-12T12:46:17.760" v="308"/>
        <pc:sldMkLst>
          <pc:docMk/>
          <pc:sldMk cId="2824043490" sldId="303"/>
        </pc:sldMkLst>
        <pc:spChg chg="mod">
          <ac:chgData name="Christopher Potter" userId="24ad2ef8db5e8a45" providerId="LiveId" clId="{10AB9FE2-9012-46EF-B18A-C87D5526F6EE}" dt="2026-06-12T12:46:09.349" v="307" actId="6549"/>
          <ac:spMkLst>
            <pc:docMk/>
            <pc:sldMk cId="2824043490" sldId="303"/>
            <ac:spMk id="3" creationId="{71CC6325-9F22-7A2B-C805-B1352F31B96A}"/>
          </ac:spMkLst>
        </pc:spChg>
        <pc:spChg chg="mod">
          <ac:chgData name="Christopher Potter" userId="24ad2ef8db5e8a45" providerId="LiveId" clId="{10AB9FE2-9012-46EF-B18A-C87D5526F6EE}" dt="2026-06-12T12:45:49.124" v="303" actId="20577"/>
          <ac:spMkLst>
            <pc:docMk/>
            <pc:sldMk cId="2824043490" sldId="303"/>
            <ac:spMk id="6" creationId="{D437A5B1-2D44-7E55-B6AA-513746A8026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96D896-8090-834E-122A-7C11C10512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81CF70-30CE-30F8-6B80-7263847C91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44819C-7FE7-4AA5-B5C7-3DBEE21485C6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330F61-5EBE-CA8B-8B2B-0B2829C892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30C452-DCA4-0748-39AE-EB1A2CD31D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6A908-8C63-4498-923A-3F43387887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01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C10F-1B43-465D-B6CD-24CF866728E0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E0754-FD39-49B7-AA14-74A52D78F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FE0754-FD39-49B7-AA14-74A52D78F70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513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280E-2BDC-74F7-7B58-6E7139170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140207-8B11-A892-77BE-9F534504D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GB" dirty="0"/>
              <a:t>14 May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1325DC-07E1-6490-9A28-4D3B4FD74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10131731" y="5687220"/>
            <a:ext cx="2060269" cy="9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45C154-3B37-11AE-601D-AEDD72982FBA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89795366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">
    <p:bg>
      <p:bgPr>
        <a:solidFill>
          <a:srgbClr val="B4C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15">
            <a:extLst>
              <a:ext uri="{FF2B5EF4-FFF2-40B4-BE49-F238E27FC236}">
                <a16:creationId xmlns:a16="http://schemas.microsoft.com/office/drawing/2014/main" id="{216A9CF2-A779-45A9-8C8E-8C0F9FB42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80" t="5525" b="4925"/>
          <a:stretch/>
        </p:blipFill>
        <p:spPr>
          <a:xfrm rot="-602986">
            <a:off x="10658419" y="210644"/>
            <a:ext cx="1248421" cy="702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3">
            <a:extLst>
              <a:ext uri="{FF2B5EF4-FFF2-40B4-BE49-F238E27FC236}">
                <a16:creationId xmlns:a16="http://schemas.microsoft.com/office/drawing/2014/main" id="{1491A7B0-ED52-4045-8D46-2525A57955E3}"/>
              </a:ext>
            </a:extLst>
          </p:cNvPr>
          <p:cNvSpPr/>
          <p:nvPr userDrawn="1"/>
        </p:nvSpPr>
        <p:spPr>
          <a:xfrm>
            <a:off x="390619" y="301840"/>
            <a:ext cx="9516863" cy="5805997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945400"/>
                      <a:gd name="connsiteY0" fmla="*/ 0 h 5859262"/>
                      <a:gd name="connsiteX1" fmla="*/ 688108 w 8945400"/>
                      <a:gd name="connsiteY1" fmla="*/ 0 h 5859262"/>
                      <a:gd name="connsiteX2" fmla="*/ 1555123 w 8945400"/>
                      <a:gd name="connsiteY2" fmla="*/ 0 h 5859262"/>
                      <a:gd name="connsiteX3" fmla="*/ 2064323 w 8945400"/>
                      <a:gd name="connsiteY3" fmla="*/ 0 h 5859262"/>
                      <a:gd name="connsiteX4" fmla="*/ 2662977 w 8945400"/>
                      <a:gd name="connsiteY4" fmla="*/ 0 h 5859262"/>
                      <a:gd name="connsiteX5" fmla="*/ 3351084 w 8945400"/>
                      <a:gd name="connsiteY5" fmla="*/ 0 h 5859262"/>
                      <a:gd name="connsiteX6" fmla="*/ 4128646 w 8945400"/>
                      <a:gd name="connsiteY6" fmla="*/ 0 h 5859262"/>
                      <a:gd name="connsiteX7" fmla="*/ 4906208 w 8945400"/>
                      <a:gd name="connsiteY7" fmla="*/ 0 h 5859262"/>
                      <a:gd name="connsiteX8" fmla="*/ 5325954 w 8945400"/>
                      <a:gd name="connsiteY8" fmla="*/ 0 h 5859262"/>
                      <a:gd name="connsiteX9" fmla="*/ 5924607 w 8945400"/>
                      <a:gd name="connsiteY9" fmla="*/ 0 h 5859262"/>
                      <a:gd name="connsiteX10" fmla="*/ 6702169 w 8945400"/>
                      <a:gd name="connsiteY10" fmla="*/ 0 h 5859262"/>
                      <a:gd name="connsiteX11" fmla="*/ 7569185 w 8945400"/>
                      <a:gd name="connsiteY11" fmla="*/ 0 h 5859262"/>
                      <a:gd name="connsiteX12" fmla="*/ 8945400 w 8945400"/>
                      <a:gd name="connsiteY12" fmla="*/ 0 h 5859262"/>
                      <a:gd name="connsiteX13" fmla="*/ 8945400 w 8945400"/>
                      <a:gd name="connsiteY13" fmla="*/ 533844 h 5859262"/>
                      <a:gd name="connsiteX14" fmla="*/ 8945400 w 8945400"/>
                      <a:gd name="connsiteY14" fmla="*/ 1009095 h 5859262"/>
                      <a:gd name="connsiteX15" fmla="*/ 8945400 w 8945400"/>
                      <a:gd name="connsiteY15" fmla="*/ 1660124 h 5859262"/>
                      <a:gd name="connsiteX16" fmla="*/ 8945400 w 8945400"/>
                      <a:gd name="connsiteY16" fmla="*/ 2311153 h 5859262"/>
                      <a:gd name="connsiteX17" fmla="*/ 8945400 w 8945400"/>
                      <a:gd name="connsiteY17" fmla="*/ 3020775 h 5859262"/>
                      <a:gd name="connsiteX18" fmla="*/ 8945400 w 8945400"/>
                      <a:gd name="connsiteY18" fmla="*/ 3496026 h 5859262"/>
                      <a:gd name="connsiteX19" fmla="*/ 8945400 w 8945400"/>
                      <a:gd name="connsiteY19" fmla="*/ 4205648 h 5859262"/>
                      <a:gd name="connsiteX20" fmla="*/ 8945400 w 8945400"/>
                      <a:gd name="connsiteY20" fmla="*/ 4798085 h 5859262"/>
                      <a:gd name="connsiteX21" fmla="*/ 8945400 w 8945400"/>
                      <a:gd name="connsiteY21" fmla="*/ 5273336 h 5859262"/>
                      <a:gd name="connsiteX22" fmla="*/ 8945400 w 8945400"/>
                      <a:gd name="connsiteY22" fmla="*/ 5859262 h 5859262"/>
                      <a:gd name="connsiteX23" fmla="*/ 8525654 w 8945400"/>
                      <a:gd name="connsiteY23" fmla="*/ 5859262 h 5859262"/>
                      <a:gd name="connsiteX24" fmla="*/ 8105909 w 8945400"/>
                      <a:gd name="connsiteY24" fmla="*/ 5859262 h 5859262"/>
                      <a:gd name="connsiteX25" fmla="*/ 7686163 w 8945400"/>
                      <a:gd name="connsiteY25" fmla="*/ 5859262 h 5859262"/>
                      <a:gd name="connsiteX26" fmla="*/ 6819147 w 8945400"/>
                      <a:gd name="connsiteY26" fmla="*/ 5859262 h 5859262"/>
                      <a:gd name="connsiteX27" fmla="*/ 6309948 w 8945400"/>
                      <a:gd name="connsiteY27" fmla="*/ 5859262 h 5859262"/>
                      <a:gd name="connsiteX28" fmla="*/ 5800748 w 8945400"/>
                      <a:gd name="connsiteY28" fmla="*/ 5859262 h 5859262"/>
                      <a:gd name="connsiteX29" fmla="*/ 5112640 w 8945400"/>
                      <a:gd name="connsiteY29" fmla="*/ 5859262 h 5859262"/>
                      <a:gd name="connsiteX30" fmla="*/ 4603440 w 8945400"/>
                      <a:gd name="connsiteY30" fmla="*/ 5859262 h 5859262"/>
                      <a:gd name="connsiteX31" fmla="*/ 4094241 w 8945400"/>
                      <a:gd name="connsiteY31" fmla="*/ 5859262 h 5859262"/>
                      <a:gd name="connsiteX32" fmla="*/ 3227225 w 8945400"/>
                      <a:gd name="connsiteY32" fmla="*/ 5859262 h 5859262"/>
                      <a:gd name="connsiteX33" fmla="*/ 2539117 w 8945400"/>
                      <a:gd name="connsiteY33" fmla="*/ 5859262 h 5859262"/>
                      <a:gd name="connsiteX34" fmla="*/ 2119372 w 8945400"/>
                      <a:gd name="connsiteY34" fmla="*/ 5859262 h 5859262"/>
                      <a:gd name="connsiteX35" fmla="*/ 1610172 w 8945400"/>
                      <a:gd name="connsiteY35" fmla="*/ 5859262 h 5859262"/>
                      <a:gd name="connsiteX36" fmla="*/ 832610 w 8945400"/>
                      <a:gd name="connsiteY36" fmla="*/ 5859262 h 5859262"/>
                      <a:gd name="connsiteX37" fmla="*/ 0 w 8945400"/>
                      <a:gd name="connsiteY37" fmla="*/ 5859262 h 5859262"/>
                      <a:gd name="connsiteX38" fmla="*/ 0 w 8945400"/>
                      <a:gd name="connsiteY38" fmla="*/ 5149640 h 5859262"/>
                      <a:gd name="connsiteX39" fmla="*/ 0 w 8945400"/>
                      <a:gd name="connsiteY39" fmla="*/ 4498611 h 5859262"/>
                      <a:gd name="connsiteX40" fmla="*/ 0 w 8945400"/>
                      <a:gd name="connsiteY40" fmla="*/ 3730397 h 5859262"/>
                      <a:gd name="connsiteX41" fmla="*/ 0 w 8945400"/>
                      <a:gd name="connsiteY41" fmla="*/ 3020775 h 5859262"/>
                      <a:gd name="connsiteX42" fmla="*/ 0 w 8945400"/>
                      <a:gd name="connsiteY42" fmla="*/ 2369746 h 5859262"/>
                      <a:gd name="connsiteX43" fmla="*/ 0 w 8945400"/>
                      <a:gd name="connsiteY43" fmla="*/ 1718717 h 5859262"/>
                      <a:gd name="connsiteX44" fmla="*/ 0 w 8945400"/>
                      <a:gd name="connsiteY44" fmla="*/ 1067688 h 5859262"/>
                      <a:gd name="connsiteX45" fmla="*/ 0 w 8945400"/>
                      <a:gd name="connsiteY45" fmla="*/ 0 h 5859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8945400" h="5859262" fill="none" extrusionOk="0">
                        <a:moveTo>
                          <a:pt x="0" y="0"/>
                        </a:moveTo>
                        <a:cubicBezTo>
                          <a:pt x="172049" y="20274"/>
                          <a:pt x="448004" y="-28175"/>
                          <a:pt x="688108" y="0"/>
                        </a:cubicBezTo>
                        <a:cubicBezTo>
                          <a:pt x="928212" y="28175"/>
                          <a:pt x="1181053" y="8594"/>
                          <a:pt x="1555123" y="0"/>
                        </a:cubicBezTo>
                        <a:cubicBezTo>
                          <a:pt x="1929193" y="-8594"/>
                          <a:pt x="1833791" y="-14396"/>
                          <a:pt x="2064323" y="0"/>
                        </a:cubicBezTo>
                        <a:cubicBezTo>
                          <a:pt x="2294855" y="14396"/>
                          <a:pt x="2417514" y="-3782"/>
                          <a:pt x="2662977" y="0"/>
                        </a:cubicBezTo>
                        <a:cubicBezTo>
                          <a:pt x="2908440" y="3782"/>
                          <a:pt x="3160062" y="-25851"/>
                          <a:pt x="3351084" y="0"/>
                        </a:cubicBezTo>
                        <a:cubicBezTo>
                          <a:pt x="3542106" y="25851"/>
                          <a:pt x="3868743" y="6385"/>
                          <a:pt x="4128646" y="0"/>
                        </a:cubicBezTo>
                        <a:cubicBezTo>
                          <a:pt x="4388549" y="-6385"/>
                          <a:pt x="4697393" y="8461"/>
                          <a:pt x="4906208" y="0"/>
                        </a:cubicBezTo>
                        <a:cubicBezTo>
                          <a:pt x="5115023" y="-8461"/>
                          <a:pt x="5198395" y="-4640"/>
                          <a:pt x="5325954" y="0"/>
                        </a:cubicBezTo>
                        <a:cubicBezTo>
                          <a:pt x="5453513" y="4640"/>
                          <a:pt x="5734564" y="8905"/>
                          <a:pt x="5924607" y="0"/>
                        </a:cubicBezTo>
                        <a:cubicBezTo>
                          <a:pt x="6114650" y="-8905"/>
                          <a:pt x="6402801" y="-10328"/>
                          <a:pt x="6702169" y="0"/>
                        </a:cubicBezTo>
                        <a:cubicBezTo>
                          <a:pt x="7001537" y="10328"/>
                          <a:pt x="7289706" y="37855"/>
                          <a:pt x="7569185" y="0"/>
                        </a:cubicBezTo>
                        <a:cubicBezTo>
                          <a:pt x="7848664" y="-37855"/>
                          <a:pt x="8297145" y="17142"/>
                          <a:pt x="8945400" y="0"/>
                        </a:cubicBezTo>
                        <a:cubicBezTo>
                          <a:pt x="8969948" y="137285"/>
                          <a:pt x="8960948" y="311267"/>
                          <a:pt x="8945400" y="533844"/>
                        </a:cubicBezTo>
                        <a:cubicBezTo>
                          <a:pt x="8929852" y="756421"/>
                          <a:pt x="8953650" y="801871"/>
                          <a:pt x="8945400" y="1009095"/>
                        </a:cubicBezTo>
                        <a:cubicBezTo>
                          <a:pt x="8937150" y="1216319"/>
                          <a:pt x="8953483" y="1492771"/>
                          <a:pt x="8945400" y="1660124"/>
                        </a:cubicBezTo>
                        <a:cubicBezTo>
                          <a:pt x="8937317" y="1827477"/>
                          <a:pt x="8915328" y="2072252"/>
                          <a:pt x="8945400" y="2311153"/>
                        </a:cubicBezTo>
                        <a:cubicBezTo>
                          <a:pt x="8975472" y="2550054"/>
                          <a:pt x="8945812" y="2727645"/>
                          <a:pt x="8945400" y="3020775"/>
                        </a:cubicBezTo>
                        <a:cubicBezTo>
                          <a:pt x="8944988" y="3313905"/>
                          <a:pt x="8937716" y="3318334"/>
                          <a:pt x="8945400" y="3496026"/>
                        </a:cubicBezTo>
                        <a:cubicBezTo>
                          <a:pt x="8953084" y="3673718"/>
                          <a:pt x="8964860" y="3888505"/>
                          <a:pt x="8945400" y="4205648"/>
                        </a:cubicBezTo>
                        <a:cubicBezTo>
                          <a:pt x="8925940" y="4522791"/>
                          <a:pt x="8972526" y="4582960"/>
                          <a:pt x="8945400" y="4798085"/>
                        </a:cubicBezTo>
                        <a:cubicBezTo>
                          <a:pt x="8918274" y="5013210"/>
                          <a:pt x="8926340" y="5145783"/>
                          <a:pt x="8945400" y="5273336"/>
                        </a:cubicBezTo>
                        <a:cubicBezTo>
                          <a:pt x="8964460" y="5400889"/>
                          <a:pt x="8921286" y="5735345"/>
                          <a:pt x="8945400" y="5859262"/>
                        </a:cubicBezTo>
                        <a:cubicBezTo>
                          <a:pt x="8788380" y="5850986"/>
                          <a:pt x="8681040" y="5863702"/>
                          <a:pt x="8525654" y="5859262"/>
                        </a:cubicBezTo>
                        <a:cubicBezTo>
                          <a:pt x="8370268" y="5854822"/>
                          <a:pt x="8262761" y="5851015"/>
                          <a:pt x="8105909" y="5859262"/>
                        </a:cubicBezTo>
                        <a:cubicBezTo>
                          <a:pt x="7949057" y="5867509"/>
                          <a:pt x="7790636" y="5850478"/>
                          <a:pt x="7686163" y="5859262"/>
                        </a:cubicBezTo>
                        <a:cubicBezTo>
                          <a:pt x="7581690" y="5868046"/>
                          <a:pt x="7231048" y="5888140"/>
                          <a:pt x="6819147" y="5859262"/>
                        </a:cubicBezTo>
                        <a:cubicBezTo>
                          <a:pt x="6407246" y="5830384"/>
                          <a:pt x="6463726" y="5849865"/>
                          <a:pt x="6309948" y="5859262"/>
                        </a:cubicBezTo>
                        <a:cubicBezTo>
                          <a:pt x="6156170" y="5868659"/>
                          <a:pt x="5973596" y="5855295"/>
                          <a:pt x="5800748" y="5859262"/>
                        </a:cubicBezTo>
                        <a:cubicBezTo>
                          <a:pt x="5627900" y="5863229"/>
                          <a:pt x="5282219" y="5876008"/>
                          <a:pt x="5112640" y="5859262"/>
                        </a:cubicBezTo>
                        <a:cubicBezTo>
                          <a:pt x="4943061" y="5842516"/>
                          <a:pt x="4756388" y="5863467"/>
                          <a:pt x="4603440" y="5859262"/>
                        </a:cubicBezTo>
                        <a:cubicBezTo>
                          <a:pt x="4450492" y="5855057"/>
                          <a:pt x="4282352" y="5863596"/>
                          <a:pt x="4094241" y="5859262"/>
                        </a:cubicBezTo>
                        <a:cubicBezTo>
                          <a:pt x="3906130" y="5854928"/>
                          <a:pt x="3543557" y="5851292"/>
                          <a:pt x="3227225" y="5859262"/>
                        </a:cubicBezTo>
                        <a:cubicBezTo>
                          <a:pt x="2910893" y="5867232"/>
                          <a:pt x="2853764" y="5866120"/>
                          <a:pt x="2539117" y="5859262"/>
                        </a:cubicBezTo>
                        <a:cubicBezTo>
                          <a:pt x="2224470" y="5852404"/>
                          <a:pt x="2308221" y="5865441"/>
                          <a:pt x="2119372" y="5859262"/>
                        </a:cubicBezTo>
                        <a:cubicBezTo>
                          <a:pt x="1930523" y="5853083"/>
                          <a:pt x="1746201" y="5870932"/>
                          <a:pt x="1610172" y="5859262"/>
                        </a:cubicBezTo>
                        <a:cubicBezTo>
                          <a:pt x="1474143" y="5847592"/>
                          <a:pt x="988263" y="5868365"/>
                          <a:pt x="832610" y="5859262"/>
                        </a:cubicBezTo>
                        <a:cubicBezTo>
                          <a:pt x="676957" y="5850159"/>
                          <a:pt x="291485" y="5831568"/>
                          <a:pt x="0" y="5859262"/>
                        </a:cubicBezTo>
                        <a:cubicBezTo>
                          <a:pt x="11005" y="5651269"/>
                          <a:pt x="16653" y="5372149"/>
                          <a:pt x="0" y="5149640"/>
                        </a:cubicBezTo>
                        <a:cubicBezTo>
                          <a:pt x="-16653" y="4927131"/>
                          <a:pt x="24049" y="4751583"/>
                          <a:pt x="0" y="4498611"/>
                        </a:cubicBezTo>
                        <a:cubicBezTo>
                          <a:pt x="-24049" y="4245639"/>
                          <a:pt x="13289" y="3932977"/>
                          <a:pt x="0" y="3730397"/>
                        </a:cubicBezTo>
                        <a:cubicBezTo>
                          <a:pt x="-13289" y="3527817"/>
                          <a:pt x="-28189" y="3318087"/>
                          <a:pt x="0" y="3020775"/>
                        </a:cubicBezTo>
                        <a:cubicBezTo>
                          <a:pt x="28189" y="2723463"/>
                          <a:pt x="27409" y="2589255"/>
                          <a:pt x="0" y="2369746"/>
                        </a:cubicBezTo>
                        <a:cubicBezTo>
                          <a:pt x="-27409" y="2150237"/>
                          <a:pt x="-23050" y="1891304"/>
                          <a:pt x="0" y="1718717"/>
                        </a:cubicBezTo>
                        <a:cubicBezTo>
                          <a:pt x="23050" y="1546130"/>
                          <a:pt x="-4299" y="1218524"/>
                          <a:pt x="0" y="1067688"/>
                        </a:cubicBezTo>
                        <a:cubicBezTo>
                          <a:pt x="4299" y="916852"/>
                          <a:pt x="33087" y="406066"/>
                          <a:pt x="0" y="0"/>
                        </a:cubicBezTo>
                        <a:close/>
                      </a:path>
                      <a:path w="8945400" h="5859262" stroke="0" extrusionOk="0">
                        <a:moveTo>
                          <a:pt x="0" y="0"/>
                        </a:moveTo>
                        <a:cubicBezTo>
                          <a:pt x="362329" y="-17942"/>
                          <a:pt x="627657" y="-18155"/>
                          <a:pt x="867016" y="0"/>
                        </a:cubicBezTo>
                        <a:cubicBezTo>
                          <a:pt x="1106375" y="18155"/>
                          <a:pt x="1238413" y="33341"/>
                          <a:pt x="1555123" y="0"/>
                        </a:cubicBezTo>
                        <a:cubicBezTo>
                          <a:pt x="1871833" y="-33341"/>
                          <a:pt x="1960148" y="-3929"/>
                          <a:pt x="2064323" y="0"/>
                        </a:cubicBezTo>
                        <a:cubicBezTo>
                          <a:pt x="2168498" y="3929"/>
                          <a:pt x="2548967" y="30744"/>
                          <a:pt x="2752431" y="0"/>
                        </a:cubicBezTo>
                        <a:cubicBezTo>
                          <a:pt x="2955895" y="-30744"/>
                          <a:pt x="3431398" y="19076"/>
                          <a:pt x="3619446" y="0"/>
                        </a:cubicBezTo>
                        <a:cubicBezTo>
                          <a:pt x="3807494" y="-19076"/>
                          <a:pt x="3983937" y="-16347"/>
                          <a:pt x="4128646" y="0"/>
                        </a:cubicBezTo>
                        <a:cubicBezTo>
                          <a:pt x="4273355" y="16347"/>
                          <a:pt x="4449052" y="-8575"/>
                          <a:pt x="4548392" y="0"/>
                        </a:cubicBezTo>
                        <a:cubicBezTo>
                          <a:pt x="4647732" y="8575"/>
                          <a:pt x="5031259" y="-28679"/>
                          <a:pt x="5236500" y="0"/>
                        </a:cubicBezTo>
                        <a:cubicBezTo>
                          <a:pt x="5441741" y="28679"/>
                          <a:pt x="5763958" y="-33222"/>
                          <a:pt x="5924607" y="0"/>
                        </a:cubicBezTo>
                        <a:cubicBezTo>
                          <a:pt x="6085256" y="33222"/>
                          <a:pt x="6540542" y="-37308"/>
                          <a:pt x="6702169" y="0"/>
                        </a:cubicBezTo>
                        <a:cubicBezTo>
                          <a:pt x="6863796" y="37308"/>
                          <a:pt x="7052042" y="-11798"/>
                          <a:pt x="7300823" y="0"/>
                        </a:cubicBezTo>
                        <a:cubicBezTo>
                          <a:pt x="7549604" y="11798"/>
                          <a:pt x="7589867" y="11613"/>
                          <a:pt x="7720568" y="0"/>
                        </a:cubicBezTo>
                        <a:cubicBezTo>
                          <a:pt x="7851269" y="-11613"/>
                          <a:pt x="8053014" y="16870"/>
                          <a:pt x="8229768" y="0"/>
                        </a:cubicBezTo>
                        <a:cubicBezTo>
                          <a:pt x="8406522" y="-16870"/>
                          <a:pt x="8638569" y="25636"/>
                          <a:pt x="8945400" y="0"/>
                        </a:cubicBezTo>
                        <a:cubicBezTo>
                          <a:pt x="8957988" y="151007"/>
                          <a:pt x="8924116" y="318567"/>
                          <a:pt x="8945400" y="533844"/>
                        </a:cubicBezTo>
                        <a:cubicBezTo>
                          <a:pt x="8966684" y="749121"/>
                          <a:pt x="8971129" y="979625"/>
                          <a:pt x="8945400" y="1184873"/>
                        </a:cubicBezTo>
                        <a:cubicBezTo>
                          <a:pt x="8919671" y="1390121"/>
                          <a:pt x="8949334" y="1595061"/>
                          <a:pt x="8945400" y="1777309"/>
                        </a:cubicBezTo>
                        <a:cubicBezTo>
                          <a:pt x="8941466" y="1959557"/>
                          <a:pt x="8924951" y="2274128"/>
                          <a:pt x="8945400" y="2545524"/>
                        </a:cubicBezTo>
                        <a:cubicBezTo>
                          <a:pt x="8965849" y="2816921"/>
                          <a:pt x="8920034" y="2959734"/>
                          <a:pt x="8945400" y="3137960"/>
                        </a:cubicBezTo>
                        <a:cubicBezTo>
                          <a:pt x="8970766" y="3316186"/>
                          <a:pt x="8933909" y="3552921"/>
                          <a:pt x="8945400" y="3671804"/>
                        </a:cubicBezTo>
                        <a:cubicBezTo>
                          <a:pt x="8956891" y="3790687"/>
                          <a:pt x="8919375" y="3969947"/>
                          <a:pt x="8945400" y="4264241"/>
                        </a:cubicBezTo>
                        <a:cubicBezTo>
                          <a:pt x="8971425" y="4558535"/>
                          <a:pt x="8949718" y="4597343"/>
                          <a:pt x="8945400" y="4915270"/>
                        </a:cubicBezTo>
                        <a:cubicBezTo>
                          <a:pt x="8941082" y="5233197"/>
                          <a:pt x="8990697" y="5617841"/>
                          <a:pt x="8945400" y="5859262"/>
                        </a:cubicBezTo>
                        <a:cubicBezTo>
                          <a:pt x="8660908" y="5857959"/>
                          <a:pt x="8609418" y="5859925"/>
                          <a:pt x="8346746" y="5859262"/>
                        </a:cubicBezTo>
                        <a:cubicBezTo>
                          <a:pt x="8084074" y="5858599"/>
                          <a:pt x="7926854" y="5842642"/>
                          <a:pt x="7569185" y="5859262"/>
                        </a:cubicBezTo>
                        <a:cubicBezTo>
                          <a:pt x="7211516" y="5875882"/>
                          <a:pt x="7087101" y="5825137"/>
                          <a:pt x="6702169" y="5859262"/>
                        </a:cubicBezTo>
                        <a:cubicBezTo>
                          <a:pt x="6317237" y="5893387"/>
                          <a:pt x="6451052" y="5853805"/>
                          <a:pt x="6282423" y="5859262"/>
                        </a:cubicBezTo>
                        <a:cubicBezTo>
                          <a:pt x="6113794" y="5864719"/>
                          <a:pt x="5958138" y="5855059"/>
                          <a:pt x="5862678" y="5859262"/>
                        </a:cubicBezTo>
                        <a:cubicBezTo>
                          <a:pt x="5767218" y="5863465"/>
                          <a:pt x="5542557" y="5877022"/>
                          <a:pt x="5264024" y="5859262"/>
                        </a:cubicBezTo>
                        <a:cubicBezTo>
                          <a:pt x="4985491" y="5841502"/>
                          <a:pt x="4855133" y="5879042"/>
                          <a:pt x="4575916" y="5859262"/>
                        </a:cubicBezTo>
                        <a:cubicBezTo>
                          <a:pt x="4296699" y="5839482"/>
                          <a:pt x="4238896" y="5837395"/>
                          <a:pt x="3977262" y="5859262"/>
                        </a:cubicBezTo>
                        <a:cubicBezTo>
                          <a:pt x="3715628" y="5881129"/>
                          <a:pt x="3497530" y="5836677"/>
                          <a:pt x="3199701" y="5859262"/>
                        </a:cubicBezTo>
                        <a:cubicBezTo>
                          <a:pt x="2901872" y="5881847"/>
                          <a:pt x="2765749" y="5860755"/>
                          <a:pt x="2332685" y="5859262"/>
                        </a:cubicBezTo>
                        <a:cubicBezTo>
                          <a:pt x="1899621" y="5857769"/>
                          <a:pt x="1929300" y="5878181"/>
                          <a:pt x="1644577" y="5859262"/>
                        </a:cubicBezTo>
                        <a:cubicBezTo>
                          <a:pt x="1359854" y="5840343"/>
                          <a:pt x="1240900" y="5855855"/>
                          <a:pt x="1045924" y="5859262"/>
                        </a:cubicBezTo>
                        <a:cubicBezTo>
                          <a:pt x="850948" y="5862669"/>
                          <a:pt x="313811" y="5888138"/>
                          <a:pt x="0" y="5859262"/>
                        </a:cubicBezTo>
                        <a:cubicBezTo>
                          <a:pt x="14617" y="5512374"/>
                          <a:pt x="29390" y="5489749"/>
                          <a:pt x="0" y="5149640"/>
                        </a:cubicBezTo>
                        <a:cubicBezTo>
                          <a:pt x="-29390" y="4809531"/>
                          <a:pt x="5487" y="4557906"/>
                          <a:pt x="0" y="4381426"/>
                        </a:cubicBezTo>
                        <a:cubicBezTo>
                          <a:pt x="-5487" y="4204946"/>
                          <a:pt x="9011" y="4116162"/>
                          <a:pt x="0" y="3906175"/>
                        </a:cubicBezTo>
                        <a:cubicBezTo>
                          <a:pt x="-9011" y="3696188"/>
                          <a:pt x="-6179" y="3586903"/>
                          <a:pt x="0" y="3430923"/>
                        </a:cubicBezTo>
                        <a:cubicBezTo>
                          <a:pt x="6179" y="3274943"/>
                          <a:pt x="-18892" y="3093370"/>
                          <a:pt x="0" y="2955672"/>
                        </a:cubicBezTo>
                        <a:cubicBezTo>
                          <a:pt x="18892" y="2817974"/>
                          <a:pt x="15342" y="2447746"/>
                          <a:pt x="0" y="2246050"/>
                        </a:cubicBezTo>
                        <a:cubicBezTo>
                          <a:pt x="-15342" y="2044354"/>
                          <a:pt x="18430" y="1871031"/>
                          <a:pt x="0" y="1770799"/>
                        </a:cubicBezTo>
                        <a:cubicBezTo>
                          <a:pt x="-18430" y="1670567"/>
                          <a:pt x="-22062" y="1496014"/>
                          <a:pt x="0" y="1295548"/>
                        </a:cubicBezTo>
                        <a:cubicBezTo>
                          <a:pt x="22062" y="1095082"/>
                          <a:pt x="-16023" y="943101"/>
                          <a:pt x="0" y="820297"/>
                        </a:cubicBezTo>
                        <a:cubicBezTo>
                          <a:pt x="16023" y="697493"/>
                          <a:pt x="10595" y="2742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u="sng" dirty="0">
              <a:latin typeface="+mn-lt"/>
              <a:ea typeface="Dotum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F2CE6-359D-4454-B5D5-0AE17BB801D5}"/>
              </a:ext>
            </a:extLst>
          </p:cNvPr>
          <p:cNvSpPr txBox="1"/>
          <p:nvPr userDrawn="1"/>
        </p:nvSpPr>
        <p:spPr>
          <a:xfrm>
            <a:off x="9980022" y="1106394"/>
            <a:ext cx="2119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Write your answer </a:t>
            </a:r>
            <a:r>
              <a:rPr lang="en-GB" u="sng" dirty="0">
                <a:solidFill>
                  <a:schemeClr val="accent1">
                    <a:lumMod val="50000"/>
                  </a:schemeClr>
                </a:solidFill>
              </a:rPr>
              <a:t>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Don’t lift your board until I 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12CC39-D2AF-3130-D394-2A381CF3D6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61166D-EDCE-DDC6-76F8-EE3B244926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9846867" y="5542887"/>
            <a:ext cx="2345133" cy="1106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9A3D28-291C-F858-E1C9-0E06CEC81D70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23271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2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18E5-D4A8-2C96-C6A3-B94F3571C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Surds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55F86-1E46-AF6A-8A37-13F890CC0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0E83F60D-9917-48F4-8188-B680D3FE10F7}" type="datetime4">
              <a:rPr lang="en-GB" smtClean="0"/>
              <a:t>12 June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55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652A1-3E99-8023-CB7E-FCE0B0A0D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224033-5662-F155-61FD-F8DF9893452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FF23FE3-C574-0E15-4A33-386744339074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4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ar-AE" sz="44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ar-AE" sz="44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ar-AE" sz="1000"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FF23FE3-C574-0E15-4A33-3867443390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54FC7E-7FAF-0932-07A3-2E355F7B682D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29145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ad>
                            <m:radPr>
                              <m:degHide m:val="on"/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54FC7E-7FAF-0932-07A3-2E355F7B68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29145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701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3D0CE-BCCD-29FA-D35A-54FA67916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D0E9FB-2137-99A5-6E26-AD36C8F2B71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1C04BEC-7212-3FEE-A438-31594584C9D0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1C04BEC-7212-3FEE-A438-31594584C9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F805C1B-D889-8AFC-7A94-E785D6C0D1DD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F805C1B-D889-8AFC-7A94-E785D6C0D1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471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96CC8-2C3A-F071-BBA2-F4FE55B67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51D8CDC-8C95-CBA8-11FF-9596D61D90E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D64438F-C9D3-255A-5ED0-DA4154D076BF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D64438F-C9D3-255A-5ED0-DA4154D076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0AFC6A-7B7D-87DC-932C-5E9DC68AFCDE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0AFC6A-7B7D-87DC-932C-5E9DC68AFC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356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AD372-FA5E-8BC0-80D2-CC98E6629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A1A8BD-BFE3-5C60-958D-EC51C52D9BB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CE4FE9E-3869-985A-A780-917DF3639878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4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GB" sz="4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sz="1000"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CE4FE9E-3869-985A-A780-917DF36398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A3DF17F-DB08-4684-E30F-EE1DFB7F6022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29145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A3DF17F-DB08-4684-E30F-EE1DFB7F60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29145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263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56981-6209-9DDE-D42E-A90B85B85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1B5071-3925-FE4D-855A-66D4E0F4C7A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916437A-B8C8-CFF8-6110-1FE1040596B1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916437A-B8C8-CFF8-6110-1FE1040596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06FB6C-7CB0-96FC-5CB1-567AF1C7262E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06FB6C-7CB0-96FC-5CB1-567AF1C72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475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86464-C2F0-89D9-896E-6C347F458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9A1205-F7B4-2B39-1187-FFD063A989F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01F60A9-3DCB-4826-4839-C1E498F50C56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60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01F60A9-3DCB-4826-4839-C1E498F50C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30E886B-CB8F-5248-44A3-1E63523DD7DC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30E886B-CB8F-5248-44A3-1E63523DD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506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EB876-7395-C2F8-EA9A-B865BA02C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2A1140-4F69-4DB5-D080-404B1874DEC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ABD5892-1C51-828D-A995-6A1F145964E2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4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</m:rad>
                        </m:num>
                        <m:den>
                          <m:r>
                            <a:rPr lang="en-GB" sz="4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sz="1000"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ABD5892-1C51-828D-A995-6A1F145964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723B2D-78C4-E5B0-6C6C-01AF0E4CD0D4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29145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45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723B2D-78C4-E5B0-6C6C-01AF0E4CD0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29145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158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71320-3E5C-ADA8-D478-893735BF6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F23DA9E-044C-F958-E547-79E1CA8CE88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89ADB1F-3204-F524-2596-F44E9FB5E1B1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GB" sz="7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7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sz="1600"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89ADB1F-3204-F524-2596-F44E9FB5E1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466C335-47BB-C816-AF7E-EF8A9377EC87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200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466C335-47BB-C816-AF7E-EF8A9377E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479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78570-E5A1-9ED4-E352-0402C8D5C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A8001C-6068-AF9D-7DC8-3FBC0E95F91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167CED5-D53A-3D16-169E-B3E12E21B88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167CED5-D53A-3D16-169E-B3E12E21B8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28AD99-BF26-44EE-E50C-153CC2C23D97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28AD99-BF26-44EE-E50C-153CC2C23D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592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3D269-3E1C-FC7D-D209-3557F77EB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B0387C-B59C-AE4B-9B4B-DF2042B2F2F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75C9891-1CD0-9784-8C93-E799A322319D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GB" sz="4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48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8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75C9891-1CD0-9784-8C93-E799A32231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EA3B43C-FB16-E4EF-06AA-FCDB616A0ACC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29145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125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EA3B43C-FB16-E4EF-06AA-FCDB616A0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29145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6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2C1C3-D899-4DFE-476B-9E67C9EC3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769219-C968-5F83-08BC-2CBABED64D4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5C2A4D8-5162-5250-61F9-8AE7CCB6780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5C2A4D8-5162-5250-61F9-8AE7CCB678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1CDC8F-4C51-401D-181E-39816AAB6226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29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1CDC8F-4C51-401D-181E-39816AAB6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29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499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FEF35-788B-A60F-15B2-1EA8BF47A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B92197-CC19-6FC4-CC91-B533F399E4E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9E58FA1-E513-5E0A-F4BC-CC04BB225302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6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6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sz="1200"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9E58FA1-E513-5E0A-F4BC-CC04BB2253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79DD87-FD69-DCA6-A695-9851E7FE5A77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79DD87-FD69-DCA6-A695-9851E7FE5A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813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5ADCD-462C-EB45-3992-1DA105B76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C43992-65C9-5633-B316-577B29690F4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D709F54-23E3-6461-306C-3628CD3BDA44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D709F54-23E3-6461-306C-3628CD3BDA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B4BD47D-C78A-2720-BD6E-5F652B4159F2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B4BD47D-C78A-2720-BD6E-5F652B415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714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51925-A24B-4344-4F5D-986F21DB3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796DE0-22A5-F582-045D-BA0487DBA8F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CC2248F-A690-F1E5-43D5-063A2DB406F1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CC2248F-A690-F1E5-43D5-063A2DB406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20DD49-DBF0-D0AB-A8CF-447321B940CA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29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20DD49-DBF0-D0AB-A8CF-447321B94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29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618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4BBB2-0EE5-225C-B88D-9258AABCE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33079F-CF1E-90E4-ACBA-B658DCC7C0B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2297288-CD07-637F-0505-63EE2C74AEFC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2297288-CD07-637F-0505-63EE2C74AE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F2B12C-6EC4-3F80-3C11-1EACB40DB453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29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F2B12C-6EC4-3F80-3C11-1EACB40DB4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29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325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F7A86-4B28-665C-2496-34A98E9DE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052359-ABA4-C257-6538-9E3B9991A1B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04A2001-B7A6-B854-F4AB-A4E6A8C2B1CC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04A2001-B7A6-B854-F4AB-A4E6A8C2B1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55EBF2-F55A-B9A0-9E93-BCA5DC0F6E2E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29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55EBF2-F55A-B9A0-9E93-BCA5DC0F6E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29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76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1D0B9-67D6-9207-F53F-1B281F972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8F936F-7BB8-8452-C1F2-B9C654F22D1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B56B902-37A3-75D6-466C-9084B79CA957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4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>
                            <a:rPr lang="en-GB" sz="4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sz="1000"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B56B902-37A3-75D6-466C-9084B79CA9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1AF72E-A4FE-12CA-93C9-8A62A4A60346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29145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</m:e>
                          </m:rad>
                        </m:num>
                        <m:den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1AF72E-A4FE-12CA-93C9-8A62A4A603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29145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172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D24A3-2EE0-7039-30D1-A4AAF85F6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3BEB68-6066-DCBE-07D3-6EEC015F1D4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1CC6325-9F22-7A2B-C805-B1352F31B96A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4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rad>
                        </m:num>
                        <m:den>
                          <m:r>
                            <a:rPr lang="en-GB" sz="4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sz="1000"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1CC6325-9F22-7A2B-C805-B1352F31B9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37A5B1-2D44-7E55-B6AA-513746A8026D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29145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rad>
                        </m:num>
                        <m:den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37A5B1-2D44-7E55-B6AA-513746A802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29145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404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2945B-6488-50AB-0AE8-1E7E3E002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FD8E13-80C6-E05B-8A02-4A5CB51404E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D6F4375-85AE-89EE-11B0-99633AD6023C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D6F4375-85AE-89EE-11B0-99633AD602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5B78036-83E4-9E1C-2922-9CFAD5DB6A45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5B78036-83E4-9E1C-2922-9CFAD5DB6A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38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37D69-7E6B-8AB5-E28D-FFBE75712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D56070-2A98-079C-1188-7585F2B84DC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90B6426-836E-072B-CFB6-73BEBB170870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90B6426-836E-072B-CFB6-73BEBB1708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F5E7BA-7F33-090C-CA68-3D8DD0CA20B7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F5E7BA-7F33-090C-CA68-3D8DD0CA2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189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6369A94-4C8F-4DC0-A21F-437726F59B01}" vid="{92B2AECD-37BA-48B7-8935-D69C9CA1D4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 Website Whiteboard Template</Template>
  <TotalTime>369</TotalTime>
  <Words>129</Words>
  <Application>Microsoft Office PowerPoint</Application>
  <PresentationFormat>Widescreen</PresentationFormat>
  <Paragraphs>63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Arial</vt:lpstr>
      <vt:lpstr>Cambria Math</vt:lpstr>
      <vt:lpstr>1_Office Theme</vt:lpstr>
      <vt:lpstr>Surds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Potter</dc:creator>
  <cp:lastModifiedBy>Christopher Potter</cp:lastModifiedBy>
  <cp:revision>14</cp:revision>
  <dcterms:created xsi:type="dcterms:W3CDTF">2026-05-15T17:39:16Z</dcterms:created>
  <dcterms:modified xsi:type="dcterms:W3CDTF">2026-06-12T13:12:25Z</dcterms:modified>
</cp:coreProperties>
</file>