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3"/>
  </p:notesMasterIdLst>
  <p:sldIdLst>
    <p:sldId id="262" r:id="rId2"/>
    <p:sldId id="264" r:id="rId3"/>
    <p:sldId id="275" r:id="rId4"/>
    <p:sldId id="263" r:id="rId5"/>
    <p:sldId id="266" r:id="rId6"/>
    <p:sldId id="265" r:id="rId7"/>
    <p:sldId id="267" r:id="rId8"/>
    <p:sldId id="278" r:id="rId9"/>
    <p:sldId id="279" r:id="rId10"/>
    <p:sldId id="280" r:id="rId11"/>
    <p:sldId id="281" r:id="rId12"/>
    <p:sldId id="282" r:id="rId13"/>
    <p:sldId id="276" r:id="rId14"/>
    <p:sldId id="277" r:id="rId15"/>
    <p:sldId id="269" r:id="rId16"/>
    <p:sldId id="270" r:id="rId17"/>
    <p:sldId id="272" r:id="rId18"/>
    <p:sldId id="273" r:id="rId19"/>
    <p:sldId id="271" r:id="rId20"/>
    <p:sldId id="268" r:id="rId21"/>
    <p:sldId id="27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C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284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pher Potter" userId="24ad2ef8db5e8a45" providerId="LiveId" clId="{10AB9FE2-9012-46EF-B18A-C87D5526F6EE}"/>
    <pc:docChg chg="undo redo custSel addSld delSld modSld sldOrd">
      <pc:chgData name="Christopher Potter" userId="24ad2ef8db5e8a45" providerId="LiveId" clId="{10AB9FE2-9012-46EF-B18A-C87D5526F6EE}" dt="2026-06-08T11:11:22.183" v="1492" actId="404"/>
      <pc:docMkLst>
        <pc:docMk/>
      </pc:docMkLst>
      <pc:sldChg chg="addSp delSp modSp mod">
        <pc:chgData name="Christopher Potter" userId="24ad2ef8db5e8a45" providerId="LiveId" clId="{10AB9FE2-9012-46EF-B18A-C87D5526F6EE}" dt="2026-06-08T07:29:44.139" v="162" actId="404"/>
        <pc:sldMkLst>
          <pc:docMk/>
          <pc:sldMk cId="2091781012" sldId="263"/>
        </pc:sldMkLst>
        <pc:spChg chg="mod">
          <ac:chgData name="Christopher Potter" userId="24ad2ef8db5e8a45" providerId="LiveId" clId="{10AB9FE2-9012-46EF-B18A-C87D5526F6EE}" dt="2026-06-08T07:27:40.528" v="64" actId="1076"/>
          <ac:spMkLst>
            <pc:docMk/>
            <pc:sldMk cId="2091781012" sldId="263"/>
            <ac:spMk id="2" creationId="{3DA273C3-13E8-DCAA-6AAE-1E808195E57B}"/>
          </ac:spMkLst>
        </pc:spChg>
        <pc:spChg chg="mod">
          <ac:chgData name="Christopher Potter" userId="24ad2ef8db5e8a45" providerId="LiveId" clId="{10AB9FE2-9012-46EF-B18A-C87D5526F6EE}" dt="2026-06-08T07:29:44.139" v="162" actId="404"/>
          <ac:spMkLst>
            <pc:docMk/>
            <pc:sldMk cId="2091781012" sldId="263"/>
            <ac:spMk id="3" creationId="{FFA156C5-A494-D1D2-F9E6-43225B3743C2}"/>
          </ac:spMkLst>
        </pc:spChg>
        <pc:spChg chg="del">
          <ac:chgData name="Christopher Potter" userId="24ad2ef8db5e8a45" providerId="LiveId" clId="{10AB9FE2-9012-46EF-B18A-C87D5526F6EE}" dt="2026-06-08T07:26:06.541" v="41" actId="478"/>
          <ac:spMkLst>
            <pc:docMk/>
            <pc:sldMk cId="2091781012" sldId="263"/>
            <ac:spMk id="4" creationId="{36E33361-D702-3E81-C090-B110B1762868}"/>
          </ac:spMkLst>
        </pc:spChg>
        <pc:spChg chg="mod">
          <ac:chgData name="Christopher Potter" userId="24ad2ef8db5e8a45" providerId="LiveId" clId="{10AB9FE2-9012-46EF-B18A-C87D5526F6EE}" dt="2026-06-08T07:29:30.051" v="145" actId="164"/>
          <ac:spMkLst>
            <pc:docMk/>
            <pc:sldMk cId="2091781012" sldId="263"/>
            <ac:spMk id="7" creationId="{81256EB7-4B45-551F-7793-CA756628875F}"/>
          </ac:spMkLst>
        </pc:spChg>
        <pc:spChg chg="mod">
          <ac:chgData name="Christopher Potter" userId="24ad2ef8db5e8a45" providerId="LiveId" clId="{10AB9FE2-9012-46EF-B18A-C87D5526F6EE}" dt="2026-06-08T07:29:30.051" v="145" actId="164"/>
          <ac:spMkLst>
            <pc:docMk/>
            <pc:sldMk cId="2091781012" sldId="263"/>
            <ac:spMk id="8" creationId="{09542B39-76DC-A420-529A-5295C618966B}"/>
          </ac:spMkLst>
        </pc:spChg>
        <pc:spChg chg="mod">
          <ac:chgData name="Christopher Potter" userId="24ad2ef8db5e8a45" providerId="LiveId" clId="{10AB9FE2-9012-46EF-B18A-C87D5526F6EE}" dt="2026-06-08T07:29:30.051" v="145" actId="164"/>
          <ac:spMkLst>
            <pc:docMk/>
            <pc:sldMk cId="2091781012" sldId="263"/>
            <ac:spMk id="9" creationId="{943BC7A3-0619-5B88-4C9E-EADD210AE744}"/>
          </ac:spMkLst>
        </pc:spChg>
        <pc:spChg chg="del">
          <ac:chgData name="Christopher Potter" userId="24ad2ef8db5e8a45" providerId="LiveId" clId="{10AB9FE2-9012-46EF-B18A-C87D5526F6EE}" dt="2026-06-08T07:27:30.361" v="61" actId="478"/>
          <ac:spMkLst>
            <pc:docMk/>
            <pc:sldMk cId="2091781012" sldId="263"/>
            <ac:spMk id="10" creationId="{3A6886CE-D8B9-30B9-E999-66636D80E4FF}"/>
          </ac:spMkLst>
        </pc:spChg>
        <pc:spChg chg="del">
          <ac:chgData name="Christopher Potter" userId="24ad2ef8db5e8a45" providerId="LiveId" clId="{10AB9FE2-9012-46EF-B18A-C87D5526F6EE}" dt="2026-06-08T07:27:26.795" v="60" actId="478"/>
          <ac:spMkLst>
            <pc:docMk/>
            <pc:sldMk cId="2091781012" sldId="263"/>
            <ac:spMk id="11" creationId="{754164D1-20FE-AD4D-BB64-30942E26B065}"/>
          </ac:spMkLst>
        </pc:spChg>
        <pc:spChg chg="mod">
          <ac:chgData name="Christopher Potter" userId="24ad2ef8db5e8a45" providerId="LiveId" clId="{10AB9FE2-9012-46EF-B18A-C87D5526F6EE}" dt="2026-06-08T07:29:30.051" v="145" actId="164"/>
          <ac:spMkLst>
            <pc:docMk/>
            <pc:sldMk cId="2091781012" sldId="263"/>
            <ac:spMk id="12" creationId="{36A7B445-949B-5C3C-B9DF-E125E77FEDC4}"/>
          </ac:spMkLst>
        </pc:spChg>
        <pc:grpChg chg="add mod">
          <ac:chgData name="Christopher Potter" userId="24ad2ef8db5e8a45" providerId="LiveId" clId="{10AB9FE2-9012-46EF-B18A-C87D5526F6EE}" dt="2026-06-08T07:29:33.839" v="146" actId="1076"/>
          <ac:grpSpMkLst>
            <pc:docMk/>
            <pc:sldMk cId="2091781012" sldId="263"/>
            <ac:grpSpMk id="26" creationId="{3389AE6D-7476-E36D-6BB5-549B078E2EA2}"/>
          </ac:grpSpMkLst>
        </pc:grpChg>
        <pc:cxnChg chg="add mod">
          <ac:chgData name="Christopher Potter" userId="24ad2ef8db5e8a45" providerId="LiveId" clId="{10AB9FE2-9012-46EF-B18A-C87D5526F6EE}" dt="2026-06-08T07:29:30.051" v="145" actId="164"/>
          <ac:cxnSpMkLst>
            <pc:docMk/>
            <pc:sldMk cId="2091781012" sldId="263"/>
            <ac:cxnSpMk id="6" creationId="{FC519481-743E-42D7-59AF-04A0460DADDC}"/>
          </ac:cxnSpMkLst>
        </pc:cxnChg>
        <pc:cxnChg chg="add mod">
          <ac:chgData name="Christopher Potter" userId="24ad2ef8db5e8a45" providerId="LiveId" clId="{10AB9FE2-9012-46EF-B18A-C87D5526F6EE}" dt="2026-06-08T07:29:30.051" v="145" actId="164"/>
          <ac:cxnSpMkLst>
            <pc:docMk/>
            <pc:sldMk cId="2091781012" sldId="263"/>
            <ac:cxnSpMk id="13" creationId="{8D20F91F-7BDD-028B-D081-39C97ADE31A8}"/>
          </ac:cxnSpMkLst>
        </pc:cxnChg>
        <pc:cxnChg chg="mod">
          <ac:chgData name="Christopher Potter" userId="24ad2ef8db5e8a45" providerId="LiveId" clId="{10AB9FE2-9012-46EF-B18A-C87D5526F6EE}" dt="2026-06-08T07:29:30.051" v="145" actId="164"/>
          <ac:cxnSpMkLst>
            <pc:docMk/>
            <pc:sldMk cId="2091781012" sldId="263"/>
            <ac:cxnSpMk id="14" creationId="{7013FA78-E843-C3B6-E11A-1DE9D7C3DC38}"/>
          </ac:cxnSpMkLst>
        </pc:cxnChg>
        <pc:cxnChg chg="add mod">
          <ac:chgData name="Christopher Potter" userId="24ad2ef8db5e8a45" providerId="LiveId" clId="{10AB9FE2-9012-46EF-B18A-C87D5526F6EE}" dt="2026-06-08T07:29:30.051" v="145" actId="164"/>
          <ac:cxnSpMkLst>
            <pc:docMk/>
            <pc:sldMk cId="2091781012" sldId="263"/>
            <ac:cxnSpMk id="19" creationId="{FDDAB31A-93CE-5F1E-4DC3-26F0B3C31201}"/>
          </ac:cxnSpMkLst>
        </pc:cxnChg>
        <pc:cxnChg chg="add mod">
          <ac:chgData name="Christopher Potter" userId="24ad2ef8db5e8a45" providerId="LiveId" clId="{10AB9FE2-9012-46EF-B18A-C87D5526F6EE}" dt="2026-06-08T07:29:10.764" v="142" actId="553"/>
          <ac:cxnSpMkLst>
            <pc:docMk/>
            <pc:sldMk cId="2091781012" sldId="263"/>
            <ac:cxnSpMk id="23" creationId="{70AE9770-A508-2F20-B9D5-8CC422079163}"/>
          </ac:cxnSpMkLst>
        </pc:cxnChg>
        <pc:cxnChg chg="add mod">
          <ac:chgData name="Christopher Potter" userId="24ad2ef8db5e8a45" providerId="LiveId" clId="{10AB9FE2-9012-46EF-B18A-C87D5526F6EE}" dt="2026-06-08T07:29:18.231" v="144" actId="1076"/>
          <ac:cxnSpMkLst>
            <pc:docMk/>
            <pc:sldMk cId="2091781012" sldId="263"/>
            <ac:cxnSpMk id="24" creationId="{D3F6DE79-B286-DCE4-D269-9386FDA06489}"/>
          </ac:cxnSpMkLst>
        </pc:cxnChg>
        <pc:cxnChg chg="add mod">
          <ac:chgData name="Christopher Potter" userId="24ad2ef8db5e8a45" providerId="LiveId" clId="{10AB9FE2-9012-46EF-B18A-C87D5526F6EE}" dt="2026-06-08T07:29:30.051" v="145" actId="164"/>
          <ac:cxnSpMkLst>
            <pc:docMk/>
            <pc:sldMk cId="2091781012" sldId="263"/>
            <ac:cxnSpMk id="25" creationId="{350258C8-52C6-9ECB-19CB-4557EEA3E1D2}"/>
          </ac:cxnSpMkLst>
        </pc:cxnChg>
      </pc:sldChg>
      <pc:sldChg chg="addSp delSp modSp add mod ord delAnim modAnim">
        <pc:chgData name="Christopher Potter" userId="24ad2ef8db5e8a45" providerId="LiveId" clId="{10AB9FE2-9012-46EF-B18A-C87D5526F6EE}" dt="2026-06-08T08:43:44.197" v="992"/>
        <pc:sldMkLst>
          <pc:docMk/>
          <pc:sldMk cId="3507907010" sldId="264"/>
        </pc:sldMkLst>
        <pc:spChg chg="mod">
          <ac:chgData name="Christopher Potter" userId="24ad2ef8db5e8a45" providerId="LiveId" clId="{10AB9FE2-9012-46EF-B18A-C87D5526F6EE}" dt="2026-06-08T08:41:52.755" v="970" actId="20577"/>
          <ac:spMkLst>
            <pc:docMk/>
            <pc:sldMk cId="3507907010" sldId="264"/>
            <ac:spMk id="2" creationId="{0283A7F4-9013-9874-5EA3-92C15AA5DA7A}"/>
          </ac:spMkLst>
        </pc:spChg>
        <pc:spChg chg="del mod">
          <ac:chgData name="Christopher Potter" userId="24ad2ef8db5e8a45" providerId="LiveId" clId="{10AB9FE2-9012-46EF-B18A-C87D5526F6EE}" dt="2026-06-08T08:42:59.238" v="987" actId="478"/>
          <ac:spMkLst>
            <pc:docMk/>
            <pc:sldMk cId="3507907010" sldId="264"/>
            <ac:spMk id="3" creationId="{E0F346F2-DF7A-9C37-B0BA-4F9BAD7E260D}"/>
          </ac:spMkLst>
        </pc:spChg>
        <pc:spChg chg="add mod">
          <ac:chgData name="Christopher Potter" userId="24ad2ef8db5e8a45" providerId="LiveId" clId="{10AB9FE2-9012-46EF-B18A-C87D5526F6EE}" dt="2026-06-08T08:43:34.674" v="991" actId="164"/>
          <ac:spMkLst>
            <pc:docMk/>
            <pc:sldMk cId="3507907010" sldId="264"/>
            <ac:spMk id="4" creationId="{7505A0D6-55CE-8409-E9D2-E4DE256F233A}"/>
          </ac:spMkLst>
        </pc:spChg>
        <pc:spChg chg="add mod">
          <ac:chgData name="Christopher Potter" userId="24ad2ef8db5e8a45" providerId="LiveId" clId="{10AB9FE2-9012-46EF-B18A-C87D5526F6EE}" dt="2026-06-08T08:43:34.674" v="991" actId="164"/>
          <ac:spMkLst>
            <pc:docMk/>
            <pc:sldMk cId="3507907010" sldId="264"/>
            <ac:spMk id="5" creationId="{BF0E68FE-21AC-C217-6238-E4882DC287D4}"/>
          </ac:spMkLst>
        </pc:spChg>
        <pc:spChg chg="del mod">
          <ac:chgData name="Christopher Potter" userId="24ad2ef8db5e8a45" providerId="LiveId" clId="{10AB9FE2-9012-46EF-B18A-C87D5526F6EE}" dt="2026-06-08T08:42:57.169" v="986" actId="478"/>
          <ac:spMkLst>
            <pc:docMk/>
            <pc:sldMk cId="3507907010" sldId="264"/>
            <ac:spMk id="7" creationId="{3BF5EC46-05B2-607A-CFC9-79BB38608F34}"/>
          </ac:spMkLst>
        </pc:spChg>
        <pc:spChg chg="del mod">
          <ac:chgData name="Christopher Potter" userId="24ad2ef8db5e8a45" providerId="LiveId" clId="{10AB9FE2-9012-46EF-B18A-C87D5526F6EE}" dt="2026-06-08T08:42:55.112" v="985" actId="478"/>
          <ac:spMkLst>
            <pc:docMk/>
            <pc:sldMk cId="3507907010" sldId="264"/>
            <ac:spMk id="8" creationId="{0FDBE1CF-B21E-03E7-B916-958876861700}"/>
          </ac:spMkLst>
        </pc:spChg>
        <pc:spChg chg="del mod">
          <ac:chgData name="Christopher Potter" userId="24ad2ef8db5e8a45" providerId="LiveId" clId="{10AB9FE2-9012-46EF-B18A-C87D5526F6EE}" dt="2026-06-08T08:42:52.706" v="984" actId="478"/>
          <ac:spMkLst>
            <pc:docMk/>
            <pc:sldMk cId="3507907010" sldId="264"/>
            <ac:spMk id="9" creationId="{B1E13008-C0BC-5F15-589D-6E015AD78B35}"/>
          </ac:spMkLst>
        </pc:spChg>
        <pc:spChg chg="add mod">
          <ac:chgData name="Christopher Potter" userId="24ad2ef8db5e8a45" providerId="LiveId" clId="{10AB9FE2-9012-46EF-B18A-C87D5526F6EE}" dt="2026-06-08T08:43:34.674" v="991" actId="164"/>
          <ac:spMkLst>
            <pc:docMk/>
            <pc:sldMk cId="3507907010" sldId="264"/>
            <ac:spMk id="10" creationId="{370FFB55-EB4C-8509-C645-172B38E6FBC1}"/>
          </ac:spMkLst>
        </pc:spChg>
        <pc:spChg chg="add mod">
          <ac:chgData name="Christopher Potter" userId="24ad2ef8db5e8a45" providerId="LiveId" clId="{10AB9FE2-9012-46EF-B18A-C87D5526F6EE}" dt="2026-06-08T08:43:34.674" v="991" actId="164"/>
          <ac:spMkLst>
            <pc:docMk/>
            <pc:sldMk cId="3507907010" sldId="264"/>
            <ac:spMk id="11" creationId="{41849BD7-2538-3406-2A22-CFF87EDB0651}"/>
          </ac:spMkLst>
        </pc:spChg>
        <pc:spChg chg="del mod">
          <ac:chgData name="Christopher Potter" userId="24ad2ef8db5e8a45" providerId="LiveId" clId="{10AB9FE2-9012-46EF-B18A-C87D5526F6EE}" dt="2026-06-08T08:42:50.432" v="983" actId="478"/>
          <ac:spMkLst>
            <pc:docMk/>
            <pc:sldMk cId="3507907010" sldId="264"/>
            <ac:spMk id="12" creationId="{4155982F-743A-21CD-13EB-F31698DA0FA8}"/>
          </ac:spMkLst>
        </pc:spChg>
        <pc:grpChg chg="add mod">
          <ac:chgData name="Christopher Potter" userId="24ad2ef8db5e8a45" providerId="LiveId" clId="{10AB9FE2-9012-46EF-B18A-C87D5526F6EE}" dt="2026-06-08T08:43:21.115" v="989" actId="164"/>
          <ac:grpSpMkLst>
            <pc:docMk/>
            <pc:sldMk cId="3507907010" sldId="264"/>
            <ac:grpSpMk id="15" creationId="{A912795D-6977-D3B5-083C-00F8BF99BDEC}"/>
          </ac:grpSpMkLst>
        </pc:grpChg>
        <pc:grpChg chg="add mod">
          <ac:chgData name="Christopher Potter" userId="24ad2ef8db5e8a45" providerId="LiveId" clId="{10AB9FE2-9012-46EF-B18A-C87D5526F6EE}" dt="2026-06-08T08:43:34.674" v="991" actId="164"/>
          <ac:grpSpMkLst>
            <pc:docMk/>
            <pc:sldMk cId="3507907010" sldId="264"/>
            <ac:grpSpMk id="16" creationId="{3E9CF6B5-B8DC-6731-9BBC-901E5A9B3A3B}"/>
          </ac:grpSpMkLst>
        </pc:grpChg>
        <pc:grpChg chg="del mod">
          <ac:chgData name="Christopher Potter" userId="24ad2ef8db5e8a45" providerId="LiveId" clId="{10AB9FE2-9012-46EF-B18A-C87D5526F6EE}" dt="2026-06-08T08:43:10.844" v="988" actId="165"/>
          <ac:grpSpMkLst>
            <pc:docMk/>
            <pc:sldMk cId="3507907010" sldId="264"/>
            <ac:grpSpMk id="26" creationId="{89030C72-6E9C-1B94-2A5F-B5FBDD12C4B2}"/>
          </ac:grpSpMkLst>
        </pc:grpChg>
        <pc:cxnChg chg="mod topLvl">
          <ac:chgData name="Christopher Potter" userId="24ad2ef8db5e8a45" providerId="LiveId" clId="{10AB9FE2-9012-46EF-B18A-C87D5526F6EE}" dt="2026-06-08T08:43:34.674" v="991" actId="164"/>
          <ac:cxnSpMkLst>
            <pc:docMk/>
            <pc:sldMk cId="3507907010" sldId="264"/>
            <ac:cxnSpMk id="6" creationId="{BB334352-15B4-6706-78BC-4422E6227823}"/>
          </ac:cxnSpMkLst>
        </pc:cxnChg>
        <pc:cxnChg chg="mod topLvl">
          <ac:chgData name="Christopher Potter" userId="24ad2ef8db5e8a45" providerId="LiveId" clId="{10AB9FE2-9012-46EF-B18A-C87D5526F6EE}" dt="2026-06-08T08:43:34.674" v="991" actId="164"/>
          <ac:cxnSpMkLst>
            <pc:docMk/>
            <pc:sldMk cId="3507907010" sldId="264"/>
            <ac:cxnSpMk id="13" creationId="{25948199-CFF3-E17B-8F7D-579796D44300}"/>
          </ac:cxnSpMkLst>
        </pc:cxnChg>
        <pc:cxnChg chg="mod topLvl">
          <ac:chgData name="Christopher Potter" userId="24ad2ef8db5e8a45" providerId="LiveId" clId="{10AB9FE2-9012-46EF-B18A-C87D5526F6EE}" dt="2026-06-08T08:43:34.674" v="991" actId="164"/>
          <ac:cxnSpMkLst>
            <pc:docMk/>
            <pc:sldMk cId="3507907010" sldId="264"/>
            <ac:cxnSpMk id="14" creationId="{0D04174F-856E-F67A-DEEF-2EDC05052140}"/>
          </ac:cxnSpMkLst>
        </pc:cxnChg>
        <pc:cxnChg chg="mod topLvl">
          <ac:chgData name="Christopher Potter" userId="24ad2ef8db5e8a45" providerId="LiveId" clId="{10AB9FE2-9012-46EF-B18A-C87D5526F6EE}" dt="2026-06-08T08:43:24.996" v="990" actId="208"/>
          <ac:cxnSpMkLst>
            <pc:docMk/>
            <pc:sldMk cId="3507907010" sldId="264"/>
            <ac:cxnSpMk id="19" creationId="{06C8DE64-E8A6-0A18-14F5-49D53A2E37B3}"/>
          </ac:cxnSpMkLst>
        </pc:cxnChg>
        <pc:cxnChg chg="mod topLvl">
          <ac:chgData name="Christopher Potter" userId="24ad2ef8db5e8a45" providerId="LiveId" clId="{10AB9FE2-9012-46EF-B18A-C87D5526F6EE}" dt="2026-06-08T08:43:24.996" v="990" actId="208"/>
          <ac:cxnSpMkLst>
            <pc:docMk/>
            <pc:sldMk cId="3507907010" sldId="264"/>
            <ac:cxnSpMk id="23" creationId="{866506A8-E4FC-3773-2E23-1A289B35F4E4}"/>
          </ac:cxnSpMkLst>
        </pc:cxnChg>
        <pc:cxnChg chg="mod topLvl">
          <ac:chgData name="Christopher Potter" userId="24ad2ef8db5e8a45" providerId="LiveId" clId="{10AB9FE2-9012-46EF-B18A-C87D5526F6EE}" dt="2026-06-08T08:43:24.996" v="990" actId="208"/>
          <ac:cxnSpMkLst>
            <pc:docMk/>
            <pc:sldMk cId="3507907010" sldId="264"/>
            <ac:cxnSpMk id="24" creationId="{EF9D676D-3783-4AFF-35FF-0753AC05A402}"/>
          </ac:cxnSpMkLst>
        </pc:cxnChg>
        <pc:cxnChg chg="mod topLvl">
          <ac:chgData name="Christopher Potter" userId="24ad2ef8db5e8a45" providerId="LiveId" clId="{10AB9FE2-9012-46EF-B18A-C87D5526F6EE}" dt="2026-06-08T08:43:24.996" v="990" actId="208"/>
          <ac:cxnSpMkLst>
            <pc:docMk/>
            <pc:sldMk cId="3507907010" sldId="264"/>
            <ac:cxnSpMk id="25" creationId="{F17026A5-683B-259F-C678-9C82D6DBE321}"/>
          </ac:cxnSpMkLst>
        </pc:cxnChg>
      </pc:sldChg>
      <pc:sldChg chg="modSp add mod">
        <pc:chgData name="Christopher Potter" userId="24ad2ef8db5e8a45" providerId="LiveId" clId="{10AB9FE2-9012-46EF-B18A-C87D5526F6EE}" dt="2026-06-08T08:38:38.724" v="908" actId="14100"/>
        <pc:sldMkLst>
          <pc:docMk/>
          <pc:sldMk cId="700740236" sldId="265"/>
        </pc:sldMkLst>
        <pc:spChg chg="mod">
          <ac:chgData name="Christopher Potter" userId="24ad2ef8db5e8a45" providerId="LiveId" clId="{10AB9FE2-9012-46EF-B18A-C87D5526F6EE}" dt="2026-06-08T07:50:41.846" v="215" actId="404"/>
          <ac:spMkLst>
            <pc:docMk/>
            <pc:sldMk cId="700740236" sldId="265"/>
            <ac:spMk id="3" creationId="{86E05488-EF13-B65A-12EB-848F8836F52B}"/>
          </ac:spMkLst>
        </pc:spChg>
        <pc:spChg chg="mod">
          <ac:chgData name="Christopher Potter" userId="24ad2ef8db5e8a45" providerId="LiveId" clId="{10AB9FE2-9012-46EF-B18A-C87D5526F6EE}" dt="2026-06-08T07:50:24.881" v="192" actId="20577"/>
          <ac:spMkLst>
            <pc:docMk/>
            <pc:sldMk cId="700740236" sldId="265"/>
            <ac:spMk id="7" creationId="{9294CF58-1E92-2AB4-59EE-83366338A3A7}"/>
          </ac:spMkLst>
        </pc:spChg>
        <pc:spChg chg="mod">
          <ac:chgData name="Christopher Potter" userId="24ad2ef8db5e8a45" providerId="LiveId" clId="{10AB9FE2-9012-46EF-B18A-C87D5526F6EE}" dt="2026-06-08T07:50:28.433" v="193" actId="1076"/>
          <ac:spMkLst>
            <pc:docMk/>
            <pc:sldMk cId="700740236" sldId="265"/>
            <ac:spMk id="8" creationId="{EFE755B3-AE6E-8E48-8DA3-2BD597F51BBB}"/>
          </ac:spMkLst>
        </pc:spChg>
        <pc:spChg chg="mod">
          <ac:chgData name="Christopher Potter" userId="24ad2ef8db5e8a45" providerId="LiveId" clId="{10AB9FE2-9012-46EF-B18A-C87D5526F6EE}" dt="2026-06-08T08:38:38.724" v="908" actId="14100"/>
          <ac:spMkLst>
            <pc:docMk/>
            <pc:sldMk cId="700740236" sldId="265"/>
            <ac:spMk id="9" creationId="{BA07C233-5B1D-29FB-E062-588B2E892228}"/>
          </ac:spMkLst>
        </pc:spChg>
        <pc:spChg chg="mod">
          <ac:chgData name="Christopher Potter" userId="24ad2ef8db5e8a45" providerId="LiveId" clId="{10AB9FE2-9012-46EF-B18A-C87D5526F6EE}" dt="2026-06-08T07:50:32.105" v="194" actId="1076"/>
          <ac:spMkLst>
            <pc:docMk/>
            <pc:sldMk cId="700740236" sldId="265"/>
            <ac:spMk id="12" creationId="{035E66E5-BD82-0ACA-D81E-43CC389EE3C0}"/>
          </ac:spMkLst>
        </pc:spChg>
        <pc:grpChg chg="mod">
          <ac:chgData name="Christopher Potter" userId="24ad2ef8db5e8a45" providerId="LiveId" clId="{10AB9FE2-9012-46EF-B18A-C87D5526F6EE}" dt="2026-06-08T07:50:24.881" v="192" actId="20577"/>
          <ac:grpSpMkLst>
            <pc:docMk/>
            <pc:sldMk cId="700740236" sldId="265"/>
            <ac:grpSpMk id="26" creationId="{A3B4A0C0-924E-2C2A-20CB-C08E6EF3F982}"/>
          </ac:grpSpMkLst>
        </pc:grpChg>
        <pc:cxnChg chg="mod">
          <ac:chgData name="Christopher Potter" userId="24ad2ef8db5e8a45" providerId="LiveId" clId="{10AB9FE2-9012-46EF-B18A-C87D5526F6EE}" dt="2026-06-08T07:50:24.881" v="192" actId="20577"/>
          <ac:cxnSpMkLst>
            <pc:docMk/>
            <pc:sldMk cId="700740236" sldId="265"/>
            <ac:cxnSpMk id="6" creationId="{D6977F83-CC55-CDB0-E74D-37EDFA3935D8}"/>
          </ac:cxnSpMkLst>
        </pc:cxnChg>
        <pc:cxnChg chg="mod">
          <ac:chgData name="Christopher Potter" userId="24ad2ef8db5e8a45" providerId="LiveId" clId="{10AB9FE2-9012-46EF-B18A-C87D5526F6EE}" dt="2026-06-08T07:50:24.881" v="192" actId="20577"/>
          <ac:cxnSpMkLst>
            <pc:docMk/>
            <pc:sldMk cId="700740236" sldId="265"/>
            <ac:cxnSpMk id="13" creationId="{171F6511-E237-FA80-E2E9-78D723E52AB5}"/>
          </ac:cxnSpMkLst>
        </pc:cxnChg>
        <pc:cxnChg chg="mod">
          <ac:chgData name="Christopher Potter" userId="24ad2ef8db5e8a45" providerId="LiveId" clId="{10AB9FE2-9012-46EF-B18A-C87D5526F6EE}" dt="2026-06-08T07:50:24.881" v="192" actId="20577"/>
          <ac:cxnSpMkLst>
            <pc:docMk/>
            <pc:sldMk cId="700740236" sldId="265"/>
            <ac:cxnSpMk id="23" creationId="{76A2167B-FE67-1367-B818-B2373A1C548C}"/>
          </ac:cxnSpMkLst>
        </pc:cxnChg>
        <pc:cxnChg chg="mod">
          <ac:chgData name="Christopher Potter" userId="24ad2ef8db5e8a45" providerId="LiveId" clId="{10AB9FE2-9012-46EF-B18A-C87D5526F6EE}" dt="2026-06-08T07:50:24.881" v="192" actId="20577"/>
          <ac:cxnSpMkLst>
            <pc:docMk/>
            <pc:sldMk cId="700740236" sldId="265"/>
            <ac:cxnSpMk id="24" creationId="{7745FEBF-D5C5-A312-02FD-34A6C433E730}"/>
          </ac:cxnSpMkLst>
        </pc:cxnChg>
        <pc:cxnChg chg="mod">
          <ac:chgData name="Christopher Potter" userId="24ad2ef8db5e8a45" providerId="LiveId" clId="{10AB9FE2-9012-46EF-B18A-C87D5526F6EE}" dt="2026-06-08T07:50:24.881" v="192" actId="20577"/>
          <ac:cxnSpMkLst>
            <pc:docMk/>
            <pc:sldMk cId="700740236" sldId="265"/>
            <ac:cxnSpMk id="25" creationId="{8B5A3FAC-1DE2-3315-6EA9-192B8A235DAC}"/>
          </ac:cxnSpMkLst>
        </pc:cxnChg>
      </pc:sldChg>
      <pc:sldChg chg="del">
        <pc:chgData name="Christopher Potter" userId="24ad2ef8db5e8a45" providerId="LiveId" clId="{10AB9FE2-9012-46EF-B18A-C87D5526F6EE}" dt="2026-06-08T07:25:15.848" v="0" actId="47"/>
        <pc:sldMkLst>
          <pc:docMk/>
          <pc:sldMk cId="2492940166" sldId="265"/>
        </pc:sldMkLst>
      </pc:sldChg>
      <pc:sldChg chg="addSp delSp modSp add mod ord">
        <pc:chgData name="Christopher Potter" userId="24ad2ef8db5e8a45" providerId="LiveId" clId="{10AB9FE2-9012-46EF-B18A-C87D5526F6EE}" dt="2026-06-08T08:56:56.905" v="1161" actId="404"/>
        <pc:sldMkLst>
          <pc:docMk/>
          <pc:sldMk cId="2906990141" sldId="266"/>
        </pc:sldMkLst>
        <pc:spChg chg="mod">
          <ac:chgData name="Christopher Potter" userId="24ad2ef8db5e8a45" providerId="LiveId" clId="{10AB9FE2-9012-46EF-B18A-C87D5526F6EE}" dt="2026-06-08T08:56:56.905" v="1161" actId="404"/>
          <ac:spMkLst>
            <pc:docMk/>
            <pc:sldMk cId="2906990141" sldId="266"/>
            <ac:spMk id="3" creationId="{581E74D7-3550-B942-DC51-A3569434DF23}"/>
          </ac:spMkLst>
        </pc:spChg>
        <pc:spChg chg="mod topLvl">
          <ac:chgData name="Christopher Potter" userId="24ad2ef8db5e8a45" providerId="LiveId" clId="{10AB9FE2-9012-46EF-B18A-C87D5526F6EE}" dt="2026-06-08T07:55:33.574" v="243" actId="14100"/>
          <ac:spMkLst>
            <pc:docMk/>
            <pc:sldMk cId="2906990141" sldId="266"/>
            <ac:spMk id="7" creationId="{E49D5065-5F06-5A6B-127B-30074CA2DD6F}"/>
          </ac:spMkLst>
        </pc:spChg>
        <pc:spChg chg="mod topLvl">
          <ac:chgData name="Christopher Potter" userId="24ad2ef8db5e8a45" providerId="LiveId" clId="{10AB9FE2-9012-46EF-B18A-C87D5526F6EE}" dt="2026-06-08T07:55:42.514" v="244" actId="1076"/>
          <ac:spMkLst>
            <pc:docMk/>
            <pc:sldMk cId="2906990141" sldId="266"/>
            <ac:spMk id="8" creationId="{E3C59F99-67BF-88CC-848E-9DDA10537B90}"/>
          </ac:spMkLst>
        </pc:spChg>
        <pc:spChg chg="mod ord topLvl">
          <ac:chgData name="Christopher Potter" userId="24ad2ef8db5e8a45" providerId="LiveId" clId="{10AB9FE2-9012-46EF-B18A-C87D5526F6EE}" dt="2026-06-08T07:56:38.006" v="258" actId="207"/>
          <ac:spMkLst>
            <pc:docMk/>
            <pc:sldMk cId="2906990141" sldId="266"/>
            <ac:spMk id="9" creationId="{3DFCA7CE-451B-2670-42FD-0DF375DE3C87}"/>
          </ac:spMkLst>
        </pc:spChg>
        <pc:spChg chg="mod topLvl">
          <ac:chgData name="Christopher Potter" userId="24ad2ef8db5e8a45" providerId="LiveId" clId="{10AB9FE2-9012-46EF-B18A-C87D5526F6EE}" dt="2026-06-08T07:56:30.381" v="257" actId="207"/>
          <ac:spMkLst>
            <pc:docMk/>
            <pc:sldMk cId="2906990141" sldId="266"/>
            <ac:spMk id="12" creationId="{C1430B4B-3314-5846-0E44-53BD670084A3}"/>
          </ac:spMkLst>
        </pc:spChg>
        <pc:spChg chg="add mod">
          <ac:chgData name="Christopher Potter" userId="24ad2ef8db5e8a45" providerId="LiveId" clId="{10AB9FE2-9012-46EF-B18A-C87D5526F6EE}" dt="2026-06-08T08:07:53.768" v="349" actId="6549"/>
          <ac:spMkLst>
            <pc:docMk/>
            <pc:sldMk cId="2906990141" sldId="266"/>
            <ac:spMk id="15" creationId="{83DFF713-22B7-49DD-60C8-22C51D0FBAB6}"/>
          </ac:spMkLst>
        </pc:spChg>
        <pc:spChg chg="add mod ord">
          <ac:chgData name="Christopher Potter" userId="24ad2ef8db5e8a45" providerId="LiveId" clId="{10AB9FE2-9012-46EF-B18A-C87D5526F6EE}" dt="2026-06-08T07:56:23.265" v="256" actId="167"/>
          <ac:spMkLst>
            <pc:docMk/>
            <pc:sldMk cId="2906990141" sldId="266"/>
            <ac:spMk id="16" creationId="{AAC8997A-1149-7ED6-1CAF-5924DE8238B4}"/>
          </ac:spMkLst>
        </pc:spChg>
        <pc:grpChg chg="add mod ord">
          <ac:chgData name="Christopher Potter" userId="24ad2ef8db5e8a45" providerId="LiveId" clId="{10AB9FE2-9012-46EF-B18A-C87D5526F6EE}" dt="2026-06-08T07:54:45.444" v="231" actId="167"/>
          <ac:grpSpMkLst>
            <pc:docMk/>
            <pc:sldMk cId="2906990141" sldId="266"/>
            <ac:grpSpMk id="4" creationId="{71E300D5-BC5B-F0D5-A380-99C02EB98646}"/>
          </ac:grpSpMkLst>
        </pc:grpChg>
        <pc:grpChg chg="del">
          <ac:chgData name="Christopher Potter" userId="24ad2ef8db5e8a45" providerId="LiveId" clId="{10AB9FE2-9012-46EF-B18A-C87D5526F6EE}" dt="2026-06-08T07:53:20.294" v="219" actId="165"/>
          <ac:grpSpMkLst>
            <pc:docMk/>
            <pc:sldMk cId="2906990141" sldId="266"/>
            <ac:grpSpMk id="26" creationId="{FDC88133-CC71-2981-8EC0-F2C9C359C283}"/>
          </ac:grpSpMkLst>
        </pc:grpChg>
        <pc:cxnChg chg="mod topLvl">
          <ac:chgData name="Christopher Potter" userId="24ad2ef8db5e8a45" providerId="LiveId" clId="{10AB9FE2-9012-46EF-B18A-C87D5526F6EE}" dt="2026-06-08T07:54:24.034" v="228" actId="14100"/>
          <ac:cxnSpMkLst>
            <pc:docMk/>
            <pc:sldMk cId="2906990141" sldId="266"/>
            <ac:cxnSpMk id="6" creationId="{3EC620FA-EB8C-3EDE-0853-B4B92815C5F2}"/>
          </ac:cxnSpMkLst>
        </pc:cxnChg>
        <pc:cxnChg chg="mod topLvl">
          <ac:chgData name="Christopher Potter" userId="24ad2ef8db5e8a45" providerId="LiveId" clId="{10AB9FE2-9012-46EF-B18A-C87D5526F6EE}" dt="2026-06-08T07:53:59.396" v="225" actId="14100"/>
          <ac:cxnSpMkLst>
            <pc:docMk/>
            <pc:sldMk cId="2906990141" sldId="266"/>
            <ac:cxnSpMk id="13" creationId="{6963BD02-AFAD-10EA-7286-C0D14F6F5FF5}"/>
          </ac:cxnSpMkLst>
        </pc:cxnChg>
        <pc:cxnChg chg="mod topLvl">
          <ac:chgData name="Christopher Potter" userId="24ad2ef8db5e8a45" providerId="LiveId" clId="{10AB9FE2-9012-46EF-B18A-C87D5526F6EE}" dt="2026-06-08T07:54:33.594" v="229" actId="14100"/>
          <ac:cxnSpMkLst>
            <pc:docMk/>
            <pc:sldMk cId="2906990141" sldId="266"/>
            <ac:cxnSpMk id="14" creationId="{8851665B-BB16-2AB8-E510-0AEA7B450216}"/>
          </ac:cxnSpMkLst>
        </pc:cxnChg>
        <pc:cxnChg chg="mod">
          <ac:chgData name="Christopher Potter" userId="24ad2ef8db5e8a45" providerId="LiveId" clId="{10AB9FE2-9012-46EF-B18A-C87D5526F6EE}" dt="2026-06-08T07:53:38.900" v="221" actId="164"/>
          <ac:cxnSpMkLst>
            <pc:docMk/>
            <pc:sldMk cId="2906990141" sldId="266"/>
            <ac:cxnSpMk id="19" creationId="{8765DE1A-6B94-A809-D51B-5EADFAE312D2}"/>
          </ac:cxnSpMkLst>
        </pc:cxnChg>
        <pc:cxnChg chg="mod">
          <ac:chgData name="Christopher Potter" userId="24ad2ef8db5e8a45" providerId="LiveId" clId="{10AB9FE2-9012-46EF-B18A-C87D5526F6EE}" dt="2026-06-08T07:53:38.900" v="221" actId="164"/>
          <ac:cxnSpMkLst>
            <pc:docMk/>
            <pc:sldMk cId="2906990141" sldId="266"/>
            <ac:cxnSpMk id="23" creationId="{9B24EA6F-F1AE-7167-77EB-DD75A5376299}"/>
          </ac:cxnSpMkLst>
        </pc:cxnChg>
        <pc:cxnChg chg="mod topLvl">
          <ac:chgData name="Christopher Potter" userId="24ad2ef8db5e8a45" providerId="LiveId" clId="{10AB9FE2-9012-46EF-B18A-C87D5526F6EE}" dt="2026-06-08T07:54:16.904" v="227" actId="1076"/>
          <ac:cxnSpMkLst>
            <pc:docMk/>
            <pc:sldMk cId="2906990141" sldId="266"/>
            <ac:cxnSpMk id="24" creationId="{4AAF3E07-8384-E4F5-262A-BE396719E632}"/>
          </ac:cxnSpMkLst>
        </pc:cxnChg>
        <pc:cxnChg chg="mod topLvl">
          <ac:chgData name="Christopher Potter" userId="24ad2ef8db5e8a45" providerId="LiveId" clId="{10AB9FE2-9012-46EF-B18A-C87D5526F6EE}" dt="2026-06-08T07:54:16.904" v="227" actId="1076"/>
          <ac:cxnSpMkLst>
            <pc:docMk/>
            <pc:sldMk cId="2906990141" sldId="266"/>
            <ac:cxnSpMk id="25" creationId="{ADFD6EBC-F1FD-E197-BC86-E09B59CA7A32}"/>
          </ac:cxnSpMkLst>
        </pc:cxnChg>
      </pc:sldChg>
      <pc:sldChg chg="delSp modSp add mod ord">
        <pc:chgData name="Christopher Potter" userId="24ad2ef8db5e8a45" providerId="LiveId" clId="{10AB9FE2-9012-46EF-B18A-C87D5526F6EE}" dt="2026-06-08T07:59:36.585" v="301" actId="20577"/>
        <pc:sldMkLst>
          <pc:docMk/>
          <pc:sldMk cId="1539816237" sldId="267"/>
        </pc:sldMkLst>
        <pc:spChg chg="mod">
          <ac:chgData name="Christopher Potter" userId="24ad2ef8db5e8a45" providerId="LiveId" clId="{10AB9FE2-9012-46EF-B18A-C87D5526F6EE}" dt="2026-06-08T07:59:36.585" v="301" actId="20577"/>
          <ac:spMkLst>
            <pc:docMk/>
            <pc:sldMk cId="1539816237" sldId="267"/>
            <ac:spMk id="3" creationId="{C1590185-F1A2-4361-9E94-DAB35DD2FBC8}"/>
          </ac:spMkLst>
        </pc:spChg>
        <pc:spChg chg="mod">
          <ac:chgData name="Christopher Potter" userId="24ad2ef8db5e8a45" providerId="LiveId" clId="{10AB9FE2-9012-46EF-B18A-C87D5526F6EE}" dt="2026-06-08T07:58:16.204" v="274" actId="14100"/>
          <ac:spMkLst>
            <pc:docMk/>
            <pc:sldMk cId="1539816237" sldId="267"/>
            <ac:spMk id="7" creationId="{6B73FDFC-8D04-18F2-4FA0-CB386F0DEEEF}"/>
          </ac:spMkLst>
        </pc:spChg>
        <pc:spChg chg="mod">
          <ac:chgData name="Christopher Potter" userId="24ad2ef8db5e8a45" providerId="LiveId" clId="{10AB9FE2-9012-46EF-B18A-C87D5526F6EE}" dt="2026-06-08T07:58:54.654" v="282" actId="1076"/>
          <ac:spMkLst>
            <pc:docMk/>
            <pc:sldMk cId="1539816237" sldId="267"/>
            <ac:spMk id="8" creationId="{91207AF4-3A6F-7730-4AAC-65B6AE81415B}"/>
          </ac:spMkLst>
        </pc:spChg>
        <pc:spChg chg="del mod">
          <ac:chgData name="Christopher Potter" userId="24ad2ef8db5e8a45" providerId="LiveId" clId="{10AB9FE2-9012-46EF-B18A-C87D5526F6EE}" dt="2026-06-08T07:59:15.264" v="289" actId="478"/>
          <ac:spMkLst>
            <pc:docMk/>
            <pc:sldMk cId="1539816237" sldId="267"/>
            <ac:spMk id="9" creationId="{24296A7E-21BB-C444-0358-EF34A2125E5E}"/>
          </ac:spMkLst>
        </pc:spChg>
        <pc:spChg chg="del">
          <ac:chgData name="Christopher Potter" userId="24ad2ef8db5e8a45" providerId="LiveId" clId="{10AB9FE2-9012-46EF-B18A-C87D5526F6EE}" dt="2026-06-08T07:59:17.836" v="290" actId="478"/>
          <ac:spMkLst>
            <pc:docMk/>
            <pc:sldMk cId="1539816237" sldId="267"/>
            <ac:spMk id="12" creationId="{31D2BE47-1714-4792-D7C4-DBCBF03BD204}"/>
          </ac:spMkLst>
        </pc:spChg>
        <pc:spChg chg="mod">
          <ac:chgData name="Christopher Potter" userId="24ad2ef8db5e8a45" providerId="LiveId" clId="{10AB9FE2-9012-46EF-B18A-C87D5526F6EE}" dt="2026-06-08T07:59:13.484" v="288" actId="1076"/>
          <ac:spMkLst>
            <pc:docMk/>
            <pc:sldMk cId="1539816237" sldId="267"/>
            <ac:spMk id="15" creationId="{5EC1B377-CF97-17A6-C49D-D5FBEF95CE42}"/>
          </ac:spMkLst>
        </pc:spChg>
        <pc:spChg chg="mod">
          <ac:chgData name="Christopher Potter" userId="24ad2ef8db5e8a45" providerId="LiveId" clId="{10AB9FE2-9012-46EF-B18A-C87D5526F6EE}" dt="2026-06-08T07:59:02.836" v="284" actId="14100"/>
          <ac:spMkLst>
            <pc:docMk/>
            <pc:sldMk cId="1539816237" sldId="267"/>
            <ac:spMk id="16" creationId="{B04722AE-9F58-DF8E-77E1-6B0074A97214}"/>
          </ac:spMkLst>
        </pc:spChg>
      </pc:sldChg>
      <pc:sldChg chg="addSp delSp modSp add mod">
        <pc:chgData name="Christopher Potter" userId="24ad2ef8db5e8a45" providerId="LiveId" clId="{10AB9FE2-9012-46EF-B18A-C87D5526F6EE}" dt="2026-06-08T08:56:29.232" v="1153" actId="404"/>
        <pc:sldMkLst>
          <pc:docMk/>
          <pc:sldMk cId="3698814811" sldId="268"/>
        </pc:sldMkLst>
        <pc:spChg chg="mod">
          <ac:chgData name="Christopher Potter" userId="24ad2ef8db5e8a45" providerId="LiveId" clId="{10AB9FE2-9012-46EF-B18A-C87D5526F6EE}" dt="2026-06-08T08:56:29.232" v="1153" actId="404"/>
          <ac:spMkLst>
            <pc:docMk/>
            <pc:sldMk cId="3698814811" sldId="268"/>
            <ac:spMk id="3" creationId="{2698CF57-15DA-E4CA-593A-0DF234324BE3}"/>
          </ac:spMkLst>
        </pc:spChg>
        <pc:spChg chg="mod">
          <ac:chgData name="Christopher Potter" userId="24ad2ef8db5e8a45" providerId="LiveId" clId="{10AB9FE2-9012-46EF-B18A-C87D5526F6EE}" dt="2026-06-08T08:04:12.255" v="345" actId="164"/>
          <ac:spMkLst>
            <pc:docMk/>
            <pc:sldMk cId="3698814811" sldId="268"/>
            <ac:spMk id="7" creationId="{AA620643-9C03-9E30-38AF-4E2220122907}"/>
          </ac:spMkLst>
        </pc:spChg>
        <pc:spChg chg="mod">
          <ac:chgData name="Christopher Potter" userId="24ad2ef8db5e8a45" providerId="LiveId" clId="{10AB9FE2-9012-46EF-B18A-C87D5526F6EE}" dt="2026-06-08T08:04:12.255" v="345" actId="164"/>
          <ac:spMkLst>
            <pc:docMk/>
            <pc:sldMk cId="3698814811" sldId="268"/>
            <ac:spMk id="8" creationId="{995F3078-6F40-DF46-D853-809958EC5B7A}"/>
          </ac:spMkLst>
        </pc:spChg>
        <pc:spChg chg="mod">
          <ac:chgData name="Christopher Potter" userId="24ad2ef8db5e8a45" providerId="LiveId" clId="{10AB9FE2-9012-46EF-B18A-C87D5526F6EE}" dt="2026-06-08T08:04:12.255" v="345" actId="164"/>
          <ac:spMkLst>
            <pc:docMk/>
            <pc:sldMk cId="3698814811" sldId="268"/>
            <ac:spMk id="15" creationId="{A50F7FC2-0767-48E0-E00E-B625251D2C70}"/>
          </ac:spMkLst>
        </pc:spChg>
        <pc:spChg chg="mod">
          <ac:chgData name="Christopher Potter" userId="24ad2ef8db5e8a45" providerId="LiveId" clId="{10AB9FE2-9012-46EF-B18A-C87D5526F6EE}" dt="2026-06-08T08:04:12.255" v="345" actId="164"/>
          <ac:spMkLst>
            <pc:docMk/>
            <pc:sldMk cId="3698814811" sldId="268"/>
            <ac:spMk id="16" creationId="{2169CBF3-C5AB-8805-06EB-712419FE8374}"/>
          </ac:spMkLst>
        </pc:spChg>
        <pc:spChg chg="add mod ord">
          <ac:chgData name="Christopher Potter" userId="24ad2ef8db5e8a45" providerId="LiveId" clId="{10AB9FE2-9012-46EF-B18A-C87D5526F6EE}" dt="2026-06-08T08:10:44.030" v="351" actId="167"/>
          <ac:spMkLst>
            <pc:docMk/>
            <pc:sldMk cId="3698814811" sldId="268"/>
            <ac:spMk id="20" creationId="{EFAA915D-9658-243C-D3A7-F11025F5A3B1}"/>
          </ac:spMkLst>
        </pc:spChg>
        <pc:spChg chg="add mod">
          <ac:chgData name="Christopher Potter" userId="24ad2ef8db5e8a45" providerId="LiveId" clId="{10AB9FE2-9012-46EF-B18A-C87D5526F6EE}" dt="2026-06-08T08:04:12.255" v="345" actId="164"/>
          <ac:spMkLst>
            <pc:docMk/>
            <pc:sldMk cId="3698814811" sldId="268"/>
            <ac:spMk id="21" creationId="{F2702602-C8F0-6819-46C3-856C8CE887A6}"/>
          </ac:spMkLst>
        </pc:spChg>
        <pc:grpChg chg="del mod">
          <ac:chgData name="Christopher Potter" userId="24ad2ef8db5e8a45" providerId="LiveId" clId="{10AB9FE2-9012-46EF-B18A-C87D5526F6EE}" dt="2026-06-08T08:01:11.054" v="313" actId="165"/>
          <ac:grpSpMkLst>
            <pc:docMk/>
            <pc:sldMk cId="3698814811" sldId="268"/>
            <ac:grpSpMk id="4" creationId="{9E3A797C-2882-9FBC-F085-77ADBAC7BA41}"/>
          </ac:grpSpMkLst>
        </pc:grpChg>
        <pc:grpChg chg="add del mod">
          <ac:chgData name="Christopher Potter" userId="24ad2ef8db5e8a45" providerId="LiveId" clId="{10AB9FE2-9012-46EF-B18A-C87D5526F6EE}" dt="2026-06-08T08:04:02.554" v="344" actId="165"/>
          <ac:grpSpMkLst>
            <pc:docMk/>
            <pc:sldMk cId="3698814811" sldId="268"/>
            <ac:grpSpMk id="11" creationId="{91568E36-6EE5-B623-B7CB-E545BA0CEC42}"/>
          </ac:grpSpMkLst>
        </pc:grpChg>
        <pc:grpChg chg="add del mod">
          <ac:chgData name="Christopher Potter" userId="24ad2ef8db5e8a45" providerId="LiveId" clId="{10AB9FE2-9012-46EF-B18A-C87D5526F6EE}" dt="2026-06-08T08:04:02.554" v="344" actId="165"/>
          <ac:grpSpMkLst>
            <pc:docMk/>
            <pc:sldMk cId="3698814811" sldId="268"/>
            <ac:grpSpMk id="12" creationId="{ED21CC67-514B-9745-129F-86D5408FC878}"/>
          </ac:grpSpMkLst>
        </pc:grpChg>
        <pc:grpChg chg="add mod ord">
          <ac:chgData name="Christopher Potter" userId="24ad2ef8db5e8a45" providerId="LiveId" clId="{10AB9FE2-9012-46EF-B18A-C87D5526F6EE}" dt="2026-06-08T08:04:38.358" v="347" actId="167"/>
          <ac:grpSpMkLst>
            <pc:docMk/>
            <pc:sldMk cId="3698814811" sldId="268"/>
            <ac:grpSpMk id="22" creationId="{B31FB579-C1FF-1C69-3399-61B29B549348}"/>
          </ac:grpSpMkLst>
        </pc:grpChg>
        <pc:cxnChg chg="add mod">
          <ac:chgData name="Christopher Potter" userId="24ad2ef8db5e8a45" providerId="LiveId" clId="{10AB9FE2-9012-46EF-B18A-C87D5526F6EE}" dt="2026-06-08T08:00:24.188" v="306" actId="1076"/>
          <ac:cxnSpMkLst>
            <pc:docMk/>
            <pc:sldMk cId="3698814811" sldId="268"/>
            <ac:cxnSpMk id="5" creationId="{02CF355D-7B39-7F2A-2B60-C5EFDDE55CE7}"/>
          </ac:cxnSpMkLst>
        </pc:cxnChg>
        <pc:cxnChg chg="mod topLvl">
          <ac:chgData name="Christopher Potter" userId="24ad2ef8db5e8a45" providerId="LiveId" clId="{10AB9FE2-9012-46EF-B18A-C87D5526F6EE}" dt="2026-06-08T08:04:12.255" v="345" actId="164"/>
          <ac:cxnSpMkLst>
            <pc:docMk/>
            <pc:sldMk cId="3698814811" sldId="268"/>
            <ac:cxnSpMk id="6" creationId="{DC791DA0-F534-0636-73AA-94D595D3994E}"/>
          </ac:cxnSpMkLst>
        </pc:cxnChg>
        <pc:cxnChg chg="mod topLvl">
          <ac:chgData name="Christopher Potter" userId="24ad2ef8db5e8a45" providerId="LiveId" clId="{10AB9FE2-9012-46EF-B18A-C87D5526F6EE}" dt="2026-06-08T08:04:12.255" v="345" actId="164"/>
          <ac:cxnSpMkLst>
            <pc:docMk/>
            <pc:sldMk cId="3698814811" sldId="268"/>
            <ac:cxnSpMk id="13" creationId="{69B3FD0A-5454-DE0D-9E0A-E967F8A6E666}"/>
          </ac:cxnSpMkLst>
        </pc:cxnChg>
        <pc:cxnChg chg="mod topLvl">
          <ac:chgData name="Christopher Potter" userId="24ad2ef8db5e8a45" providerId="LiveId" clId="{10AB9FE2-9012-46EF-B18A-C87D5526F6EE}" dt="2026-06-08T08:01:11.054" v="313" actId="165"/>
          <ac:cxnSpMkLst>
            <pc:docMk/>
            <pc:sldMk cId="3698814811" sldId="268"/>
            <ac:cxnSpMk id="14" creationId="{3682CDA7-2D3D-97EC-DEC9-F374C7221BE6}"/>
          </ac:cxnSpMkLst>
        </pc:cxnChg>
        <pc:cxnChg chg="mod topLvl">
          <ac:chgData name="Christopher Potter" userId="24ad2ef8db5e8a45" providerId="LiveId" clId="{10AB9FE2-9012-46EF-B18A-C87D5526F6EE}" dt="2026-06-08T08:04:12.255" v="345" actId="164"/>
          <ac:cxnSpMkLst>
            <pc:docMk/>
            <pc:sldMk cId="3698814811" sldId="268"/>
            <ac:cxnSpMk id="17" creationId="{04E5B131-26B1-AF68-A7E9-F59142673E1A}"/>
          </ac:cxnSpMkLst>
        </pc:cxnChg>
        <pc:cxnChg chg="mod topLvl">
          <ac:chgData name="Christopher Potter" userId="24ad2ef8db5e8a45" providerId="LiveId" clId="{10AB9FE2-9012-46EF-B18A-C87D5526F6EE}" dt="2026-06-08T08:04:02.554" v="344" actId="165"/>
          <ac:cxnSpMkLst>
            <pc:docMk/>
            <pc:sldMk cId="3698814811" sldId="268"/>
            <ac:cxnSpMk id="18" creationId="{EB9F4298-CDA9-7AEF-7157-142A1682888F}"/>
          </ac:cxnSpMkLst>
        </pc:cxnChg>
        <pc:cxnChg chg="del mod topLvl">
          <ac:chgData name="Christopher Potter" userId="24ad2ef8db5e8a45" providerId="LiveId" clId="{10AB9FE2-9012-46EF-B18A-C87D5526F6EE}" dt="2026-06-08T08:01:32.689" v="317" actId="478"/>
          <ac:cxnSpMkLst>
            <pc:docMk/>
            <pc:sldMk cId="3698814811" sldId="268"/>
            <ac:cxnSpMk id="19" creationId="{09641F25-04E7-9A74-BDE5-694CE5D85897}"/>
          </ac:cxnSpMkLst>
        </pc:cxnChg>
        <pc:cxnChg chg="del mod topLvl">
          <ac:chgData name="Christopher Potter" userId="24ad2ef8db5e8a45" providerId="LiveId" clId="{10AB9FE2-9012-46EF-B18A-C87D5526F6EE}" dt="2026-06-08T08:01:34.945" v="318" actId="478"/>
          <ac:cxnSpMkLst>
            <pc:docMk/>
            <pc:sldMk cId="3698814811" sldId="268"/>
            <ac:cxnSpMk id="23" creationId="{6EF6BC70-1936-F8B5-3CD2-640FDF40A208}"/>
          </ac:cxnSpMkLst>
        </pc:cxnChg>
        <pc:cxnChg chg="mod topLvl">
          <ac:chgData name="Christopher Potter" userId="24ad2ef8db5e8a45" providerId="LiveId" clId="{10AB9FE2-9012-46EF-B18A-C87D5526F6EE}" dt="2026-06-08T08:04:02.554" v="344" actId="165"/>
          <ac:cxnSpMkLst>
            <pc:docMk/>
            <pc:sldMk cId="3698814811" sldId="268"/>
            <ac:cxnSpMk id="24" creationId="{E58DA256-E5E5-80DD-D192-C0AA4A7031C8}"/>
          </ac:cxnSpMkLst>
        </pc:cxnChg>
        <pc:cxnChg chg="mod topLvl">
          <ac:chgData name="Christopher Potter" userId="24ad2ef8db5e8a45" providerId="LiveId" clId="{10AB9FE2-9012-46EF-B18A-C87D5526F6EE}" dt="2026-06-08T08:04:02.554" v="344" actId="165"/>
          <ac:cxnSpMkLst>
            <pc:docMk/>
            <pc:sldMk cId="3698814811" sldId="268"/>
            <ac:cxnSpMk id="25" creationId="{C3863966-A7C2-81E7-FE74-70F2BB71AB6A}"/>
          </ac:cxnSpMkLst>
        </pc:cxnChg>
      </pc:sldChg>
      <pc:sldChg chg="addSp delSp modSp add mod ord delAnim modAnim">
        <pc:chgData name="Christopher Potter" userId="24ad2ef8db5e8a45" providerId="LiveId" clId="{10AB9FE2-9012-46EF-B18A-C87D5526F6EE}" dt="2026-06-08T11:11:15.776" v="1488" actId="404"/>
        <pc:sldMkLst>
          <pc:docMk/>
          <pc:sldMk cId="3583353160" sldId="269"/>
        </pc:sldMkLst>
        <pc:spChg chg="mod">
          <ac:chgData name="Christopher Potter" userId="24ad2ef8db5e8a45" providerId="LiveId" clId="{10AB9FE2-9012-46EF-B18A-C87D5526F6EE}" dt="2026-06-08T08:11:20.435" v="396" actId="113"/>
          <ac:spMkLst>
            <pc:docMk/>
            <pc:sldMk cId="3583353160" sldId="269"/>
            <ac:spMk id="2" creationId="{E69CFEAD-1153-AEB4-994D-3E1C4CB681BB}"/>
          </ac:spMkLst>
        </pc:spChg>
        <pc:spChg chg="del mod">
          <ac:chgData name="Christopher Potter" userId="24ad2ef8db5e8a45" providerId="LiveId" clId="{10AB9FE2-9012-46EF-B18A-C87D5526F6EE}" dt="2026-06-08T08:13:26.484" v="445" actId="478"/>
          <ac:spMkLst>
            <pc:docMk/>
            <pc:sldMk cId="3583353160" sldId="269"/>
            <ac:spMk id="3" creationId="{E617FD41-7677-212D-01AC-434E56F3E7B7}"/>
          </ac:spMkLst>
        </pc:spChg>
        <pc:spChg chg="add mod">
          <ac:chgData name="Christopher Potter" userId="24ad2ef8db5e8a45" providerId="LiveId" clId="{10AB9FE2-9012-46EF-B18A-C87D5526F6EE}" dt="2026-06-08T08:12:03.494" v="407" actId="20577"/>
          <ac:spMkLst>
            <pc:docMk/>
            <pc:sldMk cId="3583353160" sldId="269"/>
            <ac:spMk id="4" creationId="{52D2CC3D-616C-C70A-D163-215612638688}"/>
          </ac:spMkLst>
        </pc:spChg>
        <pc:spChg chg="del">
          <ac:chgData name="Christopher Potter" userId="24ad2ef8db5e8a45" providerId="LiveId" clId="{10AB9FE2-9012-46EF-B18A-C87D5526F6EE}" dt="2026-06-08T08:11:47.920" v="399" actId="478"/>
          <ac:spMkLst>
            <pc:docMk/>
            <pc:sldMk cId="3583353160" sldId="269"/>
            <ac:spMk id="7" creationId="{6A4EE0A1-B5A8-BAA5-097C-DD0D8C325DC9}"/>
          </ac:spMkLst>
        </pc:spChg>
        <pc:spChg chg="mod">
          <ac:chgData name="Christopher Potter" userId="24ad2ef8db5e8a45" providerId="LiveId" clId="{10AB9FE2-9012-46EF-B18A-C87D5526F6EE}" dt="2026-06-08T08:12:22.994" v="411" actId="1076"/>
          <ac:spMkLst>
            <pc:docMk/>
            <pc:sldMk cId="3583353160" sldId="269"/>
            <ac:spMk id="8" creationId="{3FEED433-5C53-FD6F-4B3C-EF372A30C08C}"/>
          </ac:spMkLst>
        </pc:spChg>
        <pc:spChg chg="del">
          <ac:chgData name="Christopher Potter" userId="24ad2ef8db5e8a45" providerId="LiveId" clId="{10AB9FE2-9012-46EF-B18A-C87D5526F6EE}" dt="2026-06-08T08:11:27.354" v="397" actId="478"/>
          <ac:spMkLst>
            <pc:docMk/>
            <pc:sldMk cId="3583353160" sldId="269"/>
            <ac:spMk id="9" creationId="{CE421FC6-1E7A-9232-1ACF-80A5FEA68B9A}"/>
          </ac:spMkLst>
        </pc:spChg>
        <pc:spChg chg="mod">
          <ac:chgData name="Christopher Potter" userId="24ad2ef8db5e8a45" providerId="LiveId" clId="{10AB9FE2-9012-46EF-B18A-C87D5526F6EE}" dt="2026-06-08T08:12:18.848" v="409"/>
          <ac:spMkLst>
            <pc:docMk/>
            <pc:sldMk cId="3583353160" sldId="269"/>
            <ac:spMk id="10" creationId="{3869D969-846E-9088-C245-77605D346A05}"/>
          </ac:spMkLst>
        </pc:spChg>
        <pc:spChg chg="del">
          <ac:chgData name="Christopher Potter" userId="24ad2ef8db5e8a45" providerId="LiveId" clId="{10AB9FE2-9012-46EF-B18A-C87D5526F6EE}" dt="2026-06-08T08:11:31.144" v="398" actId="478"/>
          <ac:spMkLst>
            <pc:docMk/>
            <pc:sldMk cId="3583353160" sldId="269"/>
            <ac:spMk id="12" creationId="{567B6ABC-02B6-85F9-DB01-FE1366C5A2F0}"/>
          </ac:spMkLst>
        </pc:spChg>
        <pc:spChg chg="add mod">
          <ac:chgData name="Christopher Potter" userId="24ad2ef8db5e8a45" providerId="LiveId" clId="{10AB9FE2-9012-46EF-B18A-C87D5526F6EE}" dt="2026-06-08T08:12:18.848" v="409"/>
          <ac:spMkLst>
            <pc:docMk/>
            <pc:sldMk cId="3583353160" sldId="269"/>
            <ac:spMk id="22" creationId="{2E1D183B-E0C5-C668-7099-82D2255AA7D8}"/>
          </ac:spMkLst>
        </pc:spChg>
        <pc:spChg chg="add mod">
          <ac:chgData name="Christopher Potter" userId="24ad2ef8db5e8a45" providerId="LiveId" clId="{10AB9FE2-9012-46EF-B18A-C87D5526F6EE}" dt="2026-06-08T08:12:30.535" v="415" actId="20577"/>
          <ac:spMkLst>
            <pc:docMk/>
            <pc:sldMk cId="3583353160" sldId="269"/>
            <ac:spMk id="27" creationId="{CE30A8EA-9D1C-F4BB-E7C4-ADC181B2C1AC}"/>
          </ac:spMkLst>
        </pc:spChg>
        <pc:spChg chg="add mod">
          <ac:chgData name="Christopher Potter" userId="24ad2ef8db5e8a45" providerId="LiveId" clId="{10AB9FE2-9012-46EF-B18A-C87D5526F6EE}" dt="2026-06-08T08:12:39.265" v="423" actId="1038"/>
          <ac:spMkLst>
            <pc:docMk/>
            <pc:sldMk cId="3583353160" sldId="269"/>
            <ac:spMk id="28" creationId="{175CC776-C51B-0D45-8A71-6ACC3C7A0101}"/>
          </ac:spMkLst>
        </pc:spChg>
        <pc:spChg chg="add mod">
          <ac:chgData name="Christopher Potter" userId="24ad2ef8db5e8a45" providerId="LiveId" clId="{10AB9FE2-9012-46EF-B18A-C87D5526F6EE}" dt="2026-06-08T08:13:02.552" v="428" actId="1076"/>
          <ac:spMkLst>
            <pc:docMk/>
            <pc:sldMk cId="3583353160" sldId="269"/>
            <ac:spMk id="29" creationId="{A3AE9905-13AD-17EF-5783-2D11A4AD58E5}"/>
          </ac:spMkLst>
        </pc:spChg>
        <pc:spChg chg="add mod">
          <ac:chgData name="Christopher Potter" userId="24ad2ef8db5e8a45" providerId="LiveId" clId="{10AB9FE2-9012-46EF-B18A-C87D5526F6EE}" dt="2026-06-08T08:13:08.194" v="432" actId="20577"/>
          <ac:spMkLst>
            <pc:docMk/>
            <pc:sldMk cId="3583353160" sldId="269"/>
            <ac:spMk id="30" creationId="{16AFA478-1637-FBA6-0F7E-09D8AF7E0407}"/>
          </ac:spMkLst>
        </pc:spChg>
        <pc:spChg chg="add mod">
          <ac:chgData name="Christopher Potter" userId="24ad2ef8db5e8a45" providerId="LiveId" clId="{10AB9FE2-9012-46EF-B18A-C87D5526F6EE}" dt="2026-06-08T08:13:14.886" v="436" actId="20577"/>
          <ac:spMkLst>
            <pc:docMk/>
            <pc:sldMk cId="3583353160" sldId="269"/>
            <ac:spMk id="31" creationId="{DCE6629F-221C-8AA4-1514-52B5E225A42C}"/>
          </ac:spMkLst>
        </pc:spChg>
        <pc:spChg chg="add mod">
          <ac:chgData name="Christopher Potter" userId="24ad2ef8db5e8a45" providerId="LiveId" clId="{10AB9FE2-9012-46EF-B18A-C87D5526F6EE}" dt="2026-06-08T08:13:21.975" v="443" actId="1037"/>
          <ac:spMkLst>
            <pc:docMk/>
            <pc:sldMk cId="3583353160" sldId="269"/>
            <ac:spMk id="32" creationId="{C45689FB-FA0B-7F85-1277-DD79EF2DD11C}"/>
          </ac:spMkLst>
        </pc:spChg>
        <pc:spChg chg="add mod">
          <ac:chgData name="Christopher Potter" userId="24ad2ef8db5e8a45" providerId="LiveId" clId="{10AB9FE2-9012-46EF-B18A-C87D5526F6EE}" dt="2026-06-08T11:11:15.776" v="1488" actId="404"/>
          <ac:spMkLst>
            <pc:docMk/>
            <pc:sldMk cId="3583353160" sldId="269"/>
            <ac:spMk id="33" creationId="{DB1775D2-F95D-DDB2-52C9-72FE3FF15F22}"/>
          </ac:spMkLst>
        </pc:spChg>
        <pc:grpChg chg="add mod">
          <ac:chgData name="Christopher Potter" userId="24ad2ef8db5e8a45" providerId="LiveId" clId="{10AB9FE2-9012-46EF-B18A-C87D5526F6EE}" dt="2026-06-08T08:12:18.848" v="409"/>
          <ac:grpSpMkLst>
            <pc:docMk/>
            <pc:sldMk cId="3583353160" sldId="269"/>
            <ac:grpSpMk id="5" creationId="{3561AAB0-FDCF-617A-882F-C656B6C7DCA1}"/>
          </ac:grpSpMkLst>
        </pc:grpChg>
        <pc:grpChg chg="mod">
          <ac:chgData name="Christopher Potter" userId="24ad2ef8db5e8a45" providerId="LiveId" clId="{10AB9FE2-9012-46EF-B18A-C87D5526F6EE}" dt="2026-06-08T08:11:54.365" v="403" actId="404"/>
          <ac:grpSpMkLst>
            <pc:docMk/>
            <pc:sldMk cId="3583353160" sldId="269"/>
            <ac:grpSpMk id="26" creationId="{11DCC7B0-0463-AA89-D0CE-22D1A2EB5F06}"/>
          </ac:grpSpMkLst>
        </pc:grpChg>
        <pc:cxnChg chg="mod">
          <ac:chgData name="Christopher Potter" userId="24ad2ef8db5e8a45" providerId="LiveId" clId="{10AB9FE2-9012-46EF-B18A-C87D5526F6EE}" dt="2026-06-08T08:11:54.365" v="403" actId="404"/>
          <ac:cxnSpMkLst>
            <pc:docMk/>
            <pc:sldMk cId="3583353160" sldId="269"/>
            <ac:cxnSpMk id="6" creationId="{F945C4A4-EC13-DD93-D9BA-726E0E0623B1}"/>
          </ac:cxnSpMkLst>
        </pc:cxnChg>
        <pc:cxnChg chg="mod">
          <ac:chgData name="Christopher Potter" userId="24ad2ef8db5e8a45" providerId="LiveId" clId="{10AB9FE2-9012-46EF-B18A-C87D5526F6EE}" dt="2026-06-08T08:12:18.848" v="409"/>
          <ac:cxnSpMkLst>
            <pc:docMk/>
            <pc:sldMk cId="3583353160" sldId="269"/>
            <ac:cxnSpMk id="11" creationId="{C2701CE4-6A21-1E0D-665E-0155A1597973}"/>
          </ac:cxnSpMkLst>
        </pc:cxnChg>
        <pc:cxnChg chg="mod">
          <ac:chgData name="Christopher Potter" userId="24ad2ef8db5e8a45" providerId="LiveId" clId="{10AB9FE2-9012-46EF-B18A-C87D5526F6EE}" dt="2026-06-08T08:11:54.365" v="403" actId="404"/>
          <ac:cxnSpMkLst>
            <pc:docMk/>
            <pc:sldMk cId="3583353160" sldId="269"/>
            <ac:cxnSpMk id="13" creationId="{FDB36847-2C9F-9131-E258-39095D3279FE}"/>
          </ac:cxnSpMkLst>
        </pc:cxnChg>
        <pc:cxnChg chg="mod">
          <ac:chgData name="Christopher Potter" userId="24ad2ef8db5e8a45" providerId="LiveId" clId="{10AB9FE2-9012-46EF-B18A-C87D5526F6EE}" dt="2026-06-08T08:11:54.365" v="403" actId="404"/>
          <ac:cxnSpMkLst>
            <pc:docMk/>
            <pc:sldMk cId="3583353160" sldId="269"/>
            <ac:cxnSpMk id="14" creationId="{C35F6FFE-B2A1-DF25-29AB-8C7E99F7380E}"/>
          </ac:cxnSpMkLst>
        </pc:cxnChg>
        <pc:cxnChg chg="mod">
          <ac:chgData name="Christopher Potter" userId="24ad2ef8db5e8a45" providerId="LiveId" clId="{10AB9FE2-9012-46EF-B18A-C87D5526F6EE}" dt="2026-06-08T08:12:18.848" v="409"/>
          <ac:cxnSpMkLst>
            <pc:docMk/>
            <pc:sldMk cId="3583353160" sldId="269"/>
            <ac:cxnSpMk id="15" creationId="{3EF1BA43-0424-8971-4B1D-B388A28A661E}"/>
          </ac:cxnSpMkLst>
        </pc:cxnChg>
        <pc:cxnChg chg="mod">
          <ac:chgData name="Christopher Potter" userId="24ad2ef8db5e8a45" providerId="LiveId" clId="{10AB9FE2-9012-46EF-B18A-C87D5526F6EE}" dt="2026-06-08T08:12:18.848" v="409"/>
          <ac:cxnSpMkLst>
            <pc:docMk/>
            <pc:sldMk cId="3583353160" sldId="269"/>
            <ac:cxnSpMk id="16" creationId="{D29A085E-B8D1-8DF2-E7D6-6248B3752E98}"/>
          </ac:cxnSpMkLst>
        </pc:cxnChg>
        <pc:cxnChg chg="mod">
          <ac:chgData name="Christopher Potter" userId="24ad2ef8db5e8a45" providerId="LiveId" clId="{10AB9FE2-9012-46EF-B18A-C87D5526F6EE}" dt="2026-06-08T08:12:18.848" v="409"/>
          <ac:cxnSpMkLst>
            <pc:docMk/>
            <pc:sldMk cId="3583353160" sldId="269"/>
            <ac:cxnSpMk id="17" creationId="{3B8EF645-172D-1964-0FF6-CFCC390E958E}"/>
          </ac:cxnSpMkLst>
        </pc:cxnChg>
        <pc:cxnChg chg="mod">
          <ac:chgData name="Christopher Potter" userId="24ad2ef8db5e8a45" providerId="LiveId" clId="{10AB9FE2-9012-46EF-B18A-C87D5526F6EE}" dt="2026-06-08T08:12:18.848" v="409"/>
          <ac:cxnSpMkLst>
            <pc:docMk/>
            <pc:sldMk cId="3583353160" sldId="269"/>
            <ac:cxnSpMk id="18" creationId="{969E379B-72F2-AF8B-5878-E651FAAD6C88}"/>
          </ac:cxnSpMkLst>
        </pc:cxnChg>
        <pc:cxnChg chg="mod">
          <ac:chgData name="Christopher Potter" userId="24ad2ef8db5e8a45" providerId="LiveId" clId="{10AB9FE2-9012-46EF-B18A-C87D5526F6EE}" dt="2026-06-08T08:11:54.365" v="403" actId="404"/>
          <ac:cxnSpMkLst>
            <pc:docMk/>
            <pc:sldMk cId="3583353160" sldId="269"/>
            <ac:cxnSpMk id="19" creationId="{407A2CF7-9467-481F-BC43-A50BF17698F4}"/>
          </ac:cxnSpMkLst>
        </pc:cxnChg>
        <pc:cxnChg chg="mod">
          <ac:chgData name="Christopher Potter" userId="24ad2ef8db5e8a45" providerId="LiveId" clId="{10AB9FE2-9012-46EF-B18A-C87D5526F6EE}" dt="2026-06-08T08:12:18.848" v="409"/>
          <ac:cxnSpMkLst>
            <pc:docMk/>
            <pc:sldMk cId="3583353160" sldId="269"/>
            <ac:cxnSpMk id="20" creationId="{AFBA08D6-D0E8-619F-BA82-3B3544B4337E}"/>
          </ac:cxnSpMkLst>
        </pc:cxnChg>
        <pc:cxnChg chg="mod">
          <ac:chgData name="Christopher Potter" userId="24ad2ef8db5e8a45" providerId="LiveId" clId="{10AB9FE2-9012-46EF-B18A-C87D5526F6EE}" dt="2026-06-08T08:12:18.848" v="409"/>
          <ac:cxnSpMkLst>
            <pc:docMk/>
            <pc:sldMk cId="3583353160" sldId="269"/>
            <ac:cxnSpMk id="21" creationId="{7B5AEE9B-3982-BB60-268A-9B121A4275E1}"/>
          </ac:cxnSpMkLst>
        </pc:cxnChg>
        <pc:cxnChg chg="mod">
          <ac:chgData name="Christopher Potter" userId="24ad2ef8db5e8a45" providerId="LiveId" clId="{10AB9FE2-9012-46EF-B18A-C87D5526F6EE}" dt="2026-06-08T08:11:54.365" v="403" actId="404"/>
          <ac:cxnSpMkLst>
            <pc:docMk/>
            <pc:sldMk cId="3583353160" sldId="269"/>
            <ac:cxnSpMk id="23" creationId="{0A86D4F4-995D-4426-4375-8157A45CD996}"/>
          </ac:cxnSpMkLst>
        </pc:cxnChg>
        <pc:cxnChg chg="mod">
          <ac:chgData name="Christopher Potter" userId="24ad2ef8db5e8a45" providerId="LiveId" clId="{10AB9FE2-9012-46EF-B18A-C87D5526F6EE}" dt="2026-06-08T08:11:54.365" v="403" actId="404"/>
          <ac:cxnSpMkLst>
            <pc:docMk/>
            <pc:sldMk cId="3583353160" sldId="269"/>
            <ac:cxnSpMk id="24" creationId="{D1165B3A-BBB4-9DA1-D394-3C1C51CD8AB7}"/>
          </ac:cxnSpMkLst>
        </pc:cxnChg>
        <pc:cxnChg chg="mod">
          <ac:chgData name="Christopher Potter" userId="24ad2ef8db5e8a45" providerId="LiveId" clId="{10AB9FE2-9012-46EF-B18A-C87D5526F6EE}" dt="2026-06-08T08:11:54.365" v="403" actId="404"/>
          <ac:cxnSpMkLst>
            <pc:docMk/>
            <pc:sldMk cId="3583353160" sldId="269"/>
            <ac:cxnSpMk id="25" creationId="{72DA7A76-1830-D8AE-623B-E7468EF80A55}"/>
          </ac:cxnSpMkLst>
        </pc:cxnChg>
      </pc:sldChg>
      <pc:sldChg chg="addSp delSp modSp add mod modAnim">
        <pc:chgData name="Christopher Potter" userId="24ad2ef8db5e8a45" providerId="LiveId" clId="{10AB9FE2-9012-46EF-B18A-C87D5526F6EE}" dt="2026-06-08T11:11:22.183" v="1492" actId="404"/>
        <pc:sldMkLst>
          <pc:docMk/>
          <pc:sldMk cId="3600826481" sldId="270"/>
        </pc:sldMkLst>
        <pc:spChg chg="mod">
          <ac:chgData name="Christopher Potter" userId="24ad2ef8db5e8a45" providerId="LiveId" clId="{10AB9FE2-9012-46EF-B18A-C87D5526F6EE}" dt="2026-06-08T08:13:41.228" v="457" actId="20577"/>
          <ac:spMkLst>
            <pc:docMk/>
            <pc:sldMk cId="3600826481" sldId="270"/>
            <ac:spMk id="2" creationId="{14AF9791-46B7-ADEE-2A13-4C5C0F384101}"/>
          </ac:spMkLst>
        </pc:spChg>
        <pc:spChg chg="mod">
          <ac:chgData name="Christopher Potter" userId="24ad2ef8db5e8a45" providerId="LiveId" clId="{10AB9FE2-9012-46EF-B18A-C87D5526F6EE}" dt="2026-06-08T08:22:13.957" v="575" actId="1076"/>
          <ac:spMkLst>
            <pc:docMk/>
            <pc:sldMk cId="3600826481" sldId="270"/>
            <ac:spMk id="4" creationId="{32E6DA1E-D482-92D4-B6ED-D92C96A46352}"/>
          </ac:spMkLst>
        </pc:spChg>
        <pc:spChg chg="add mod">
          <ac:chgData name="Christopher Potter" userId="24ad2ef8db5e8a45" providerId="LiveId" clId="{10AB9FE2-9012-46EF-B18A-C87D5526F6EE}" dt="2026-06-08T08:14:10.044" v="465" actId="1076"/>
          <ac:spMkLst>
            <pc:docMk/>
            <pc:sldMk cId="3600826481" sldId="270"/>
            <ac:spMk id="16" creationId="{6CAC046D-708E-E847-9996-B24EC173835A}"/>
          </ac:spMkLst>
        </pc:spChg>
        <pc:spChg chg="add mod">
          <ac:chgData name="Christopher Potter" userId="24ad2ef8db5e8a45" providerId="LiveId" clId="{10AB9FE2-9012-46EF-B18A-C87D5526F6EE}" dt="2026-06-08T11:11:22.183" v="1492" actId="404"/>
          <ac:spMkLst>
            <pc:docMk/>
            <pc:sldMk cId="3600826481" sldId="270"/>
            <ac:spMk id="17" creationId="{72969AE6-6C04-0900-DF7F-1652DCC523F3}"/>
          </ac:spMkLst>
        </pc:spChg>
        <pc:spChg chg="mod">
          <ac:chgData name="Christopher Potter" userId="24ad2ef8db5e8a45" providerId="LiveId" clId="{10AB9FE2-9012-46EF-B18A-C87D5526F6EE}" dt="2026-06-08T08:14:15.427" v="466" actId="1076"/>
          <ac:spMkLst>
            <pc:docMk/>
            <pc:sldMk cId="3600826481" sldId="270"/>
            <ac:spMk id="27" creationId="{144139F1-6470-3229-A84C-3C6A96E03B1A}"/>
          </ac:spMkLst>
        </pc:spChg>
        <pc:spChg chg="mod">
          <ac:chgData name="Christopher Potter" userId="24ad2ef8db5e8a45" providerId="LiveId" clId="{10AB9FE2-9012-46EF-B18A-C87D5526F6EE}" dt="2026-06-08T08:14:18.436" v="467" actId="1076"/>
          <ac:spMkLst>
            <pc:docMk/>
            <pc:sldMk cId="3600826481" sldId="270"/>
            <ac:spMk id="28" creationId="{64938FA9-07BF-C358-F8BE-B0E229DCD09B}"/>
          </ac:spMkLst>
        </pc:spChg>
        <pc:spChg chg="mod">
          <ac:chgData name="Christopher Potter" userId="24ad2ef8db5e8a45" providerId="LiveId" clId="{10AB9FE2-9012-46EF-B18A-C87D5526F6EE}" dt="2026-06-08T08:14:22.114" v="468" actId="1076"/>
          <ac:spMkLst>
            <pc:docMk/>
            <pc:sldMk cId="3600826481" sldId="270"/>
            <ac:spMk id="29" creationId="{6DDD5111-C066-71B2-5CD4-0B72CAF8D616}"/>
          </ac:spMkLst>
        </pc:spChg>
        <pc:spChg chg="mod">
          <ac:chgData name="Christopher Potter" userId="24ad2ef8db5e8a45" providerId="LiveId" clId="{10AB9FE2-9012-46EF-B18A-C87D5526F6EE}" dt="2026-06-08T08:14:26.649" v="469" actId="1076"/>
          <ac:spMkLst>
            <pc:docMk/>
            <pc:sldMk cId="3600826481" sldId="270"/>
            <ac:spMk id="30" creationId="{7B353713-F702-988B-49FA-BEB7AB2EC1DF}"/>
          </ac:spMkLst>
        </pc:spChg>
        <pc:spChg chg="mod">
          <ac:chgData name="Christopher Potter" userId="24ad2ef8db5e8a45" providerId="LiveId" clId="{10AB9FE2-9012-46EF-B18A-C87D5526F6EE}" dt="2026-06-08T08:14:41.814" v="472" actId="1076"/>
          <ac:spMkLst>
            <pc:docMk/>
            <pc:sldMk cId="3600826481" sldId="270"/>
            <ac:spMk id="31" creationId="{FEF2581C-53B5-36CF-9779-96E0044BA0B6}"/>
          </ac:spMkLst>
        </pc:spChg>
        <pc:spChg chg="mod">
          <ac:chgData name="Christopher Potter" userId="24ad2ef8db5e8a45" providerId="LiveId" clId="{10AB9FE2-9012-46EF-B18A-C87D5526F6EE}" dt="2026-06-08T08:14:33.480" v="471" actId="1076"/>
          <ac:spMkLst>
            <pc:docMk/>
            <pc:sldMk cId="3600826481" sldId="270"/>
            <ac:spMk id="32" creationId="{70A8DC0C-C43E-6696-155F-C112F45D8AE3}"/>
          </ac:spMkLst>
        </pc:spChg>
        <pc:grpChg chg="add mod">
          <ac:chgData name="Christopher Potter" userId="24ad2ef8db5e8a45" providerId="LiveId" clId="{10AB9FE2-9012-46EF-B18A-C87D5526F6EE}" dt="2026-06-08T08:13:54.985" v="459"/>
          <ac:grpSpMkLst>
            <pc:docMk/>
            <pc:sldMk cId="3600826481" sldId="270"/>
            <ac:grpSpMk id="3" creationId="{8F079888-EA89-9A3D-3A7C-2E52BAC42BD0}"/>
          </ac:grpSpMkLst>
        </pc:grpChg>
        <pc:grpChg chg="del">
          <ac:chgData name="Christopher Potter" userId="24ad2ef8db5e8a45" providerId="LiveId" clId="{10AB9FE2-9012-46EF-B18A-C87D5526F6EE}" dt="2026-06-08T08:13:54.485" v="458" actId="478"/>
          <ac:grpSpMkLst>
            <pc:docMk/>
            <pc:sldMk cId="3600826481" sldId="270"/>
            <ac:grpSpMk id="26" creationId="{0286F4F5-DD1B-3D04-CE30-289AAA476C9E}"/>
          </ac:grpSpMkLst>
        </pc:grpChg>
        <pc:cxnChg chg="mod">
          <ac:chgData name="Christopher Potter" userId="24ad2ef8db5e8a45" providerId="LiveId" clId="{10AB9FE2-9012-46EF-B18A-C87D5526F6EE}" dt="2026-06-08T08:13:54.985" v="459"/>
          <ac:cxnSpMkLst>
            <pc:docMk/>
            <pc:sldMk cId="3600826481" sldId="270"/>
            <ac:cxnSpMk id="5" creationId="{7C021FC4-9B91-E57C-22C8-BBC2E05B7E14}"/>
          </ac:cxnSpMkLst>
        </pc:cxnChg>
        <pc:cxnChg chg="mod">
          <ac:chgData name="Christopher Potter" userId="24ad2ef8db5e8a45" providerId="LiveId" clId="{10AB9FE2-9012-46EF-B18A-C87D5526F6EE}" dt="2026-06-08T08:13:54.985" v="459"/>
          <ac:cxnSpMkLst>
            <pc:docMk/>
            <pc:sldMk cId="3600826481" sldId="270"/>
            <ac:cxnSpMk id="7" creationId="{16149A4C-1614-00BE-4D8D-C219F37EEFBC}"/>
          </ac:cxnSpMkLst>
        </pc:cxnChg>
        <pc:cxnChg chg="mod">
          <ac:chgData name="Christopher Potter" userId="24ad2ef8db5e8a45" providerId="LiveId" clId="{10AB9FE2-9012-46EF-B18A-C87D5526F6EE}" dt="2026-06-08T08:13:54.985" v="459"/>
          <ac:cxnSpMkLst>
            <pc:docMk/>
            <pc:sldMk cId="3600826481" sldId="270"/>
            <ac:cxnSpMk id="9" creationId="{C3C9989F-6B11-4EF1-D727-2DC89E28E660}"/>
          </ac:cxnSpMkLst>
        </pc:cxnChg>
        <pc:cxnChg chg="mod">
          <ac:chgData name="Christopher Potter" userId="24ad2ef8db5e8a45" providerId="LiveId" clId="{10AB9FE2-9012-46EF-B18A-C87D5526F6EE}" dt="2026-06-08T08:13:54.985" v="459"/>
          <ac:cxnSpMkLst>
            <pc:docMk/>
            <pc:sldMk cId="3600826481" sldId="270"/>
            <ac:cxnSpMk id="10" creationId="{EDCFA1B3-391E-5B93-C6A9-B478D94AC857}"/>
          </ac:cxnSpMkLst>
        </pc:cxnChg>
        <pc:cxnChg chg="mod">
          <ac:chgData name="Christopher Potter" userId="24ad2ef8db5e8a45" providerId="LiveId" clId="{10AB9FE2-9012-46EF-B18A-C87D5526F6EE}" dt="2026-06-08T08:13:54.985" v="459"/>
          <ac:cxnSpMkLst>
            <pc:docMk/>
            <pc:sldMk cId="3600826481" sldId="270"/>
            <ac:cxnSpMk id="11" creationId="{D7452ADF-BC4A-53EB-D6F3-240AFD78D3C3}"/>
          </ac:cxnSpMkLst>
        </pc:cxnChg>
        <pc:cxnChg chg="mod">
          <ac:chgData name="Christopher Potter" userId="24ad2ef8db5e8a45" providerId="LiveId" clId="{10AB9FE2-9012-46EF-B18A-C87D5526F6EE}" dt="2026-06-08T08:13:54.985" v="459"/>
          <ac:cxnSpMkLst>
            <pc:docMk/>
            <pc:sldMk cId="3600826481" sldId="270"/>
            <ac:cxnSpMk id="12" creationId="{FE853DDF-DBC9-D0BD-34F1-04A5DB53C1C1}"/>
          </ac:cxnSpMkLst>
        </pc:cxnChg>
        <pc:cxnChg chg="mod">
          <ac:chgData name="Christopher Potter" userId="24ad2ef8db5e8a45" providerId="LiveId" clId="{10AB9FE2-9012-46EF-B18A-C87D5526F6EE}" dt="2026-06-08T08:13:54.985" v="459"/>
          <ac:cxnSpMkLst>
            <pc:docMk/>
            <pc:sldMk cId="3600826481" sldId="270"/>
            <ac:cxnSpMk id="15" creationId="{786906F0-F5B8-15C6-53F3-3BDA1D0A9101}"/>
          </ac:cxnSpMkLst>
        </pc:cxnChg>
      </pc:sldChg>
      <pc:sldChg chg="del">
        <pc:chgData name="Christopher Potter" userId="24ad2ef8db5e8a45" providerId="LiveId" clId="{10AB9FE2-9012-46EF-B18A-C87D5526F6EE}" dt="2026-06-08T07:25:15.848" v="0" actId="47"/>
        <pc:sldMkLst>
          <pc:docMk/>
          <pc:sldMk cId="593188955" sldId="271"/>
        </pc:sldMkLst>
      </pc:sldChg>
      <pc:sldChg chg="addSp delSp modSp add mod ord">
        <pc:chgData name="Christopher Potter" userId="24ad2ef8db5e8a45" providerId="LiveId" clId="{10AB9FE2-9012-46EF-B18A-C87D5526F6EE}" dt="2026-06-08T08:38:56.740" v="909" actId="14100"/>
        <pc:sldMkLst>
          <pc:docMk/>
          <pc:sldMk cId="1724940394" sldId="271"/>
        </pc:sldMkLst>
        <pc:spChg chg="mod">
          <ac:chgData name="Christopher Potter" userId="24ad2ef8db5e8a45" providerId="LiveId" clId="{10AB9FE2-9012-46EF-B18A-C87D5526F6EE}" dt="2026-06-08T08:20:38.112" v="551" actId="20577"/>
          <ac:spMkLst>
            <pc:docMk/>
            <pc:sldMk cId="1724940394" sldId="271"/>
            <ac:spMk id="2" creationId="{D724D220-E665-C8E2-3ABC-7660952FB0C5}"/>
          </ac:spMkLst>
        </pc:spChg>
        <pc:spChg chg="mod">
          <ac:chgData name="Christopher Potter" userId="24ad2ef8db5e8a45" providerId="LiveId" clId="{10AB9FE2-9012-46EF-B18A-C87D5526F6EE}" dt="2026-06-08T08:20:44.714" v="559" actId="6549"/>
          <ac:spMkLst>
            <pc:docMk/>
            <pc:sldMk cId="1724940394" sldId="271"/>
            <ac:spMk id="3" creationId="{1B211289-9816-4EDD-F82D-4D07503F9495}"/>
          </ac:spMkLst>
        </pc:spChg>
        <pc:spChg chg="add mod ord">
          <ac:chgData name="Christopher Potter" userId="24ad2ef8db5e8a45" providerId="LiveId" clId="{10AB9FE2-9012-46EF-B18A-C87D5526F6EE}" dt="2026-06-08T08:21:00.130" v="560" actId="164"/>
          <ac:spMkLst>
            <pc:docMk/>
            <pc:sldMk cId="1724940394" sldId="271"/>
            <ac:spMk id="4" creationId="{5B9E6515-24BB-0E2C-B590-BA729E654CA6}"/>
          </ac:spMkLst>
        </pc:spChg>
        <pc:spChg chg="mod topLvl">
          <ac:chgData name="Christopher Potter" userId="24ad2ef8db5e8a45" providerId="LiveId" clId="{10AB9FE2-9012-46EF-B18A-C87D5526F6EE}" dt="2026-06-08T08:21:00.130" v="560" actId="164"/>
          <ac:spMkLst>
            <pc:docMk/>
            <pc:sldMk cId="1724940394" sldId="271"/>
            <ac:spMk id="7" creationId="{68D3E709-EAB5-2A1A-53BB-A392E283EC2B}"/>
          </ac:spMkLst>
        </pc:spChg>
        <pc:spChg chg="mod topLvl">
          <ac:chgData name="Christopher Potter" userId="24ad2ef8db5e8a45" providerId="LiveId" clId="{10AB9FE2-9012-46EF-B18A-C87D5526F6EE}" dt="2026-06-08T08:21:00.130" v="560" actId="164"/>
          <ac:spMkLst>
            <pc:docMk/>
            <pc:sldMk cId="1724940394" sldId="271"/>
            <ac:spMk id="8" creationId="{758598F1-2905-02A8-C4BF-D69A20254FCF}"/>
          </ac:spMkLst>
        </pc:spChg>
        <pc:spChg chg="add mod">
          <ac:chgData name="Christopher Potter" userId="24ad2ef8db5e8a45" providerId="LiveId" clId="{10AB9FE2-9012-46EF-B18A-C87D5526F6EE}" dt="2026-06-08T08:21:00.130" v="560" actId="164"/>
          <ac:spMkLst>
            <pc:docMk/>
            <pc:sldMk cId="1724940394" sldId="271"/>
            <ac:spMk id="9" creationId="{65FCD630-AF28-E090-8059-3F97E87ECB6A}"/>
          </ac:spMkLst>
        </pc:spChg>
        <pc:spChg chg="del">
          <ac:chgData name="Christopher Potter" userId="24ad2ef8db5e8a45" providerId="LiveId" clId="{10AB9FE2-9012-46EF-B18A-C87D5526F6EE}" dt="2026-06-08T08:16:30.575" v="483" actId="478"/>
          <ac:spMkLst>
            <pc:docMk/>
            <pc:sldMk cId="1724940394" sldId="271"/>
            <ac:spMk id="15" creationId="{CBCA93DA-9F61-977E-3E1A-28BE2417C099}"/>
          </ac:spMkLst>
        </pc:spChg>
        <pc:spChg chg="del mod">
          <ac:chgData name="Christopher Potter" userId="24ad2ef8db5e8a45" providerId="LiveId" clId="{10AB9FE2-9012-46EF-B18A-C87D5526F6EE}" dt="2026-06-08T08:16:36.325" v="485" actId="478"/>
          <ac:spMkLst>
            <pc:docMk/>
            <pc:sldMk cId="1724940394" sldId="271"/>
            <ac:spMk id="16" creationId="{7C5CBD9E-CC5C-AA3C-A53A-C721B067B2BA}"/>
          </ac:spMkLst>
        </pc:spChg>
        <pc:spChg chg="mod topLvl">
          <ac:chgData name="Christopher Potter" userId="24ad2ef8db5e8a45" providerId="LiveId" clId="{10AB9FE2-9012-46EF-B18A-C87D5526F6EE}" dt="2026-06-08T08:38:56.740" v="909" actId="14100"/>
          <ac:spMkLst>
            <pc:docMk/>
            <pc:sldMk cId="1724940394" sldId="271"/>
            <ac:spMk id="20" creationId="{9E298620-FE43-5FC4-C144-6EF358348DC4}"/>
          </ac:spMkLst>
        </pc:spChg>
        <pc:spChg chg="mod topLvl">
          <ac:chgData name="Christopher Potter" userId="24ad2ef8db5e8a45" providerId="LiveId" clId="{10AB9FE2-9012-46EF-B18A-C87D5526F6EE}" dt="2026-06-08T08:21:00.130" v="560" actId="164"/>
          <ac:spMkLst>
            <pc:docMk/>
            <pc:sldMk cId="1724940394" sldId="271"/>
            <ac:spMk id="21" creationId="{8BE7EE44-BC61-0821-44AE-801B4B031121}"/>
          </ac:spMkLst>
        </pc:spChg>
        <pc:grpChg chg="add mod ord">
          <ac:chgData name="Christopher Potter" userId="24ad2ef8db5e8a45" providerId="LiveId" clId="{10AB9FE2-9012-46EF-B18A-C87D5526F6EE}" dt="2026-06-08T08:21:12.473" v="572" actId="167"/>
          <ac:grpSpMkLst>
            <pc:docMk/>
            <pc:sldMk cId="1724940394" sldId="271"/>
            <ac:grpSpMk id="10" creationId="{3441055F-25AF-9A35-5B6C-1803BD8D2463}"/>
          </ac:grpSpMkLst>
        </pc:grpChg>
        <pc:grpChg chg="del mod">
          <ac:chgData name="Christopher Potter" userId="24ad2ef8db5e8a45" providerId="LiveId" clId="{10AB9FE2-9012-46EF-B18A-C87D5526F6EE}" dt="2026-06-08T08:17:39.837" v="490" actId="165"/>
          <ac:grpSpMkLst>
            <pc:docMk/>
            <pc:sldMk cId="1724940394" sldId="271"/>
            <ac:grpSpMk id="22" creationId="{69EBE02E-23A4-41A5-C97A-57136E731EE6}"/>
          </ac:grpSpMkLst>
        </pc:grpChg>
        <pc:cxnChg chg="mod topLvl">
          <ac:chgData name="Christopher Potter" userId="24ad2ef8db5e8a45" providerId="LiveId" clId="{10AB9FE2-9012-46EF-B18A-C87D5526F6EE}" dt="2026-06-08T08:21:00.130" v="560" actId="164"/>
          <ac:cxnSpMkLst>
            <pc:docMk/>
            <pc:sldMk cId="1724940394" sldId="271"/>
            <ac:cxnSpMk id="6" creationId="{878F65A4-1646-6DBE-ABDF-4C9DA39AAB07}"/>
          </ac:cxnSpMkLst>
        </pc:cxnChg>
        <pc:cxnChg chg="mod topLvl">
          <ac:chgData name="Christopher Potter" userId="24ad2ef8db5e8a45" providerId="LiveId" clId="{10AB9FE2-9012-46EF-B18A-C87D5526F6EE}" dt="2026-06-08T08:17:39.837" v="490" actId="165"/>
          <ac:cxnSpMkLst>
            <pc:docMk/>
            <pc:sldMk cId="1724940394" sldId="271"/>
            <ac:cxnSpMk id="13" creationId="{CEE2A712-6512-5103-CE95-639066D7DF0A}"/>
          </ac:cxnSpMkLst>
        </pc:cxnChg>
        <pc:cxnChg chg="mod topLvl">
          <ac:chgData name="Christopher Potter" userId="24ad2ef8db5e8a45" providerId="LiveId" clId="{10AB9FE2-9012-46EF-B18A-C87D5526F6EE}" dt="2026-06-08T08:21:00.130" v="560" actId="164"/>
          <ac:cxnSpMkLst>
            <pc:docMk/>
            <pc:sldMk cId="1724940394" sldId="271"/>
            <ac:cxnSpMk id="17" creationId="{8109D28B-0FC5-070E-7DFD-6B6034183C64}"/>
          </ac:cxnSpMkLst>
        </pc:cxnChg>
        <pc:cxnChg chg="mod topLvl">
          <ac:chgData name="Christopher Potter" userId="24ad2ef8db5e8a45" providerId="LiveId" clId="{10AB9FE2-9012-46EF-B18A-C87D5526F6EE}" dt="2026-06-08T08:17:39.837" v="490" actId="165"/>
          <ac:cxnSpMkLst>
            <pc:docMk/>
            <pc:sldMk cId="1724940394" sldId="271"/>
            <ac:cxnSpMk id="24" creationId="{B090032D-ADBA-223C-3BFB-64352B5CB1C7}"/>
          </ac:cxnSpMkLst>
        </pc:cxnChg>
        <pc:cxnChg chg="mod topLvl">
          <ac:chgData name="Christopher Potter" userId="24ad2ef8db5e8a45" providerId="LiveId" clId="{10AB9FE2-9012-46EF-B18A-C87D5526F6EE}" dt="2026-06-08T08:21:00.130" v="560" actId="164"/>
          <ac:cxnSpMkLst>
            <pc:docMk/>
            <pc:sldMk cId="1724940394" sldId="271"/>
            <ac:cxnSpMk id="25" creationId="{E62D1353-A7C9-D072-FD0A-6D365A8084CE}"/>
          </ac:cxnSpMkLst>
        </pc:cxnChg>
      </pc:sldChg>
      <pc:sldChg chg="addSp modSp add mod modAnim">
        <pc:chgData name="Christopher Potter" userId="24ad2ef8db5e8a45" providerId="LiveId" clId="{10AB9FE2-9012-46EF-B18A-C87D5526F6EE}" dt="2026-06-08T08:24:31.594" v="653" actId="404"/>
        <pc:sldMkLst>
          <pc:docMk/>
          <pc:sldMk cId="2764984171" sldId="272"/>
        </pc:sldMkLst>
        <pc:spChg chg="mod">
          <ac:chgData name="Christopher Potter" userId="24ad2ef8db5e8a45" providerId="LiveId" clId="{10AB9FE2-9012-46EF-B18A-C87D5526F6EE}" dt="2026-06-08T08:24:31.594" v="653" actId="404"/>
          <ac:spMkLst>
            <pc:docMk/>
            <pc:sldMk cId="2764984171" sldId="272"/>
            <ac:spMk id="2" creationId="{EDF4F7B3-80D0-EE1F-6495-6839F8D5B980}"/>
          </ac:spMkLst>
        </pc:spChg>
        <pc:spChg chg="add mod">
          <ac:chgData name="Christopher Potter" userId="24ad2ef8db5e8a45" providerId="LiveId" clId="{10AB9FE2-9012-46EF-B18A-C87D5526F6EE}" dt="2026-06-08T08:24:25.720" v="652" actId="20577"/>
          <ac:spMkLst>
            <pc:docMk/>
            <pc:sldMk cId="2764984171" sldId="272"/>
            <ac:spMk id="6" creationId="{38489727-A7F9-D182-7DDD-8DEF936DCFAB}"/>
          </ac:spMkLst>
        </pc:spChg>
      </pc:sldChg>
      <pc:sldChg chg="del">
        <pc:chgData name="Christopher Potter" userId="24ad2ef8db5e8a45" providerId="LiveId" clId="{10AB9FE2-9012-46EF-B18A-C87D5526F6EE}" dt="2026-06-08T07:25:15.848" v="0" actId="47"/>
        <pc:sldMkLst>
          <pc:docMk/>
          <pc:sldMk cId="3833745401" sldId="272"/>
        </pc:sldMkLst>
      </pc:sldChg>
      <pc:sldChg chg="del">
        <pc:chgData name="Christopher Potter" userId="24ad2ef8db5e8a45" providerId="LiveId" clId="{10AB9FE2-9012-46EF-B18A-C87D5526F6EE}" dt="2026-06-08T07:25:15.848" v="0" actId="47"/>
        <pc:sldMkLst>
          <pc:docMk/>
          <pc:sldMk cId="446847357" sldId="273"/>
        </pc:sldMkLst>
      </pc:sldChg>
      <pc:sldChg chg="addSp delSp modSp add mod">
        <pc:chgData name="Christopher Potter" userId="24ad2ef8db5e8a45" providerId="LiveId" clId="{10AB9FE2-9012-46EF-B18A-C87D5526F6EE}" dt="2026-06-08T08:28:32.274" v="745" actId="164"/>
        <pc:sldMkLst>
          <pc:docMk/>
          <pc:sldMk cId="466315495" sldId="273"/>
        </pc:sldMkLst>
        <pc:spChg chg="mod">
          <ac:chgData name="Christopher Potter" userId="24ad2ef8db5e8a45" providerId="LiveId" clId="{10AB9FE2-9012-46EF-B18A-C87D5526F6EE}" dt="2026-06-08T08:28:04.336" v="736"/>
          <ac:spMkLst>
            <pc:docMk/>
            <pc:sldMk cId="466315495" sldId="273"/>
            <ac:spMk id="2" creationId="{DD698A4E-DBD4-4576-BAB3-621E12994531}"/>
          </ac:spMkLst>
        </pc:spChg>
        <pc:spChg chg="mod">
          <ac:chgData name="Christopher Potter" userId="24ad2ef8db5e8a45" providerId="LiveId" clId="{10AB9FE2-9012-46EF-B18A-C87D5526F6EE}" dt="2026-06-08T08:28:32.274" v="745" actId="164"/>
          <ac:spMkLst>
            <pc:docMk/>
            <pc:sldMk cId="466315495" sldId="273"/>
            <ac:spMk id="4" creationId="{84D4EACB-0168-4A9D-F141-3DFCF6D20412}"/>
          </ac:spMkLst>
        </pc:spChg>
        <pc:spChg chg="mod">
          <ac:chgData name="Christopher Potter" userId="24ad2ef8db5e8a45" providerId="LiveId" clId="{10AB9FE2-9012-46EF-B18A-C87D5526F6EE}" dt="2026-06-08T08:28:07.550" v="741" actId="20577"/>
          <ac:spMkLst>
            <pc:docMk/>
            <pc:sldMk cId="466315495" sldId="273"/>
            <ac:spMk id="6" creationId="{3F71E8F2-6EDC-FBE2-EB96-ED627B349B1D}"/>
          </ac:spMkLst>
        </pc:spChg>
        <pc:spChg chg="mod">
          <ac:chgData name="Christopher Potter" userId="24ad2ef8db5e8a45" providerId="LiveId" clId="{10AB9FE2-9012-46EF-B18A-C87D5526F6EE}" dt="2026-06-08T08:28:32.274" v="745" actId="164"/>
          <ac:spMkLst>
            <pc:docMk/>
            <pc:sldMk cId="466315495" sldId="273"/>
            <ac:spMk id="16" creationId="{4A9F1F81-18D5-98FF-CFE0-9C25D86F27D8}"/>
          </ac:spMkLst>
        </pc:spChg>
        <pc:spChg chg="mod">
          <ac:chgData name="Christopher Potter" userId="24ad2ef8db5e8a45" providerId="LiveId" clId="{10AB9FE2-9012-46EF-B18A-C87D5526F6EE}" dt="2026-06-08T08:28:32.274" v="745" actId="164"/>
          <ac:spMkLst>
            <pc:docMk/>
            <pc:sldMk cId="466315495" sldId="273"/>
            <ac:spMk id="27" creationId="{A90B04CD-12F6-AD48-21FE-815CB74A7360}"/>
          </ac:spMkLst>
        </pc:spChg>
        <pc:spChg chg="mod">
          <ac:chgData name="Christopher Potter" userId="24ad2ef8db5e8a45" providerId="LiveId" clId="{10AB9FE2-9012-46EF-B18A-C87D5526F6EE}" dt="2026-06-08T08:28:32.274" v="745" actId="164"/>
          <ac:spMkLst>
            <pc:docMk/>
            <pc:sldMk cId="466315495" sldId="273"/>
            <ac:spMk id="28" creationId="{08B37117-FAA3-385A-944F-E144AB8F386F}"/>
          </ac:spMkLst>
        </pc:spChg>
        <pc:spChg chg="mod">
          <ac:chgData name="Christopher Potter" userId="24ad2ef8db5e8a45" providerId="LiveId" clId="{10AB9FE2-9012-46EF-B18A-C87D5526F6EE}" dt="2026-06-08T08:28:32.274" v="745" actId="164"/>
          <ac:spMkLst>
            <pc:docMk/>
            <pc:sldMk cId="466315495" sldId="273"/>
            <ac:spMk id="29" creationId="{08D594CC-10E1-1989-3E1A-7469BB135396}"/>
          </ac:spMkLst>
        </pc:spChg>
        <pc:spChg chg="mod">
          <ac:chgData name="Christopher Potter" userId="24ad2ef8db5e8a45" providerId="LiveId" clId="{10AB9FE2-9012-46EF-B18A-C87D5526F6EE}" dt="2026-06-08T08:28:32.274" v="745" actId="164"/>
          <ac:spMkLst>
            <pc:docMk/>
            <pc:sldMk cId="466315495" sldId="273"/>
            <ac:spMk id="30" creationId="{7AB334D8-1020-DA95-A468-5A7A419192BB}"/>
          </ac:spMkLst>
        </pc:spChg>
        <pc:spChg chg="mod">
          <ac:chgData name="Christopher Potter" userId="24ad2ef8db5e8a45" providerId="LiveId" clId="{10AB9FE2-9012-46EF-B18A-C87D5526F6EE}" dt="2026-06-08T08:28:32.274" v="745" actId="164"/>
          <ac:spMkLst>
            <pc:docMk/>
            <pc:sldMk cId="466315495" sldId="273"/>
            <ac:spMk id="31" creationId="{2EB9E8FD-4E25-AA9B-04A2-219B5C69A527}"/>
          </ac:spMkLst>
        </pc:spChg>
        <pc:spChg chg="mod">
          <ac:chgData name="Christopher Potter" userId="24ad2ef8db5e8a45" providerId="LiveId" clId="{10AB9FE2-9012-46EF-B18A-C87D5526F6EE}" dt="2026-06-08T08:28:32.274" v="745" actId="164"/>
          <ac:spMkLst>
            <pc:docMk/>
            <pc:sldMk cId="466315495" sldId="273"/>
            <ac:spMk id="32" creationId="{18C41643-AB38-4410-26FE-86EA309DAE78}"/>
          </ac:spMkLst>
        </pc:spChg>
        <pc:grpChg chg="del">
          <ac:chgData name="Christopher Potter" userId="24ad2ef8db5e8a45" providerId="LiveId" clId="{10AB9FE2-9012-46EF-B18A-C87D5526F6EE}" dt="2026-06-08T08:26:01.254" v="672" actId="165"/>
          <ac:grpSpMkLst>
            <pc:docMk/>
            <pc:sldMk cId="466315495" sldId="273"/>
            <ac:grpSpMk id="3" creationId="{7A8C1418-A6E1-4E36-538B-C013F6F969FC}"/>
          </ac:grpSpMkLst>
        </pc:grpChg>
        <pc:grpChg chg="add mod">
          <ac:chgData name="Christopher Potter" userId="24ad2ef8db5e8a45" providerId="LiveId" clId="{10AB9FE2-9012-46EF-B18A-C87D5526F6EE}" dt="2026-06-08T08:28:32.274" v="745" actId="164"/>
          <ac:grpSpMkLst>
            <pc:docMk/>
            <pc:sldMk cId="466315495" sldId="273"/>
            <ac:grpSpMk id="23" creationId="{232EB29B-9A9C-7B07-AC99-D4909BFEA948}"/>
          </ac:grpSpMkLst>
        </pc:grpChg>
        <pc:cxnChg chg="add del">
          <ac:chgData name="Christopher Potter" userId="24ad2ef8db5e8a45" providerId="LiveId" clId="{10AB9FE2-9012-46EF-B18A-C87D5526F6EE}" dt="2026-06-08T08:25:53.553" v="671" actId="478"/>
          <ac:cxnSpMkLst>
            <pc:docMk/>
            <pc:sldMk cId="466315495" sldId="273"/>
            <ac:cxnSpMk id="5" creationId="{5D09C012-BFE2-3FBD-2E74-B8124165F3FF}"/>
          </ac:cxnSpMkLst>
        </pc:cxnChg>
        <pc:cxnChg chg="mod topLvl">
          <ac:chgData name="Christopher Potter" userId="24ad2ef8db5e8a45" providerId="LiveId" clId="{10AB9FE2-9012-46EF-B18A-C87D5526F6EE}" dt="2026-06-08T08:26:01.254" v="672" actId="165"/>
          <ac:cxnSpMkLst>
            <pc:docMk/>
            <pc:sldMk cId="466315495" sldId="273"/>
            <ac:cxnSpMk id="7" creationId="{D159E7CE-75A3-ED70-6862-B7896ECB017F}"/>
          </ac:cxnSpMkLst>
        </pc:cxnChg>
        <pc:cxnChg chg="add mod">
          <ac:chgData name="Christopher Potter" userId="24ad2ef8db5e8a45" providerId="LiveId" clId="{10AB9FE2-9012-46EF-B18A-C87D5526F6EE}" dt="2026-06-08T08:25:15.845" v="658" actId="14100"/>
          <ac:cxnSpMkLst>
            <pc:docMk/>
            <pc:sldMk cId="466315495" sldId="273"/>
            <ac:cxnSpMk id="8" creationId="{BF2FC9FE-8187-423A-7DD0-73704CF6FC0F}"/>
          </ac:cxnSpMkLst>
        </pc:cxnChg>
        <pc:cxnChg chg="mod topLvl">
          <ac:chgData name="Christopher Potter" userId="24ad2ef8db5e8a45" providerId="LiveId" clId="{10AB9FE2-9012-46EF-B18A-C87D5526F6EE}" dt="2026-06-08T08:28:32.274" v="745" actId="164"/>
          <ac:cxnSpMkLst>
            <pc:docMk/>
            <pc:sldMk cId="466315495" sldId="273"/>
            <ac:cxnSpMk id="9" creationId="{9738625F-7A80-20FF-DFE6-46381B89CAC2}"/>
          </ac:cxnSpMkLst>
        </pc:cxnChg>
        <pc:cxnChg chg="add del mod topLvl">
          <ac:chgData name="Christopher Potter" userId="24ad2ef8db5e8a45" providerId="LiveId" clId="{10AB9FE2-9012-46EF-B18A-C87D5526F6EE}" dt="2026-06-08T08:26:28.929" v="697" actId="478"/>
          <ac:cxnSpMkLst>
            <pc:docMk/>
            <pc:sldMk cId="466315495" sldId="273"/>
            <ac:cxnSpMk id="10" creationId="{AE9DA613-8BAA-BE91-5C09-8DB31CEFCD89}"/>
          </ac:cxnSpMkLst>
        </pc:cxnChg>
        <pc:cxnChg chg="add del mod topLvl">
          <ac:chgData name="Christopher Potter" userId="24ad2ef8db5e8a45" providerId="LiveId" clId="{10AB9FE2-9012-46EF-B18A-C87D5526F6EE}" dt="2026-06-08T08:26:26.590" v="696" actId="478"/>
          <ac:cxnSpMkLst>
            <pc:docMk/>
            <pc:sldMk cId="466315495" sldId="273"/>
            <ac:cxnSpMk id="11" creationId="{84CA0251-F90E-1F0E-C7EE-8D6F4A1D0307}"/>
          </ac:cxnSpMkLst>
        </pc:cxnChg>
        <pc:cxnChg chg="add del mod topLvl">
          <ac:chgData name="Christopher Potter" userId="24ad2ef8db5e8a45" providerId="LiveId" clId="{10AB9FE2-9012-46EF-B18A-C87D5526F6EE}" dt="2026-06-08T08:26:06.533" v="673" actId="478"/>
          <ac:cxnSpMkLst>
            <pc:docMk/>
            <pc:sldMk cId="466315495" sldId="273"/>
            <ac:cxnSpMk id="12" creationId="{9F97654A-7093-423A-CD9D-E5F94CBE3123}"/>
          </ac:cxnSpMkLst>
        </pc:cxnChg>
        <pc:cxnChg chg="add del mod topLvl">
          <ac:chgData name="Christopher Potter" userId="24ad2ef8db5e8a45" providerId="LiveId" clId="{10AB9FE2-9012-46EF-B18A-C87D5526F6EE}" dt="2026-06-08T08:28:23.945" v="744" actId="1037"/>
          <ac:cxnSpMkLst>
            <pc:docMk/>
            <pc:sldMk cId="466315495" sldId="273"/>
            <ac:cxnSpMk id="15" creationId="{84CD6C93-2779-9E10-1816-CCE77896800D}"/>
          </ac:cxnSpMkLst>
        </pc:cxnChg>
        <pc:cxnChg chg="add mod">
          <ac:chgData name="Christopher Potter" userId="24ad2ef8db5e8a45" providerId="LiveId" clId="{10AB9FE2-9012-46EF-B18A-C87D5526F6EE}" dt="2026-06-08T08:28:20.376" v="742" actId="1037"/>
          <ac:cxnSpMkLst>
            <pc:docMk/>
            <pc:sldMk cId="466315495" sldId="273"/>
            <ac:cxnSpMk id="22" creationId="{A6890887-A761-9643-BBDC-6626731DF522}"/>
          </ac:cxnSpMkLst>
        </pc:cxnChg>
      </pc:sldChg>
      <pc:sldChg chg="addSp delSp modSp add mod">
        <pc:chgData name="Christopher Potter" userId="24ad2ef8db5e8a45" providerId="LiveId" clId="{10AB9FE2-9012-46EF-B18A-C87D5526F6EE}" dt="2026-06-08T08:40:49.795" v="914" actId="1035"/>
        <pc:sldMkLst>
          <pc:docMk/>
          <pc:sldMk cId="80525640" sldId="274"/>
        </pc:sldMkLst>
        <pc:spChg chg="mod ord">
          <ac:chgData name="Christopher Potter" userId="24ad2ef8db5e8a45" providerId="LiveId" clId="{10AB9FE2-9012-46EF-B18A-C87D5526F6EE}" dt="2026-06-08T08:32:40.274" v="798" actId="167"/>
          <ac:spMkLst>
            <pc:docMk/>
            <pc:sldMk cId="80525640" sldId="274"/>
            <ac:spMk id="2" creationId="{8269C04D-FBD9-917F-378D-D8C004CDFBF8}"/>
          </ac:spMkLst>
        </pc:spChg>
        <pc:spChg chg="mod ord">
          <ac:chgData name="Christopher Potter" userId="24ad2ef8db5e8a45" providerId="LiveId" clId="{10AB9FE2-9012-46EF-B18A-C87D5526F6EE}" dt="2026-06-08T08:38:00.285" v="881" actId="166"/>
          <ac:spMkLst>
            <pc:docMk/>
            <pc:sldMk cId="80525640" sldId="274"/>
            <ac:spMk id="3" creationId="{2DBD54E1-5554-F6D1-D64B-23682FAFBF50}"/>
          </ac:spMkLst>
        </pc:spChg>
        <pc:spChg chg="del mod topLvl">
          <ac:chgData name="Christopher Potter" userId="24ad2ef8db5e8a45" providerId="LiveId" clId="{10AB9FE2-9012-46EF-B18A-C87D5526F6EE}" dt="2026-06-08T08:32:44.578" v="799" actId="478"/>
          <ac:spMkLst>
            <pc:docMk/>
            <pc:sldMk cId="80525640" sldId="274"/>
            <ac:spMk id="7" creationId="{63702B4D-FEA5-D644-E7BB-666DBE9EEDA1}"/>
          </ac:spMkLst>
        </pc:spChg>
        <pc:spChg chg="del mod topLvl">
          <ac:chgData name="Christopher Potter" userId="24ad2ef8db5e8a45" providerId="LiveId" clId="{10AB9FE2-9012-46EF-B18A-C87D5526F6EE}" dt="2026-06-08T08:32:47.330" v="800" actId="478"/>
          <ac:spMkLst>
            <pc:docMk/>
            <pc:sldMk cId="80525640" sldId="274"/>
            <ac:spMk id="8" creationId="{639560A4-50D8-2787-6806-8C4EF48062CD}"/>
          </ac:spMkLst>
        </pc:spChg>
        <pc:spChg chg="add mod">
          <ac:chgData name="Christopher Potter" userId="24ad2ef8db5e8a45" providerId="LiveId" clId="{10AB9FE2-9012-46EF-B18A-C87D5526F6EE}" dt="2026-06-08T08:33:13.189" v="808" actId="1076"/>
          <ac:spMkLst>
            <pc:docMk/>
            <pc:sldMk cId="80525640" sldId="274"/>
            <ac:spMk id="9" creationId="{08FCAA23-A1C9-F0A5-E7DD-5935A96F17F2}"/>
          </ac:spMkLst>
        </pc:spChg>
        <pc:spChg chg="add mod">
          <ac:chgData name="Christopher Potter" userId="24ad2ef8db5e8a45" providerId="LiveId" clId="{10AB9FE2-9012-46EF-B18A-C87D5526F6EE}" dt="2026-06-08T08:33:18.157" v="811" actId="20577"/>
          <ac:spMkLst>
            <pc:docMk/>
            <pc:sldMk cId="80525640" sldId="274"/>
            <ac:spMk id="10" creationId="{89A088AC-DB72-B183-9ADD-DC27612A3FDC}"/>
          </ac:spMkLst>
        </pc:spChg>
        <pc:spChg chg="add mod">
          <ac:chgData name="Christopher Potter" userId="24ad2ef8db5e8a45" providerId="LiveId" clId="{10AB9FE2-9012-46EF-B18A-C87D5526F6EE}" dt="2026-06-08T08:38:13.886" v="882" actId="164"/>
          <ac:spMkLst>
            <pc:docMk/>
            <pc:sldMk cId="80525640" sldId="274"/>
            <ac:spMk id="11" creationId="{943C4B69-C4B1-6985-C850-45C9A088F209}"/>
          </ac:spMkLst>
        </pc:spChg>
        <pc:spChg chg="add mod">
          <ac:chgData name="Christopher Potter" userId="24ad2ef8db5e8a45" providerId="LiveId" clId="{10AB9FE2-9012-46EF-B18A-C87D5526F6EE}" dt="2026-06-08T08:38:13.886" v="882" actId="164"/>
          <ac:spMkLst>
            <pc:docMk/>
            <pc:sldMk cId="80525640" sldId="274"/>
            <ac:spMk id="12" creationId="{D877D74F-5DD9-31DC-2B20-563BCEA0D9E8}"/>
          </ac:spMkLst>
        </pc:spChg>
        <pc:spChg chg="mod topLvl">
          <ac:chgData name="Christopher Potter" userId="24ad2ef8db5e8a45" providerId="LiveId" clId="{10AB9FE2-9012-46EF-B18A-C87D5526F6EE}" dt="2026-06-08T08:38:13.886" v="882" actId="164"/>
          <ac:spMkLst>
            <pc:docMk/>
            <pc:sldMk cId="80525640" sldId="274"/>
            <ac:spMk id="15" creationId="{9513B75A-B1EA-FF84-8CE9-28A61F643127}"/>
          </ac:spMkLst>
        </pc:spChg>
        <pc:spChg chg="mod topLvl">
          <ac:chgData name="Christopher Potter" userId="24ad2ef8db5e8a45" providerId="LiveId" clId="{10AB9FE2-9012-46EF-B18A-C87D5526F6EE}" dt="2026-06-08T08:36:25.526" v="855" actId="1076"/>
          <ac:spMkLst>
            <pc:docMk/>
            <pc:sldMk cId="80525640" sldId="274"/>
            <ac:spMk id="16" creationId="{2E0D2DA2-A39B-D8F2-E886-9F3130AE9925}"/>
          </ac:spMkLst>
        </pc:spChg>
        <pc:spChg chg="add mod">
          <ac:chgData name="Christopher Potter" userId="24ad2ef8db5e8a45" providerId="LiveId" clId="{10AB9FE2-9012-46EF-B18A-C87D5526F6EE}" dt="2026-06-08T08:38:13.886" v="882" actId="164"/>
          <ac:spMkLst>
            <pc:docMk/>
            <pc:sldMk cId="80525640" sldId="274"/>
            <ac:spMk id="19" creationId="{86D20395-50BC-F60C-D34A-7885EE646D3B}"/>
          </ac:spMkLst>
        </pc:spChg>
        <pc:spChg chg="mod topLvl">
          <ac:chgData name="Christopher Potter" userId="24ad2ef8db5e8a45" providerId="LiveId" clId="{10AB9FE2-9012-46EF-B18A-C87D5526F6EE}" dt="2026-06-08T08:38:13.886" v="882" actId="164"/>
          <ac:spMkLst>
            <pc:docMk/>
            <pc:sldMk cId="80525640" sldId="274"/>
            <ac:spMk id="20" creationId="{C86C5E82-0A0B-C922-725A-E0AB6381293E}"/>
          </ac:spMkLst>
        </pc:spChg>
        <pc:spChg chg="mod topLvl">
          <ac:chgData name="Christopher Potter" userId="24ad2ef8db5e8a45" providerId="LiveId" clId="{10AB9FE2-9012-46EF-B18A-C87D5526F6EE}" dt="2026-06-08T08:38:13.886" v="882" actId="164"/>
          <ac:spMkLst>
            <pc:docMk/>
            <pc:sldMk cId="80525640" sldId="274"/>
            <ac:spMk id="21" creationId="{092D976B-461C-D90B-7575-7CE75C97AF43}"/>
          </ac:spMkLst>
        </pc:spChg>
        <pc:spChg chg="add mod">
          <ac:chgData name="Christopher Potter" userId="24ad2ef8db5e8a45" providerId="LiveId" clId="{10AB9FE2-9012-46EF-B18A-C87D5526F6EE}" dt="2026-06-08T08:33:51.764" v="826" actId="20577"/>
          <ac:spMkLst>
            <pc:docMk/>
            <pc:sldMk cId="80525640" sldId="274"/>
            <ac:spMk id="23" creationId="{479BBB3C-365B-E658-B4D2-25234BE328A9}"/>
          </ac:spMkLst>
        </pc:spChg>
        <pc:spChg chg="add mod">
          <ac:chgData name="Christopher Potter" userId="24ad2ef8db5e8a45" providerId="LiveId" clId="{10AB9FE2-9012-46EF-B18A-C87D5526F6EE}" dt="2026-06-08T08:34:10.906" v="831" actId="20577"/>
          <ac:spMkLst>
            <pc:docMk/>
            <pc:sldMk cId="80525640" sldId="274"/>
            <ac:spMk id="26" creationId="{6BAE0CA0-5DE3-164C-BDAB-1042E2024420}"/>
          </ac:spMkLst>
        </pc:spChg>
        <pc:spChg chg="add mod">
          <ac:chgData name="Christopher Potter" userId="24ad2ef8db5e8a45" providerId="LiveId" clId="{10AB9FE2-9012-46EF-B18A-C87D5526F6EE}" dt="2026-06-08T08:38:13.886" v="882" actId="164"/>
          <ac:spMkLst>
            <pc:docMk/>
            <pc:sldMk cId="80525640" sldId="274"/>
            <ac:spMk id="27" creationId="{628DEF19-62C9-CD30-A1CA-A810DB1AC1DC}"/>
          </ac:spMkLst>
        </pc:spChg>
        <pc:spChg chg="add mod ord">
          <ac:chgData name="Christopher Potter" userId="24ad2ef8db5e8a45" providerId="LiveId" clId="{10AB9FE2-9012-46EF-B18A-C87D5526F6EE}" dt="2026-06-08T08:38:13.886" v="882" actId="164"/>
          <ac:spMkLst>
            <pc:docMk/>
            <pc:sldMk cId="80525640" sldId="274"/>
            <ac:spMk id="28" creationId="{E73AE52D-CF99-F259-A739-74AB5D918FD2}"/>
          </ac:spMkLst>
        </pc:spChg>
        <pc:spChg chg="add mod">
          <ac:chgData name="Christopher Potter" userId="24ad2ef8db5e8a45" providerId="LiveId" clId="{10AB9FE2-9012-46EF-B18A-C87D5526F6EE}" dt="2026-06-08T08:38:13.886" v="882" actId="164"/>
          <ac:spMkLst>
            <pc:docMk/>
            <pc:sldMk cId="80525640" sldId="274"/>
            <ac:spMk id="29" creationId="{26EEB55E-958D-B3BD-2C85-5EB972ECE34F}"/>
          </ac:spMkLst>
        </pc:spChg>
        <pc:spChg chg="add mod ord">
          <ac:chgData name="Christopher Potter" userId="24ad2ef8db5e8a45" providerId="LiveId" clId="{10AB9FE2-9012-46EF-B18A-C87D5526F6EE}" dt="2026-06-08T08:40:49.795" v="914" actId="1035"/>
          <ac:spMkLst>
            <pc:docMk/>
            <pc:sldMk cId="80525640" sldId="274"/>
            <ac:spMk id="30" creationId="{E9341694-D008-C240-DE46-65F854711AAE}"/>
          </ac:spMkLst>
        </pc:spChg>
        <pc:spChg chg="add mod">
          <ac:chgData name="Christopher Potter" userId="24ad2ef8db5e8a45" providerId="LiveId" clId="{10AB9FE2-9012-46EF-B18A-C87D5526F6EE}" dt="2026-06-08T08:38:13.886" v="882" actId="164"/>
          <ac:spMkLst>
            <pc:docMk/>
            <pc:sldMk cId="80525640" sldId="274"/>
            <ac:spMk id="31" creationId="{70C1EB7D-EB1A-3DAF-63CF-1DB843A17D63}"/>
          </ac:spMkLst>
        </pc:spChg>
        <pc:grpChg chg="del">
          <ac:chgData name="Christopher Potter" userId="24ad2ef8db5e8a45" providerId="LiveId" clId="{10AB9FE2-9012-46EF-B18A-C87D5526F6EE}" dt="2026-06-08T08:31:56.604" v="749" actId="165"/>
          <ac:grpSpMkLst>
            <pc:docMk/>
            <pc:sldMk cId="80525640" sldId="274"/>
            <ac:grpSpMk id="22" creationId="{F0953325-90CA-32EC-58F9-6E8021E821C0}"/>
          </ac:grpSpMkLst>
        </pc:grpChg>
        <pc:grpChg chg="mod">
          <ac:chgData name="Christopher Potter" userId="24ad2ef8db5e8a45" providerId="LiveId" clId="{10AB9FE2-9012-46EF-B18A-C87D5526F6EE}" dt="2026-06-08T08:38:21.318" v="906" actId="1036"/>
          <ac:grpSpMkLst>
            <pc:docMk/>
            <pc:sldMk cId="80525640" sldId="274"/>
            <ac:grpSpMk id="32" creationId="{0AD01A31-A6BE-0C0E-A45F-F8C2DAC711A3}"/>
          </ac:grpSpMkLst>
        </pc:grpChg>
        <pc:cxnChg chg="mod">
          <ac:chgData name="Christopher Potter" userId="24ad2ef8db5e8a45" providerId="LiveId" clId="{10AB9FE2-9012-46EF-B18A-C87D5526F6EE}" dt="2026-06-08T08:32:52.706" v="801" actId="14100"/>
          <ac:cxnSpMkLst>
            <pc:docMk/>
            <pc:sldMk cId="80525640" sldId="274"/>
            <ac:cxnSpMk id="5" creationId="{F364630B-B335-2E94-908A-8EF8D0B427F3}"/>
          </ac:cxnSpMkLst>
        </pc:cxnChg>
        <pc:cxnChg chg="mod topLvl">
          <ac:chgData name="Christopher Potter" userId="24ad2ef8db5e8a45" providerId="LiveId" clId="{10AB9FE2-9012-46EF-B18A-C87D5526F6EE}" dt="2026-06-08T08:31:56.604" v="749" actId="165"/>
          <ac:cxnSpMkLst>
            <pc:docMk/>
            <pc:sldMk cId="80525640" sldId="274"/>
            <ac:cxnSpMk id="6" creationId="{3F5E0FD2-FA44-7097-5A7A-8F7D8E6B5D47}"/>
          </ac:cxnSpMkLst>
        </pc:cxnChg>
        <pc:cxnChg chg="mod topLvl">
          <ac:chgData name="Christopher Potter" userId="24ad2ef8db5e8a45" providerId="LiveId" clId="{10AB9FE2-9012-46EF-B18A-C87D5526F6EE}" dt="2026-06-08T08:31:56.604" v="749" actId="165"/>
          <ac:cxnSpMkLst>
            <pc:docMk/>
            <pc:sldMk cId="80525640" sldId="274"/>
            <ac:cxnSpMk id="13" creationId="{A9295271-56F1-6998-FA4D-DF275658CE08}"/>
          </ac:cxnSpMkLst>
        </pc:cxnChg>
        <pc:cxnChg chg="mod topLvl">
          <ac:chgData name="Christopher Potter" userId="24ad2ef8db5e8a45" providerId="LiveId" clId="{10AB9FE2-9012-46EF-B18A-C87D5526F6EE}" dt="2026-06-08T08:33:31.117" v="817" actId="1076"/>
          <ac:cxnSpMkLst>
            <pc:docMk/>
            <pc:sldMk cId="80525640" sldId="274"/>
            <ac:cxnSpMk id="14" creationId="{D45B8B1E-6806-7243-F4F8-7B0DA72EE081}"/>
          </ac:cxnSpMkLst>
        </pc:cxnChg>
        <pc:cxnChg chg="del">
          <ac:chgData name="Christopher Potter" userId="24ad2ef8db5e8a45" providerId="LiveId" clId="{10AB9FE2-9012-46EF-B18A-C87D5526F6EE}" dt="2026-06-08T08:31:42.374" v="748" actId="478"/>
          <ac:cxnSpMkLst>
            <pc:docMk/>
            <pc:sldMk cId="80525640" sldId="274"/>
            <ac:cxnSpMk id="17" creationId="{32ABAB4E-ED3D-EF59-14B7-7267199BA377}"/>
          </ac:cxnSpMkLst>
        </pc:cxnChg>
        <pc:cxnChg chg="del">
          <ac:chgData name="Christopher Potter" userId="24ad2ef8db5e8a45" providerId="LiveId" clId="{10AB9FE2-9012-46EF-B18A-C87D5526F6EE}" dt="2026-06-08T08:31:38.298" v="747" actId="478"/>
          <ac:cxnSpMkLst>
            <pc:docMk/>
            <pc:sldMk cId="80525640" sldId="274"/>
            <ac:cxnSpMk id="18" creationId="{71A8D8F8-C9DB-EFE0-1E8F-6A3C6E723ED7}"/>
          </ac:cxnSpMkLst>
        </pc:cxnChg>
        <pc:cxnChg chg="del">
          <ac:chgData name="Christopher Potter" userId="24ad2ef8db5e8a45" providerId="LiveId" clId="{10AB9FE2-9012-46EF-B18A-C87D5526F6EE}" dt="2026-06-08T08:32:09.781" v="750" actId="478"/>
          <ac:cxnSpMkLst>
            <pc:docMk/>
            <pc:sldMk cId="80525640" sldId="274"/>
            <ac:cxnSpMk id="24" creationId="{6D4C9257-1811-E9A4-8DBD-1CC666CABA1C}"/>
          </ac:cxnSpMkLst>
        </pc:cxnChg>
        <pc:cxnChg chg="del">
          <ac:chgData name="Christopher Potter" userId="24ad2ef8db5e8a45" providerId="LiveId" clId="{10AB9FE2-9012-46EF-B18A-C87D5526F6EE}" dt="2026-06-08T08:32:09.781" v="750" actId="478"/>
          <ac:cxnSpMkLst>
            <pc:docMk/>
            <pc:sldMk cId="80525640" sldId="274"/>
            <ac:cxnSpMk id="25" creationId="{BDFB7405-E05E-33CE-B760-4F0390E23572}"/>
          </ac:cxnSpMkLst>
        </pc:cxnChg>
      </pc:sldChg>
      <pc:sldChg chg="del">
        <pc:chgData name="Christopher Potter" userId="24ad2ef8db5e8a45" providerId="LiveId" clId="{10AB9FE2-9012-46EF-B18A-C87D5526F6EE}" dt="2026-06-08T07:25:15.848" v="0" actId="47"/>
        <pc:sldMkLst>
          <pc:docMk/>
          <pc:sldMk cId="900869482" sldId="274"/>
        </pc:sldMkLst>
      </pc:sldChg>
      <pc:sldChg chg="del">
        <pc:chgData name="Christopher Potter" userId="24ad2ef8db5e8a45" providerId="LiveId" clId="{10AB9FE2-9012-46EF-B18A-C87D5526F6EE}" dt="2026-06-08T07:25:15.848" v="0" actId="47"/>
        <pc:sldMkLst>
          <pc:docMk/>
          <pc:sldMk cId="1088528144" sldId="275"/>
        </pc:sldMkLst>
      </pc:sldChg>
      <pc:sldChg chg="add">
        <pc:chgData name="Christopher Potter" userId="24ad2ef8db5e8a45" providerId="LiveId" clId="{10AB9FE2-9012-46EF-B18A-C87D5526F6EE}" dt="2026-06-08T08:41:18.611" v="915" actId="2890"/>
        <pc:sldMkLst>
          <pc:docMk/>
          <pc:sldMk cId="1427429938" sldId="275"/>
        </pc:sldMkLst>
      </pc:sldChg>
      <pc:sldChg chg="addSp delSp modSp add mod">
        <pc:chgData name="Christopher Potter" userId="24ad2ef8db5e8a45" providerId="LiveId" clId="{10AB9FE2-9012-46EF-B18A-C87D5526F6EE}" dt="2026-06-08T08:55:29.754" v="1142" actId="20577"/>
        <pc:sldMkLst>
          <pc:docMk/>
          <pc:sldMk cId="243607173" sldId="276"/>
        </pc:sldMkLst>
        <pc:spChg chg="mod">
          <ac:chgData name="Christopher Potter" userId="24ad2ef8db5e8a45" providerId="LiveId" clId="{10AB9FE2-9012-46EF-B18A-C87D5526F6EE}" dt="2026-06-08T08:48:47.265" v="1034" actId="6549"/>
          <ac:spMkLst>
            <pc:docMk/>
            <pc:sldMk cId="243607173" sldId="276"/>
            <ac:spMk id="2" creationId="{2A270118-5D71-0239-EE98-7C26F044AB14}"/>
          </ac:spMkLst>
        </pc:spChg>
        <pc:spChg chg="mod">
          <ac:chgData name="Christopher Potter" userId="24ad2ef8db5e8a45" providerId="LiveId" clId="{10AB9FE2-9012-46EF-B18A-C87D5526F6EE}" dt="2026-06-08T08:55:29.754" v="1142" actId="20577"/>
          <ac:spMkLst>
            <pc:docMk/>
            <pc:sldMk cId="243607173" sldId="276"/>
            <ac:spMk id="3" creationId="{85312263-D71D-C56B-CB28-0171334DDB40}"/>
          </ac:spMkLst>
        </pc:spChg>
        <pc:spChg chg="add mod">
          <ac:chgData name="Christopher Potter" userId="24ad2ef8db5e8a45" providerId="LiveId" clId="{10AB9FE2-9012-46EF-B18A-C87D5526F6EE}" dt="2026-06-08T08:54:51.745" v="1139" actId="164"/>
          <ac:spMkLst>
            <pc:docMk/>
            <pc:sldMk cId="243607173" sldId="276"/>
            <ac:spMk id="5" creationId="{EB9EC0E7-6A1D-AA48-4CF7-A819D7CA1942}"/>
          </ac:spMkLst>
        </pc:spChg>
        <pc:spChg chg="mod">
          <ac:chgData name="Christopher Potter" userId="24ad2ef8db5e8a45" providerId="LiveId" clId="{10AB9FE2-9012-46EF-B18A-C87D5526F6EE}" dt="2026-06-08T08:50:41.348" v="1062" actId="14100"/>
          <ac:spMkLst>
            <pc:docMk/>
            <pc:sldMk cId="243607173" sldId="276"/>
            <ac:spMk id="7" creationId="{3B077E6F-1705-B4E0-6F18-A55FEBAEE1C2}"/>
          </ac:spMkLst>
        </pc:spChg>
        <pc:spChg chg="mod">
          <ac:chgData name="Christopher Potter" userId="24ad2ef8db5e8a45" providerId="LiveId" clId="{10AB9FE2-9012-46EF-B18A-C87D5526F6EE}" dt="2026-06-08T08:50:49.026" v="1068" actId="1036"/>
          <ac:spMkLst>
            <pc:docMk/>
            <pc:sldMk cId="243607173" sldId="276"/>
            <ac:spMk id="8" creationId="{9C5D1E5B-40E2-A20D-A9E6-C7EAA17E4427}"/>
          </ac:spMkLst>
        </pc:spChg>
        <pc:spChg chg="add mod">
          <ac:chgData name="Christopher Potter" userId="24ad2ef8db5e8a45" providerId="LiveId" clId="{10AB9FE2-9012-46EF-B18A-C87D5526F6EE}" dt="2026-06-08T08:54:51.745" v="1139" actId="164"/>
          <ac:spMkLst>
            <pc:docMk/>
            <pc:sldMk cId="243607173" sldId="276"/>
            <ac:spMk id="9" creationId="{0DD6732E-4B37-EFC3-685C-1BCD2FC8D9EF}"/>
          </ac:spMkLst>
        </pc:spChg>
        <pc:spChg chg="add mod">
          <ac:chgData name="Christopher Potter" userId="24ad2ef8db5e8a45" providerId="LiveId" clId="{10AB9FE2-9012-46EF-B18A-C87D5526F6EE}" dt="2026-06-08T08:54:51.745" v="1139" actId="164"/>
          <ac:spMkLst>
            <pc:docMk/>
            <pc:sldMk cId="243607173" sldId="276"/>
            <ac:spMk id="10" creationId="{4DA3F5F4-49D2-A43B-DE25-C1682F704A32}"/>
          </ac:spMkLst>
        </pc:spChg>
        <pc:spChg chg="add mod">
          <ac:chgData name="Christopher Potter" userId="24ad2ef8db5e8a45" providerId="LiveId" clId="{10AB9FE2-9012-46EF-B18A-C87D5526F6EE}" dt="2026-06-08T08:54:51.745" v="1139" actId="164"/>
          <ac:spMkLst>
            <pc:docMk/>
            <pc:sldMk cId="243607173" sldId="276"/>
            <ac:spMk id="11" creationId="{DF360C71-2E7D-08ED-91CE-17E75C8F4E82}"/>
          </ac:spMkLst>
        </pc:spChg>
        <pc:spChg chg="add mod">
          <ac:chgData name="Christopher Potter" userId="24ad2ef8db5e8a45" providerId="LiveId" clId="{10AB9FE2-9012-46EF-B18A-C87D5526F6EE}" dt="2026-06-08T08:54:51.745" v="1139" actId="164"/>
          <ac:spMkLst>
            <pc:docMk/>
            <pc:sldMk cId="243607173" sldId="276"/>
            <ac:spMk id="12" creationId="{8151AEB2-E0DF-D435-328A-548551C76C3F}"/>
          </ac:spMkLst>
        </pc:spChg>
        <pc:spChg chg="mod">
          <ac:chgData name="Christopher Potter" userId="24ad2ef8db5e8a45" providerId="LiveId" clId="{10AB9FE2-9012-46EF-B18A-C87D5526F6EE}" dt="2026-06-08T08:54:51.745" v="1139" actId="164"/>
          <ac:spMkLst>
            <pc:docMk/>
            <pc:sldMk cId="243607173" sldId="276"/>
            <ac:spMk id="15" creationId="{287AF3B2-2DD6-30CC-104D-DF130C11B1CF}"/>
          </ac:spMkLst>
        </pc:spChg>
        <pc:spChg chg="mod">
          <ac:chgData name="Christopher Potter" userId="24ad2ef8db5e8a45" providerId="LiveId" clId="{10AB9FE2-9012-46EF-B18A-C87D5526F6EE}" dt="2026-06-08T08:54:51.745" v="1139" actId="164"/>
          <ac:spMkLst>
            <pc:docMk/>
            <pc:sldMk cId="243607173" sldId="276"/>
            <ac:spMk id="16" creationId="{0106BF77-4F38-2441-1859-46033D5E9207}"/>
          </ac:spMkLst>
        </pc:spChg>
        <pc:spChg chg="add mod">
          <ac:chgData name="Christopher Potter" userId="24ad2ef8db5e8a45" providerId="LiveId" clId="{10AB9FE2-9012-46EF-B18A-C87D5526F6EE}" dt="2026-06-08T08:54:51.745" v="1139" actId="164"/>
          <ac:spMkLst>
            <pc:docMk/>
            <pc:sldMk cId="243607173" sldId="276"/>
            <ac:spMk id="27" creationId="{CC3E8354-9588-0C1A-49D0-AAE1736AA301}"/>
          </ac:spMkLst>
        </pc:spChg>
        <pc:spChg chg="add mod">
          <ac:chgData name="Christopher Potter" userId="24ad2ef8db5e8a45" providerId="LiveId" clId="{10AB9FE2-9012-46EF-B18A-C87D5526F6EE}" dt="2026-06-08T08:54:51.745" v="1139" actId="164"/>
          <ac:spMkLst>
            <pc:docMk/>
            <pc:sldMk cId="243607173" sldId="276"/>
            <ac:spMk id="28" creationId="{286A2E5F-4864-9281-AE35-04685978B492}"/>
          </ac:spMkLst>
        </pc:spChg>
        <pc:spChg chg="add mod">
          <ac:chgData name="Christopher Potter" userId="24ad2ef8db5e8a45" providerId="LiveId" clId="{10AB9FE2-9012-46EF-B18A-C87D5526F6EE}" dt="2026-06-08T08:54:51.745" v="1139" actId="164"/>
          <ac:spMkLst>
            <pc:docMk/>
            <pc:sldMk cId="243607173" sldId="276"/>
            <ac:spMk id="29" creationId="{68A8E59C-E2DF-E9DB-11AE-89B155F55034}"/>
          </ac:spMkLst>
        </pc:spChg>
        <pc:spChg chg="add mod">
          <ac:chgData name="Christopher Potter" userId="24ad2ef8db5e8a45" providerId="LiveId" clId="{10AB9FE2-9012-46EF-B18A-C87D5526F6EE}" dt="2026-06-08T08:54:43.652" v="1138" actId="1076"/>
          <ac:spMkLst>
            <pc:docMk/>
            <pc:sldMk cId="243607173" sldId="276"/>
            <ac:spMk id="30" creationId="{9AE69CED-1439-E7FE-73E0-4861F9088680}"/>
          </ac:spMkLst>
        </pc:spChg>
        <pc:grpChg chg="del">
          <ac:chgData name="Christopher Potter" userId="24ad2ef8db5e8a45" providerId="LiveId" clId="{10AB9FE2-9012-46EF-B18A-C87D5526F6EE}" dt="2026-06-08T08:49:09.204" v="1044" actId="478"/>
          <ac:grpSpMkLst>
            <pc:docMk/>
            <pc:sldMk cId="243607173" sldId="276"/>
            <ac:grpSpMk id="4" creationId="{FDD4EC15-41D3-D7A1-4D57-44FE570DB7BD}"/>
          </ac:grpSpMkLst>
        </pc:grpChg>
        <pc:grpChg chg="add mod">
          <ac:chgData name="Christopher Potter" userId="24ad2ef8db5e8a45" providerId="LiveId" clId="{10AB9FE2-9012-46EF-B18A-C87D5526F6EE}" dt="2026-06-08T08:52:20.105" v="1091" actId="1076"/>
          <ac:grpSpMkLst>
            <pc:docMk/>
            <pc:sldMk cId="243607173" sldId="276"/>
            <ac:grpSpMk id="20" creationId="{217CB300-F165-3AB3-B7C6-5D5889D3DDA7}"/>
          </ac:grpSpMkLst>
        </pc:grpChg>
        <pc:grpChg chg="add mod">
          <ac:chgData name="Christopher Potter" userId="24ad2ef8db5e8a45" providerId="LiveId" clId="{10AB9FE2-9012-46EF-B18A-C87D5526F6EE}" dt="2026-06-08T08:52:23.715" v="1093" actId="1076"/>
          <ac:grpSpMkLst>
            <pc:docMk/>
            <pc:sldMk cId="243607173" sldId="276"/>
            <ac:grpSpMk id="21" creationId="{E9386502-A73C-482B-7900-2542FDC44C03}"/>
          </ac:grpSpMkLst>
        </pc:grpChg>
        <pc:cxnChg chg="add mod">
          <ac:chgData name="Christopher Potter" userId="24ad2ef8db5e8a45" providerId="LiveId" clId="{10AB9FE2-9012-46EF-B18A-C87D5526F6EE}" dt="2026-06-08T08:52:16.017" v="1090" actId="164"/>
          <ac:cxnSpMkLst>
            <pc:docMk/>
            <pc:sldMk cId="243607173" sldId="276"/>
            <ac:cxnSpMk id="17" creationId="{4839B9B9-7199-5539-2BE2-3B056EC302DD}"/>
          </ac:cxnSpMkLst>
        </pc:cxnChg>
        <pc:cxnChg chg="add mod">
          <ac:chgData name="Christopher Potter" userId="24ad2ef8db5e8a45" providerId="LiveId" clId="{10AB9FE2-9012-46EF-B18A-C87D5526F6EE}" dt="2026-06-08T08:52:16.017" v="1090" actId="164"/>
          <ac:cxnSpMkLst>
            <pc:docMk/>
            <pc:sldMk cId="243607173" sldId="276"/>
            <ac:cxnSpMk id="18" creationId="{75D12583-D002-B01F-7352-F3DE06B13643}"/>
          </ac:cxnSpMkLst>
        </pc:cxnChg>
        <pc:cxnChg chg="mod">
          <ac:chgData name="Christopher Potter" userId="24ad2ef8db5e8a45" providerId="LiveId" clId="{10AB9FE2-9012-46EF-B18A-C87D5526F6EE}" dt="2026-06-08T08:52:20.955" v="1092"/>
          <ac:cxnSpMkLst>
            <pc:docMk/>
            <pc:sldMk cId="243607173" sldId="276"/>
            <ac:cxnSpMk id="22" creationId="{14CAD4B2-4EBD-1F19-9985-7B3C8F27C428}"/>
          </ac:cxnSpMkLst>
        </pc:cxnChg>
        <pc:cxnChg chg="mod">
          <ac:chgData name="Christopher Potter" userId="24ad2ef8db5e8a45" providerId="LiveId" clId="{10AB9FE2-9012-46EF-B18A-C87D5526F6EE}" dt="2026-06-08T08:52:20.955" v="1092"/>
          <ac:cxnSpMkLst>
            <pc:docMk/>
            <pc:sldMk cId="243607173" sldId="276"/>
            <ac:cxnSpMk id="26" creationId="{CD2FED83-B8E3-7C08-44AF-43FBC061EEF6}"/>
          </ac:cxnSpMkLst>
        </pc:cxnChg>
      </pc:sldChg>
      <pc:sldChg chg="del">
        <pc:chgData name="Christopher Potter" userId="24ad2ef8db5e8a45" providerId="LiveId" clId="{10AB9FE2-9012-46EF-B18A-C87D5526F6EE}" dt="2026-06-08T07:25:15.848" v="0" actId="47"/>
        <pc:sldMkLst>
          <pc:docMk/>
          <pc:sldMk cId="3345203197" sldId="276"/>
        </pc:sldMkLst>
      </pc:sldChg>
      <pc:sldChg chg="del">
        <pc:chgData name="Christopher Potter" userId="24ad2ef8db5e8a45" providerId="LiveId" clId="{10AB9FE2-9012-46EF-B18A-C87D5526F6EE}" dt="2026-06-08T07:25:15.848" v="0" actId="47"/>
        <pc:sldMkLst>
          <pc:docMk/>
          <pc:sldMk cId="2024489931" sldId="277"/>
        </pc:sldMkLst>
      </pc:sldChg>
      <pc:sldChg chg="addSp delSp modSp add mod">
        <pc:chgData name="Christopher Potter" userId="24ad2ef8db5e8a45" providerId="LiveId" clId="{10AB9FE2-9012-46EF-B18A-C87D5526F6EE}" dt="2026-06-08T09:05:33.384" v="1236" actId="20577"/>
        <pc:sldMkLst>
          <pc:docMk/>
          <pc:sldMk cId="4023174745" sldId="277"/>
        </pc:sldMkLst>
        <pc:spChg chg="mod">
          <ac:chgData name="Christopher Potter" userId="24ad2ef8db5e8a45" providerId="LiveId" clId="{10AB9FE2-9012-46EF-B18A-C87D5526F6EE}" dt="2026-06-08T09:05:33.384" v="1236" actId="20577"/>
          <ac:spMkLst>
            <pc:docMk/>
            <pc:sldMk cId="4023174745" sldId="277"/>
            <ac:spMk id="2" creationId="{9D9F2AB6-48C4-B49B-F2A7-A889E89238E5}"/>
          </ac:spMkLst>
        </pc:spChg>
        <pc:spChg chg="mod">
          <ac:chgData name="Christopher Potter" userId="24ad2ef8db5e8a45" providerId="LiveId" clId="{10AB9FE2-9012-46EF-B18A-C87D5526F6EE}" dt="2026-06-08T09:03:52.302" v="1212" actId="20577"/>
          <ac:spMkLst>
            <pc:docMk/>
            <pc:sldMk cId="4023174745" sldId="277"/>
            <ac:spMk id="3" creationId="{AE91069A-7EBE-41A6-5320-9113447A301B}"/>
          </ac:spMkLst>
        </pc:spChg>
        <pc:spChg chg="add mod">
          <ac:chgData name="Christopher Potter" userId="24ad2ef8db5e8a45" providerId="LiveId" clId="{10AB9FE2-9012-46EF-B18A-C87D5526F6EE}" dt="2026-06-08T09:04:49.089" v="1232" actId="1036"/>
          <ac:spMkLst>
            <pc:docMk/>
            <pc:sldMk cId="4023174745" sldId="277"/>
            <ac:spMk id="4" creationId="{03EEFD94-3BD2-F041-DAC1-E72CD19C88F2}"/>
          </ac:spMkLst>
        </pc:spChg>
        <pc:spChg chg="del">
          <ac:chgData name="Christopher Potter" userId="24ad2ef8db5e8a45" providerId="LiveId" clId="{10AB9FE2-9012-46EF-B18A-C87D5526F6EE}" dt="2026-06-08T09:02:32.273" v="1169" actId="478"/>
          <ac:spMkLst>
            <pc:docMk/>
            <pc:sldMk cId="4023174745" sldId="277"/>
            <ac:spMk id="5" creationId="{0E6E7E67-C4A9-D49E-22D7-4D8C9B2E32AC}"/>
          </ac:spMkLst>
        </pc:spChg>
        <pc:spChg chg="mod topLvl">
          <ac:chgData name="Christopher Potter" userId="24ad2ef8db5e8a45" providerId="LiveId" clId="{10AB9FE2-9012-46EF-B18A-C87D5526F6EE}" dt="2026-06-08T09:05:13.744" v="1235" actId="164"/>
          <ac:spMkLst>
            <pc:docMk/>
            <pc:sldMk cId="4023174745" sldId="277"/>
            <ac:spMk id="7" creationId="{11A44A5D-3053-435A-0CA2-BBC94EDABA1F}"/>
          </ac:spMkLst>
        </pc:spChg>
        <pc:spChg chg="mod topLvl">
          <ac:chgData name="Christopher Potter" userId="24ad2ef8db5e8a45" providerId="LiveId" clId="{10AB9FE2-9012-46EF-B18A-C87D5526F6EE}" dt="2026-06-08T09:05:13.744" v="1235" actId="164"/>
          <ac:spMkLst>
            <pc:docMk/>
            <pc:sldMk cId="4023174745" sldId="277"/>
            <ac:spMk id="8" creationId="{4C7D90AB-83BA-D4B8-3631-825347F056D2}"/>
          </ac:spMkLst>
        </pc:spChg>
        <pc:spChg chg="mod topLvl">
          <ac:chgData name="Christopher Potter" userId="24ad2ef8db5e8a45" providerId="LiveId" clId="{10AB9FE2-9012-46EF-B18A-C87D5526F6EE}" dt="2026-06-08T09:05:13.744" v="1235" actId="164"/>
          <ac:spMkLst>
            <pc:docMk/>
            <pc:sldMk cId="4023174745" sldId="277"/>
            <ac:spMk id="9" creationId="{90F48182-7911-5457-1B17-7C6726BAC01D}"/>
          </ac:spMkLst>
        </pc:spChg>
        <pc:spChg chg="mod topLvl">
          <ac:chgData name="Christopher Potter" userId="24ad2ef8db5e8a45" providerId="LiveId" clId="{10AB9FE2-9012-46EF-B18A-C87D5526F6EE}" dt="2026-06-08T09:05:13.744" v="1235" actId="164"/>
          <ac:spMkLst>
            <pc:docMk/>
            <pc:sldMk cId="4023174745" sldId="277"/>
            <ac:spMk id="10" creationId="{B4142C4C-152E-D59B-FB3E-5117395ED02F}"/>
          </ac:spMkLst>
        </pc:spChg>
        <pc:spChg chg="del mod">
          <ac:chgData name="Christopher Potter" userId="24ad2ef8db5e8a45" providerId="LiveId" clId="{10AB9FE2-9012-46EF-B18A-C87D5526F6EE}" dt="2026-06-08T09:03:31.580" v="1202" actId="478"/>
          <ac:spMkLst>
            <pc:docMk/>
            <pc:sldMk cId="4023174745" sldId="277"/>
            <ac:spMk id="11" creationId="{2A6DF607-0EC2-A4BB-9B23-0E44851FD82A}"/>
          </ac:spMkLst>
        </pc:spChg>
        <pc:spChg chg="del">
          <ac:chgData name="Christopher Potter" userId="24ad2ef8db5e8a45" providerId="LiveId" clId="{10AB9FE2-9012-46EF-B18A-C87D5526F6EE}" dt="2026-06-08T09:02:51.876" v="1185" actId="478"/>
          <ac:spMkLst>
            <pc:docMk/>
            <pc:sldMk cId="4023174745" sldId="277"/>
            <ac:spMk id="12" creationId="{2AAD10DB-2A4C-0685-1FC8-ADA78247A891}"/>
          </ac:spMkLst>
        </pc:spChg>
        <pc:spChg chg="mod topLvl">
          <ac:chgData name="Christopher Potter" userId="24ad2ef8db5e8a45" providerId="LiveId" clId="{10AB9FE2-9012-46EF-B18A-C87D5526F6EE}" dt="2026-06-08T09:05:13.744" v="1235" actId="164"/>
          <ac:spMkLst>
            <pc:docMk/>
            <pc:sldMk cId="4023174745" sldId="277"/>
            <ac:spMk id="15" creationId="{A62DFC57-BAAC-7A69-B664-D604FD23A5DF}"/>
          </ac:spMkLst>
        </pc:spChg>
        <pc:spChg chg="mod topLvl">
          <ac:chgData name="Christopher Potter" userId="24ad2ef8db5e8a45" providerId="LiveId" clId="{10AB9FE2-9012-46EF-B18A-C87D5526F6EE}" dt="2026-06-08T09:05:13.744" v="1235" actId="164"/>
          <ac:spMkLst>
            <pc:docMk/>
            <pc:sldMk cId="4023174745" sldId="277"/>
            <ac:spMk id="16" creationId="{460E1986-1B70-B629-7E10-67CC83489697}"/>
          </ac:spMkLst>
        </pc:spChg>
        <pc:spChg chg="mod topLvl">
          <ac:chgData name="Christopher Potter" userId="24ad2ef8db5e8a45" providerId="LiveId" clId="{10AB9FE2-9012-46EF-B18A-C87D5526F6EE}" dt="2026-06-08T09:05:13.744" v="1235" actId="164"/>
          <ac:spMkLst>
            <pc:docMk/>
            <pc:sldMk cId="4023174745" sldId="277"/>
            <ac:spMk id="27" creationId="{D2FE0C2E-244B-A8BB-087E-82A4455B63D6}"/>
          </ac:spMkLst>
        </pc:spChg>
        <pc:spChg chg="mod topLvl">
          <ac:chgData name="Christopher Potter" userId="24ad2ef8db5e8a45" providerId="LiveId" clId="{10AB9FE2-9012-46EF-B18A-C87D5526F6EE}" dt="2026-06-08T09:05:13.744" v="1235" actId="164"/>
          <ac:spMkLst>
            <pc:docMk/>
            <pc:sldMk cId="4023174745" sldId="277"/>
            <ac:spMk id="28" creationId="{5C32E424-36F4-64E5-DD68-3357D731AAC1}"/>
          </ac:spMkLst>
        </pc:spChg>
        <pc:spChg chg="mod topLvl">
          <ac:chgData name="Christopher Potter" userId="24ad2ef8db5e8a45" providerId="LiveId" clId="{10AB9FE2-9012-46EF-B18A-C87D5526F6EE}" dt="2026-06-08T09:05:13.744" v="1235" actId="164"/>
          <ac:spMkLst>
            <pc:docMk/>
            <pc:sldMk cId="4023174745" sldId="277"/>
            <ac:spMk id="29" creationId="{7DEFC209-521E-7958-B183-23F4C32EFB25}"/>
          </ac:spMkLst>
        </pc:spChg>
        <pc:spChg chg="mod topLvl">
          <ac:chgData name="Christopher Potter" userId="24ad2ef8db5e8a45" providerId="LiveId" clId="{10AB9FE2-9012-46EF-B18A-C87D5526F6EE}" dt="2026-06-08T09:05:13.744" v="1235" actId="164"/>
          <ac:spMkLst>
            <pc:docMk/>
            <pc:sldMk cId="4023174745" sldId="277"/>
            <ac:spMk id="30" creationId="{779DBEBC-0637-745B-7ABF-9131674647A3}"/>
          </ac:spMkLst>
        </pc:spChg>
        <pc:grpChg chg="del">
          <ac:chgData name="Christopher Potter" userId="24ad2ef8db5e8a45" providerId="LiveId" clId="{10AB9FE2-9012-46EF-B18A-C87D5526F6EE}" dt="2026-06-08T09:05:04.508" v="1234" actId="165"/>
          <ac:grpSpMkLst>
            <pc:docMk/>
            <pc:sldMk cId="4023174745" sldId="277"/>
            <ac:grpSpMk id="20" creationId="{07820F54-E921-A4AD-7DF3-865B3D3F8ED4}"/>
          </ac:grpSpMkLst>
        </pc:grpChg>
        <pc:grpChg chg="del">
          <ac:chgData name="Christopher Potter" userId="24ad2ef8db5e8a45" providerId="LiveId" clId="{10AB9FE2-9012-46EF-B18A-C87D5526F6EE}" dt="2026-06-08T09:05:04.508" v="1234" actId="165"/>
          <ac:grpSpMkLst>
            <pc:docMk/>
            <pc:sldMk cId="4023174745" sldId="277"/>
            <ac:grpSpMk id="21" creationId="{52EFFD04-1D75-89FA-D24C-B28F20951017}"/>
          </ac:grpSpMkLst>
        </pc:grpChg>
        <pc:grpChg chg="mod">
          <ac:chgData name="Christopher Potter" userId="24ad2ef8db5e8a45" providerId="LiveId" clId="{10AB9FE2-9012-46EF-B18A-C87D5526F6EE}" dt="2026-06-08T09:04:49.089" v="1232" actId="1036"/>
          <ac:grpSpMkLst>
            <pc:docMk/>
            <pc:sldMk cId="4023174745" sldId="277"/>
            <ac:grpSpMk id="31" creationId="{F1E24B79-5A40-2DAF-040F-B8327CA497FB}"/>
          </ac:grpSpMkLst>
        </pc:grpChg>
        <pc:cxnChg chg="add mod">
          <ac:chgData name="Christopher Potter" userId="24ad2ef8db5e8a45" providerId="LiveId" clId="{10AB9FE2-9012-46EF-B18A-C87D5526F6EE}" dt="2026-06-08T09:04:49.089" v="1232" actId="1036"/>
          <ac:cxnSpMkLst>
            <pc:docMk/>
            <pc:sldMk cId="4023174745" sldId="277"/>
            <ac:cxnSpMk id="6" creationId="{27B9F2C9-5EA0-BAE7-0A9A-71C7427F1ED7}"/>
          </ac:cxnSpMkLst>
        </pc:cxnChg>
        <pc:cxnChg chg="add mod">
          <ac:chgData name="Christopher Potter" userId="24ad2ef8db5e8a45" providerId="LiveId" clId="{10AB9FE2-9012-46EF-B18A-C87D5526F6EE}" dt="2026-06-08T09:04:49.089" v="1232" actId="1036"/>
          <ac:cxnSpMkLst>
            <pc:docMk/>
            <pc:sldMk cId="4023174745" sldId="277"/>
            <ac:cxnSpMk id="13" creationId="{B45F989D-1AF6-EE7A-1AB7-95E53611313F}"/>
          </ac:cxnSpMkLst>
        </pc:cxnChg>
        <pc:cxnChg chg="mod topLvl">
          <ac:chgData name="Christopher Potter" userId="24ad2ef8db5e8a45" providerId="LiveId" clId="{10AB9FE2-9012-46EF-B18A-C87D5526F6EE}" dt="2026-06-08T09:05:04.508" v="1234" actId="165"/>
          <ac:cxnSpMkLst>
            <pc:docMk/>
            <pc:sldMk cId="4023174745" sldId="277"/>
            <ac:cxnSpMk id="17" creationId="{05479C9E-12D4-D5A2-6E30-8170D5997E54}"/>
          </ac:cxnSpMkLst>
        </pc:cxnChg>
        <pc:cxnChg chg="mod topLvl">
          <ac:chgData name="Christopher Potter" userId="24ad2ef8db5e8a45" providerId="LiveId" clId="{10AB9FE2-9012-46EF-B18A-C87D5526F6EE}" dt="2026-06-08T09:05:04.508" v="1234" actId="165"/>
          <ac:cxnSpMkLst>
            <pc:docMk/>
            <pc:sldMk cId="4023174745" sldId="277"/>
            <ac:cxnSpMk id="18" creationId="{84A8F774-E27D-44E0-C3D7-3B5FB2B075D9}"/>
          </ac:cxnSpMkLst>
        </pc:cxnChg>
        <pc:cxnChg chg="mod topLvl">
          <ac:chgData name="Christopher Potter" userId="24ad2ef8db5e8a45" providerId="LiveId" clId="{10AB9FE2-9012-46EF-B18A-C87D5526F6EE}" dt="2026-06-08T09:05:04.508" v="1234" actId="165"/>
          <ac:cxnSpMkLst>
            <pc:docMk/>
            <pc:sldMk cId="4023174745" sldId="277"/>
            <ac:cxnSpMk id="22" creationId="{5695F99C-0F76-169D-B308-EFE47C077BE1}"/>
          </ac:cxnSpMkLst>
        </pc:cxnChg>
        <pc:cxnChg chg="mod topLvl">
          <ac:chgData name="Christopher Potter" userId="24ad2ef8db5e8a45" providerId="LiveId" clId="{10AB9FE2-9012-46EF-B18A-C87D5526F6EE}" dt="2026-06-08T09:05:04.508" v="1234" actId="165"/>
          <ac:cxnSpMkLst>
            <pc:docMk/>
            <pc:sldMk cId="4023174745" sldId="277"/>
            <ac:cxnSpMk id="26" creationId="{E103EA85-E9CD-539A-1B35-4F45913D9601}"/>
          </ac:cxnSpMkLst>
        </pc:cxnChg>
      </pc:sldChg>
      <pc:sldChg chg="del">
        <pc:chgData name="Christopher Potter" userId="24ad2ef8db5e8a45" providerId="LiveId" clId="{10AB9FE2-9012-46EF-B18A-C87D5526F6EE}" dt="2026-06-08T07:25:15.848" v="0" actId="47"/>
        <pc:sldMkLst>
          <pc:docMk/>
          <pc:sldMk cId="1104118978" sldId="278"/>
        </pc:sldMkLst>
      </pc:sldChg>
      <pc:sldChg chg="modSp add mod setBg">
        <pc:chgData name="Christopher Potter" userId="24ad2ef8db5e8a45" providerId="LiveId" clId="{10AB9FE2-9012-46EF-B18A-C87D5526F6EE}" dt="2026-06-08T11:01:50.137" v="1262"/>
        <pc:sldMkLst>
          <pc:docMk/>
          <pc:sldMk cId="1818642271" sldId="278"/>
        </pc:sldMkLst>
        <pc:spChg chg="mod">
          <ac:chgData name="Christopher Potter" userId="24ad2ef8db5e8a45" providerId="LiveId" clId="{10AB9FE2-9012-46EF-B18A-C87D5526F6EE}" dt="2026-06-08T11:01:45.216" v="1261" actId="20577"/>
          <ac:spMkLst>
            <pc:docMk/>
            <pc:sldMk cId="1818642271" sldId="278"/>
            <ac:spMk id="3" creationId="{BE57CFF8-3C87-FC25-CB5B-508FAB7B1AA8}"/>
          </ac:spMkLst>
        </pc:spChg>
        <pc:spChg chg="mod">
          <ac:chgData name="Christopher Potter" userId="24ad2ef8db5e8a45" providerId="LiveId" clId="{10AB9FE2-9012-46EF-B18A-C87D5526F6EE}" dt="2026-06-08T11:01:31.866" v="1245" actId="20577"/>
          <ac:spMkLst>
            <pc:docMk/>
            <pc:sldMk cId="1818642271" sldId="278"/>
            <ac:spMk id="7" creationId="{3578709D-ED0E-FB69-1CB4-2FF5C566F4B0}"/>
          </ac:spMkLst>
        </pc:spChg>
        <pc:spChg chg="mod">
          <ac:chgData name="Christopher Potter" userId="24ad2ef8db5e8a45" providerId="LiveId" clId="{10AB9FE2-9012-46EF-B18A-C87D5526F6EE}" dt="2026-06-08T11:01:31.866" v="1245" actId="20577"/>
          <ac:spMkLst>
            <pc:docMk/>
            <pc:sldMk cId="1818642271" sldId="278"/>
            <ac:spMk id="8" creationId="{77119C1E-451F-5ECA-F7E6-8B37CC5379D7}"/>
          </ac:spMkLst>
        </pc:spChg>
        <pc:spChg chg="mod">
          <ac:chgData name="Christopher Potter" userId="24ad2ef8db5e8a45" providerId="LiveId" clId="{10AB9FE2-9012-46EF-B18A-C87D5526F6EE}" dt="2026-06-08T11:01:31.866" v="1245" actId="20577"/>
          <ac:spMkLst>
            <pc:docMk/>
            <pc:sldMk cId="1818642271" sldId="278"/>
            <ac:spMk id="9" creationId="{D9D10643-928B-F19B-9EBA-19EFD01EFC4D}"/>
          </ac:spMkLst>
        </pc:spChg>
        <pc:spChg chg="mod">
          <ac:chgData name="Christopher Potter" userId="24ad2ef8db5e8a45" providerId="LiveId" clId="{10AB9FE2-9012-46EF-B18A-C87D5526F6EE}" dt="2026-06-08T11:01:31.866" v="1245" actId="20577"/>
          <ac:spMkLst>
            <pc:docMk/>
            <pc:sldMk cId="1818642271" sldId="278"/>
            <ac:spMk id="12" creationId="{897947F0-BF4A-82B8-D44D-BD2DE58E02A2}"/>
          </ac:spMkLst>
        </pc:spChg>
        <pc:grpChg chg="mod">
          <ac:chgData name="Christopher Potter" userId="24ad2ef8db5e8a45" providerId="LiveId" clId="{10AB9FE2-9012-46EF-B18A-C87D5526F6EE}" dt="2026-06-08T11:01:31.866" v="1245" actId="20577"/>
          <ac:grpSpMkLst>
            <pc:docMk/>
            <pc:sldMk cId="1818642271" sldId="278"/>
            <ac:grpSpMk id="26" creationId="{07DE2A90-20E6-C44A-81C2-28F6BF113055}"/>
          </ac:grpSpMkLst>
        </pc:grpChg>
        <pc:cxnChg chg="mod">
          <ac:chgData name="Christopher Potter" userId="24ad2ef8db5e8a45" providerId="LiveId" clId="{10AB9FE2-9012-46EF-B18A-C87D5526F6EE}" dt="2026-06-08T11:01:31.866" v="1245" actId="20577"/>
          <ac:cxnSpMkLst>
            <pc:docMk/>
            <pc:sldMk cId="1818642271" sldId="278"/>
            <ac:cxnSpMk id="6" creationId="{C22F0F61-E954-DCD3-43BA-58032C2C2045}"/>
          </ac:cxnSpMkLst>
        </pc:cxnChg>
        <pc:cxnChg chg="mod">
          <ac:chgData name="Christopher Potter" userId="24ad2ef8db5e8a45" providerId="LiveId" clId="{10AB9FE2-9012-46EF-B18A-C87D5526F6EE}" dt="2026-06-08T11:01:31.866" v="1245" actId="20577"/>
          <ac:cxnSpMkLst>
            <pc:docMk/>
            <pc:sldMk cId="1818642271" sldId="278"/>
            <ac:cxnSpMk id="13" creationId="{8DCB8C45-CEEC-6912-3C13-3C3DF1FCC96D}"/>
          </ac:cxnSpMkLst>
        </pc:cxnChg>
        <pc:cxnChg chg="mod">
          <ac:chgData name="Christopher Potter" userId="24ad2ef8db5e8a45" providerId="LiveId" clId="{10AB9FE2-9012-46EF-B18A-C87D5526F6EE}" dt="2026-06-08T11:01:31.866" v="1245" actId="20577"/>
          <ac:cxnSpMkLst>
            <pc:docMk/>
            <pc:sldMk cId="1818642271" sldId="278"/>
            <ac:cxnSpMk id="14" creationId="{2FA3617F-02F1-3B0D-AE26-F764FBCCEA3B}"/>
          </ac:cxnSpMkLst>
        </pc:cxnChg>
        <pc:cxnChg chg="mod">
          <ac:chgData name="Christopher Potter" userId="24ad2ef8db5e8a45" providerId="LiveId" clId="{10AB9FE2-9012-46EF-B18A-C87D5526F6EE}" dt="2026-06-08T11:01:31.866" v="1245" actId="20577"/>
          <ac:cxnSpMkLst>
            <pc:docMk/>
            <pc:sldMk cId="1818642271" sldId="278"/>
            <ac:cxnSpMk id="23" creationId="{B96765E1-ABD5-11E8-D596-F70FBD02BA62}"/>
          </ac:cxnSpMkLst>
        </pc:cxnChg>
        <pc:cxnChg chg="mod">
          <ac:chgData name="Christopher Potter" userId="24ad2ef8db5e8a45" providerId="LiveId" clId="{10AB9FE2-9012-46EF-B18A-C87D5526F6EE}" dt="2026-06-08T11:01:31.866" v="1245" actId="20577"/>
          <ac:cxnSpMkLst>
            <pc:docMk/>
            <pc:sldMk cId="1818642271" sldId="278"/>
            <ac:cxnSpMk id="25" creationId="{7312C867-9BE5-B23A-D46F-3751C11FB24C}"/>
          </ac:cxnSpMkLst>
        </pc:cxnChg>
      </pc:sldChg>
      <pc:sldChg chg="modSp add mod setBg">
        <pc:chgData name="Christopher Potter" userId="24ad2ef8db5e8a45" providerId="LiveId" clId="{10AB9FE2-9012-46EF-B18A-C87D5526F6EE}" dt="2026-06-08T11:02:34.863" v="1286"/>
        <pc:sldMkLst>
          <pc:docMk/>
          <pc:sldMk cId="1862157126" sldId="279"/>
        </pc:sldMkLst>
        <pc:spChg chg="mod">
          <ac:chgData name="Christopher Potter" userId="24ad2ef8db5e8a45" providerId="LiveId" clId="{10AB9FE2-9012-46EF-B18A-C87D5526F6EE}" dt="2026-06-08T11:02:30.122" v="1285" actId="20577"/>
          <ac:spMkLst>
            <pc:docMk/>
            <pc:sldMk cId="1862157126" sldId="279"/>
            <ac:spMk id="3" creationId="{18529224-0476-5DC5-729A-CF69D83C7507}"/>
          </ac:spMkLst>
        </pc:spChg>
        <pc:spChg chg="mod">
          <ac:chgData name="Christopher Potter" userId="24ad2ef8db5e8a45" providerId="LiveId" clId="{10AB9FE2-9012-46EF-B18A-C87D5526F6EE}" dt="2026-06-08T11:02:24.077" v="1268" actId="6549"/>
          <ac:spMkLst>
            <pc:docMk/>
            <pc:sldMk cId="1862157126" sldId="279"/>
            <ac:spMk id="7" creationId="{6411F696-35E2-CED5-056D-17109C246783}"/>
          </ac:spMkLst>
        </pc:spChg>
        <pc:spChg chg="mod">
          <ac:chgData name="Christopher Potter" userId="24ad2ef8db5e8a45" providerId="LiveId" clId="{10AB9FE2-9012-46EF-B18A-C87D5526F6EE}" dt="2026-06-08T11:02:24.077" v="1268" actId="6549"/>
          <ac:spMkLst>
            <pc:docMk/>
            <pc:sldMk cId="1862157126" sldId="279"/>
            <ac:spMk id="8" creationId="{7FC34869-C810-D024-FF25-D0253A670E53}"/>
          </ac:spMkLst>
        </pc:spChg>
        <pc:spChg chg="mod">
          <ac:chgData name="Christopher Potter" userId="24ad2ef8db5e8a45" providerId="LiveId" clId="{10AB9FE2-9012-46EF-B18A-C87D5526F6EE}" dt="2026-06-08T11:02:24.077" v="1268" actId="6549"/>
          <ac:spMkLst>
            <pc:docMk/>
            <pc:sldMk cId="1862157126" sldId="279"/>
            <ac:spMk id="9" creationId="{BC2053D3-EB57-F055-33A2-E9FCF5E37340}"/>
          </ac:spMkLst>
        </pc:spChg>
        <pc:spChg chg="mod">
          <ac:chgData name="Christopher Potter" userId="24ad2ef8db5e8a45" providerId="LiveId" clId="{10AB9FE2-9012-46EF-B18A-C87D5526F6EE}" dt="2026-06-08T11:02:24.077" v="1268" actId="6549"/>
          <ac:spMkLst>
            <pc:docMk/>
            <pc:sldMk cId="1862157126" sldId="279"/>
            <ac:spMk id="12" creationId="{19631C40-77CA-0F26-53BE-856EDAEA2BE7}"/>
          </ac:spMkLst>
        </pc:spChg>
        <pc:grpChg chg="mod">
          <ac:chgData name="Christopher Potter" userId="24ad2ef8db5e8a45" providerId="LiveId" clId="{10AB9FE2-9012-46EF-B18A-C87D5526F6EE}" dt="2026-06-08T11:02:24.077" v="1268" actId="6549"/>
          <ac:grpSpMkLst>
            <pc:docMk/>
            <pc:sldMk cId="1862157126" sldId="279"/>
            <ac:grpSpMk id="26" creationId="{AB50D1A9-6120-2F54-C363-D154B1996422}"/>
          </ac:grpSpMkLst>
        </pc:grpChg>
        <pc:cxnChg chg="mod">
          <ac:chgData name="Christopher Potter" userId="24ad2ef8db5e8a45" providerId="LiveId" clId="{10AB9FE2-9012-46EF-B18A-C87D5526F6EE}" dt="2026-06-08T11:02:24.077" v="1268" actId="6549"/>
          <ac:cxnSpMkLst>
            <pc:docMk/>
            <pc:sldMk cId="1862157126" sldId="279"/>
            <ac:cxnSpMk id="6" creationId="{CEA6F494-C181-7567-0D3D-039547A6A505}"/>
          </ac:cxnSpMkLst>
        </pc:cxnChg>
        <pc:cxnChg chg="mod">
          <ac:chgData name="Christopher Potter" userId="24ad2ef8db5e8a45" providerId="LiveId" clId="{10AB9FE2-9012-46EF-B18A-C87D5526F6EE}" dt="2026-06-08T11:02:24.077" v="1268" actId="6549"/>
          <ac:cxnSpMkLst>
            <pc:docMk/>
            <pc:sldMk cId="1862157126" sldId="279"/>
            <ac:cxnSpMk id="14" creationId="{C441549F-761E-B84A-2A35-9C1A2933E03D}"/>
          </ac:cxnSpMkLst>
        </pc:cxnChg>
        <pc:cxnChg chg="mod">
          <ac:chgData name="Christopher Potter" userId="24ad2ef8db5e8a45" providerId="LiveId" clId="{10AB9FE2-9012-46EF-B18A-C87D5526F6EE}" dt="2026-06-08T11:02:24.077" v="1268" actId="6549"/>
          <ac:cxnSpMkLst>
            <pc:docMk/>
            <pc:sldMk cId="1862157126" sldId="279"/>
            <ac:cxnSpMk id="19" creationId="{7ACBB51D-7D31-EF67-63B4-7B804637D937}"/>
          </ac:cxnSpMkLst>
        </pc:cxnChg>
        <pc:cxnChg chg="mod">
          <ac:chgData name="Christopher Potter" userId="24ad2ef8db5e8a45" providerId="LiveId" clId="{10AB9FE2-9012-46EF-B18A-C87D5526F6EE}" dt="2026-06-08T11:02:24.077" v="1268" actId="6549"/>
          <ac:cxnSpMkLst>
            <pc:docMk/>
            <pc:sldMk cId="1862157126" sldId="279"/>
            <ac:cxnSpMk id="23" creationId="{69BDE634-88A7-5A18-5342-E017703B8F00}"/>
          </ac:cxnSpMkLst>
        </pc:cxnChg>
        <pc:cxnChg chg="mod">
          <ac:chgData name="Christopher Potter" userId="24ad2ef8db5e8a45" providerId="LiveId" clId="{10AB9FE2-9012-46EF-B18A-C87D5526F6EE}" dt="2026-06-08T11:02:24.077" v="1268" actId="6549"/>
          <ac:cxnSpMkLst>
            <pc:docMk/>
            <pc:sldMk cId="1862157126" sldId="279"/>
            <ac:cxnSpMk id="24" creationId="{E4499DA7-2E50-9A2E-616A-1B60A4C07BB5}"/>
          </ac:cxnSpMkLst>
        </pc:cxnChg>
      </pc:sldChg>
      <pc:sldChg chg="del">
        <pc:chgData name="Christopher Potter" userId="24ad2ef8db5e8a45" providerId="LiveId" clId="{10AB9FE2-9012-46EF-B18A-C87D5526F6EE}" dt="2026-06-08T07:25:15.848" v="0" actId="47"/>
        <pc:sldMkLst>
          <pc:docMk/>
          <pc:sldMk cId="3548655022" sldId="279"/>
        </pc:sldMkLst>
      </pc:sldChg>
      <pc:sldChg chg="del">
        <pc:chgData name="Christopher Potter" userId="24ad2ef8db5e8a45" providerId="LiveId" clId="{10AB9FE2-9012-46EF-B18A-C87D5526F6EE}" dt="2026-06-08T07:25:15.848" v="0" actId="47"/>
        <pc:sldMkLst>
          <pc:docMk/>
          <pc:sldMk cId="1413996603" sldId="280"/>
        </pc:sldMkLst>
      </pc:sldChg>
      <pc:sldChg chg="addSp modSp add mod setBg">
        <pc:chgData name="Christopher Potter" userId="24ad2ef8db5e8a45" providerId="LiveId" clId="{10AB9FE2-9012-46EF-B18A-C87D5526F6EE}" dt="2026-06-08T11:05:20.417" v="1352"/>
        <pc:sldMkLst>
          <pc:docMk/>
          <pc:sldMk cId="3351179917" sldId="280"/>
        </pc:sldMkLst>
        <pc:spChg chg="mod ord">
          <ac:chgData name="Christopher Potter" userId="24ad2ef8db5e8a45" providerId="LiveId" clId="{10AB9FE2-9012-46EF-B18A-C87D5526F6EE}" dt="2026-06-08T11:04:33.591" v="1326" actId="167"/>
          <ac:spMkLst>
            <pc:docMk/>
            <pc:sldMk cId="3351179917" sldId="280"/>
            <ac:spMk id="2" creationId="{ABD37606-BD5D-AE53-9A28-165BB9816515}"/>
          </ac:spMkLst>
        </pc:spChg>
        <pc:spChg chg="mod">
          <ac:chgData name="Christopher Potter" userId="24ad2ef8db5e8a45" providerId="LiveId" clId="{10AB9FE2-9012-46EF-B18A-C87D5526F6EE}" dt="2026-06-08T11:05:12.940" v="1351" actId="20577"/>
          <ac:spMkLst>
            <pc:docMk/>
            <pc:sldMk cId="3351179917" sldId="280"/>
            <ac:spMk id="3" creationId="{86F2E229-7BB0-C188-CE7B-15E418A8E40B}"/>
          </ac:spMkLst>
        </pc:spChg>
        <pc:spChg chg="mod">
          <ac:chgData name="Christopher Potter" userId="24ad2ef8db5e8a45" providerId="LiveId" clId="{10AB9FE2-9012-46EF-B18A-C87D5526F6EE}" dt="2026-06-08T11:03:11.517" v="1291" actId="14100"/>
          <ac:spMkLst>
            <pc:docMk/>
            <pc:sldMk cId="3351179917" sldId="280"/>
            <ac:spMk id="7" creationId="{7A2CB66C-1F9F-2520-E2FB-1282A4F868EA}"/>
          </ac:spMkLst>
        </pc:spChg>
        <pc:spChg chg="mod">
          <ac:chgData name="Christopher Potter" userId="24ad2ef8db5e8a45" providerId="LiveId" clId="{10AB9FE2-9012-46EF-B18A-C87D5526F6EE}" dt="2026-06-08T11:03:33.305" v="1315" actId="1076"/>
          <ac:spMkLst>
            <pc:docMk/>
            <pc:sldMk cId="3351179917" sldId="280"/>
            <ac:spMk id="8" creationId="{AE3928E1-8368-A56C-9AC6-533DEFC9E29F}"/>
          </ac:spMkLst>
        </pc:spChg>
        <pc:spChg chg="mod ord">
          <ac:chgData name="Christopher Potter" userId="24ad2ef8db5e8a45" providerId="LiveId" clId="{10AB9FE2-9012-46EF-B18A-C87D5526F6EE}" dt="2026-06-08T11:04:54.226" v="1331" actId="1076"/>
          <ac:spMkLst>
            <pc:docMk/>
            <pc:sldMk cId="3351179917" sldId="280"/>
            <ac:spMk id="9" creationId="{70FFCBF0-9B63-E8AD-54AB-58B3A7C9F0E6}"/>
          </ac:spMkLst>
        </pc:spChg>
        <pc:spChg chg="mod">
          <ac:chgData name="Christopher Potter" userId="24ad2ef8db5e8a45" providerId="LiveId" clId="{10AB9FE2-9012-46EF-B18A-C87D5526F6EE}" dt="2026-06-08T11:04:44.916" v="1329" actId="1076"/>
          <ac:spMkLst>
            <pc:docMk/>
            <pc:sldMk cId="3351179917" sldId="280"/>
            <ac:spMk id="12" creationId="{A2C5AF59-D3D0-2521-3E0B-3E974AF8BF1E}"/>
          </ac:spMkLst>
        </pc:spChg>
        <pc:cxnChg chg="add mod">
          <ac:chgData name="Christopher Potter" userId="24ad2ef8db5e8a45" providerId="LiveId" clId="{10AB9FE2-9012-46EF-B18A-C87D5526F6EE}" dt="2026-06-08T11:02:54.816" v="1289" actId="14100"/>
          <ac:cxnSpMkLst>
            <pc:docMk/>
            <pc:sldMk cId="3351179917" sldId="280"/>
            <ac:cxnSpMk id="5" creationId="{D9B113D0-8519-6472-79C5-BBC31C3EDFA8}"/>
          </ac:cxnSpMkLst>
        </pc:cxnChg>
        <pc:cxnChg chg="mod">
          <ac:chgData name="Christopher Potter" userId="24ad2ef8db5e8a45" providerId="LiveId" clId="{10AB9FE2-9012-46EF-B18A-C87D5526F6EE}" dt="2026-06-08T11:03:30.530" v="1314" actId="1076"/>
          <ac:cxnSpMkLst>
            <pc:docMk/>
            <pc:sldMk cId="3351179917" sldId="280"/>
            <ac:cxnSpMk id="19" creationId="{5E168B10-9BB1-2BCA-A02E-36886F6FB929}"/>
          </ac:cxnSpMkLst>
        </pc:cxnChg>
        <pc:cxnChg chg="mod">
          <ac:chgData name="Christopher Potter" userId="24ad2ef8db5e8a45" providerId="LiveId" clId="{10AB9FE2-9012-46EF-B18A-C87D5526F6EE}" dt="2026-06-08T11:03:30.530" v="1314" actId="1076"/>
          <ac:cxnSpMkLst>
            <pc:docMk/>
            <pc:sldMk cId="3351179917" sldId="280"/>
            <ac:cxnSpMk id="23" creationId="{81DE6850-5E78-D5BD-5905-F199638E5CB3}"/>
          </ac:cxnSpMkLst>
        </pc:cxnChg>
      </pc:sldChg>
      <pc:sldChg chg="modSp add mod setBg">
        <pc:chgData name="Christopher Potter" userId="24ad2ef8db5e8a45" providerId="LiveId" clId="{10AB9FE2-9012-46EF-B18A-C87D5526F6EE}" dt="2026-06-08T11:07:59.411" v="1422" actId="14100"/>
        <pc:sldMkLst>
          <pc:docMk/>
          <pc:sldMk cId="662611509" sldId="281"/>
        </pc:sldMkLst>
        <pc:spChg chg="mod">
          <ac:chgData name="Christopher Potter" userId="24ad2ef8db5e8a45" providerId="LiveId" clId="{10AB9FE2-9012-46EF-B18A-C87D5526F6EE}" dt="2026-06-08T11:06:40.194" v="1402" actId="20577"/>
          <ac:spMkLst>
            <pc:docMk/>
            <pc:sldMk cId="662611509" sldId="281"/>
            <ac:spMk id="3" creationId="{42C3233A-B952-71A3-9FDF-5DE93D947D89}"/>
          </ac:spMkLst>
        </pc:spChg>
        <pc:spChg chg="mod ord">
          <ac:chgData name="Christopher Potter" userId="24ad2ef8db5e8a45" providerId="LiveId" clId="{10AB9FE2-9012-46EF-B18A-C87D5526F6EE}" dt="2026-06-08T11:06:31.665" v="1378" actId="6549"/>
          <ac:spMkLst>
            <pc:docMk/>
            <pc:sldMk cId="662611509" sldId="281"/>
            <ac:spMk id="7" creationId="{3EB59E75-BEF4-8CDE-5985-8D534982B106}"/>
          </ac:spMkLst>
        </pc:spChg>
        <pc:spChg chg="mod">
          <ac:chgData name="Christopher Potter" userId="24ad2ef8db5e8a45" providerId="LiveId" clId="{10AB9FE2-9012-46EF-B18A-C87D5526F6EE}" dt="2026-06-08T11:06:31.665" v="1378" actId="6549"/>
          <ac:spMkLst>
            <pc:docMk/>
            <pc:sldMk cId="662611509" sldId="281"/>
            <ac:spMk id="8" creationId="{59B2FBA2-F8D4-BEA3-DB27-270981128B40}"/>
          </ac:spMkLst>
        </pc:spChg>
        <pc:spChg chg="mod ord">
          <ac:chgData name="Christopher Potter" userId="24ad2ef8db5e8a45" providerId="LiveId" clId="{10AB9FE2-9012-46EF-B18A-C87D5526F6EE}" dt="2026-06-08T11:07:59.411" v="1422" actId="14100"/>
          <ac:spMkLst>
            <pc:docMk/>
            <pc:sldMk cId="662611509" sldId="281"/>
            <ac:spMk id="9" creationId="{3E14B45E-C0AF-CCD6-BC74-D227C5540140}"/>
          </ac:spMkLst>
        </pc:spChg>
        <pc:spChg chg="mod">
          <ac:chgData name="Christopher Potter" userId="24ad2ef8db5e8a45" providerId="LiveId" clId="{10AB9FE2-9012-46EF-B18A-C87D5526F6EE}" dt="2026-06-08T11:06:35.209" v="1379" actId="1076"/>
          <ac:spMkLst>
            <pc:docMk/>
            <pc:sldMk cId="662611509" sldId="281"/>
            <ac:spMk id="12" creationId="{5A6FF6F7-3133-8052-AAA3-D8F64039CE8B}"/>
          </ac:spMkLst>
        </pc:spChg>
        <pc:grpChg chg="mod">
          <ac:chgData name="Christopher Potter" userId="24ad2ef8db5e8a45" providerId="LiveId" clId="{10AB9FE2-9012-46EF-B18A-C87D5526F6EE}" dt="2026-06-08T11:06:31.665" v="1378" actId="6549"/>
          <ac:grpSpMkLst>
            <pc:docMk/>
            <pc:sldMk cId="662611509" sldId="281"/>
            <ac:grpSpMk id="26" creationId="{F42C5B30-1D93-EE4F-2D65-CE06731EB73C}"/>
          </ac:grpSpMkLst>
        </pc:grpChg>
        <pc:cxnChg chg="mod">
          <ac:chgData name="Christopher Potter" userId="24ad2ef8db5e8a45" providerId="LiveId" clId="{10AB9FE2-9012-46EF-B18A-C87D5526F6EE}" dt="2026-06-08T11:06:31.665" v="1378" actId="6549"/>
          <ac:cxnSpMkLst>
            <pc:docMk/>
            <pc:sldMk cId="662611509" sldId="281"/>
            <ac:cxnSpMk id="14" creationId="{A59E2C7A-6009-04D4-D73F-777D58EEF77D}"/>
          </ac:cxnSpMkLst>
        </pc:cxnChg>
        <pc:cxnChg chg="mod">
          <ac:chgData name="Christopher Potter" userId="24ad2ef8db5e8a45" providerId="LiveId" clId="{10AB9FE2-9012-46EF-B18A-C87D5526F6EE}" dt="2026-06-08T11:06:31.665" v="1378" actId="6549"/>
          <ac:cxnSpMkLst>
            <pc:docMk/>
            <pc:sldMk cId="662611509" sldId="281"/>
            <ac:cxnSpMk id="19" creationId="{CD4A45DC-E371-DE89-FC12-E73E37E597E4}"/>
          </ac:cxnSpMkLst>
        </pc:cxnChg>
        <pc:cxnChg chg="mod">
          <ac:chgData name="Christopher Potter" userId="24ad2ef8db5e8a45" providerId="LiveId" clId="{10AB9FE2-9012-46EF-B18A-C87D5526F6EE}" dt="2026-06-08T11:06:31.665" v="1378" actId="6549"/>
          <ac:cxnSpMkLst>
            <pc:docMk/>
            <pc:sldMk cId="662611509" sldId="281"/>
            <ac:cxnSpMk id="23" creationId="{7BF54403-A7A7-554A-65E9-99CD46C451C5}"/>
          </ac:cxnSpMkLst>
        </pc:cxnChg>
        <pc:cxnChg chg="mod">
          <ac:chgData name="Christopher Potter" userId="24ad2ef8db5e8a45" providerId="LiveId" clId="{10AB9FE2-9012-46EF-B18A-C87D5526F6EE}" dt="2026-06-08T11:06:31.665" v="1378" actId="6549"/>
          <ac:cxnSpMkLst>
            <pc:docMk/>
            <pc:sldMk cId="662611509" sldId="281"/>
            <ac:cxnSpMk id="24" creationId="{1B8F5677-DFA9-8699-0CF4-E7772E672202}"/>
          </ac:cxnSpMkLst>
        </pc:cxnChg>
        <pc:cxnChg chg="mod">
          <ac:chgData name="Christopher Potter" userId="24ad2ef8db5e8a45" providerId="LiveId" clId="{10AB9FE2-9012-46EF-B18A-C87D5526F6EE}" dt="2026-06-08T11:06:31.665" v="1378" actId="6549"/>
          <ac:cxnSpMkLst>
            <pc:docMk/>
            <pc:sldMk cId="662611509" sldId="281"/>
            <ac:cxnSpMk id="25" creationId="{7CF780F2-70B0-EBF0-147C-3ACEED2C3F2D}"/>
          </ac:cxnSpMkLst>
        </pc:cxnChg>
      </pc:sldChg>
      <pc:sldChg chg="del">
        <pc:chgData name="Christopher Potter" userId="24ad2ef8db5e8a45" providerId="LiveId" clId="{10AB9FE2-9012-46EF-B18A-C87D5526F6EE}" dt="2026-06-08T07:25:15.848" v="0" actId="47"/>
        <pc:sldMkLst>
          <pc:docMk/>
          <pc:sldMk cId="662765867" sldId="281"/>
        </pc:sldMkLst>
      </pc:sldChg>
      <pc:sldChg chg="modSp add mod setBg">
        <pc:chgData name="Christopher Potter" userId="24ad2ef8db5e8a45" providerId="LiveId" clId="{10AB9FE2-9012-46EF-B18A-C87D5526F6EE}" dt="2026-06-08T11:07:16.417" v="1421"/>
        <pc:sldMkLst>
          <pc:docMk/>
          <pc:sldMk cId="423726637" sldId="282"/>
        </pc:sldMkLst>
        <pc:spChg chg="mod">
          <ac:chgData name="Christopher Potter" userId="24ad2ef8db5e8a45" providerId="LiveId" clId="{10AB9FE2-9012-46EF-B18A-C87D5526F6EE}" dt="2026-06-08T11:07:11.748" v="1420" actId="20577"/>
          <ac:spMkLst>
            <pc:docMk/>
            <pc:sldMk cId="423726637" sldId="282"/>
            <ac:spMk id="3" creationId="{82F9D790-C014-CD89-F130-999E7C01F225}"/>
          </ac:spMkLst>
        </pc:spChg>
        <pc:spChg chg="mod">
          <ac:chgData name="Christopher Potter" userId="24ad2ef8db5e8a45" providerId="LiveId" clId="{10AB9FE2-9012-46EF-B18A-C87D5526F6EE}" dt="2026-06-08T11:07:09.120" v="1411" actId="1076"/>
          <ac:spMkLst>
            <pc:docMk/>
            <pc:sldMk cId="423726637" sldId="282"/>
            <ac:spMk id="15" creationId="{BAF9B951-261A-9695-2AC1-BC4A1EBB8208}"/>
          </ac:spMkLst>
        </pc:spChg>
        <pc:spChg chg="mod">
          <ac:chgData name="Christopher Potter" userId="24ad2ef8db5e8a45" providerId="LiveId" clId="{10AB9FE2-9012-46EF-B18A-C87D5526F6EE}" dt="2026-06-08T11:06:59.796" v="1405" actId="14100"/>
          <ac:spMkLst>
            <pc:docMk/>
            <pc:sldMk cId="423726637" sldId="282"/>
            <ac:spMk id="16" creationId="{58733EAE-62EC-A727-87B9-70811EC7A729}"/>
          </ac:spMkLst>
        </pc:spChg>
      </pc:sldChg>
      <pc:sldChg chg="del">
        <pc:chgData name="Christopher Potter" userId="24ad2ef8db5e8a45" providerId="LiveId" clId="{10AB9FE2-9012-46EF-B18A-C87D5526F6EE}" dt="2026-06-08T07:25:15.848" v="0" actId="47"/>
        <pc:sldMkLst>
          <pc:docMk/>
          <pc:sldMk cId="2986545577" sldId="282"/>
        </pc:sldMkLst>
      </pc:sldChg>
      <pc:sldChg chg="del">
        <pc:chgData name="Christopher Potter" userId="24ad2ef8db5e8a45" providerId="LiveId" clId="{10AB9FE2-9012-46EF-B18A-C87D5526F6EE}" dt="2026-06-08T07:25:15.848" v="0" actId="47"/>
        <pc:sldMkLst>
          <pc:docMk/>
          <pc:sldMk cId="2940036641" sldId="283"/>
        </pc:sldMkLst>
      </pc:sldChg>
      <pc:sldChg chg="del">
        <pc:chgData name="Christopher Potter" userId="24ad2ef8db5e8a45" providerId="LiveId" clId="{10AB9FE2-9012-46EF-B18A-C87D5526F6EE}" dt="2026-06-08T07:25:15.848" v="0" actId="47"/>
        <pc:sldMkLst>
          <pc:docMk/>
          <pc:sldMk cId="3565861829" sldId="284"/>
        </pc:sldMkLst>
      </pc:sldChg>
      <pc:sldChg chg="del">
        <pc:chgData name="Christopher Potter" userId="24ad2ef8db5e8a45" providerId="LiveId" clId="{10AB9FE2-9012-46EF-B18A-C87D5526F6EE}" dt="2026-06-08T07:25:15.848" v="0" actId="47"/>
        <pc:sldMkLst>
          <pc:docMk/>
          <pc:sldMk cId="790695506" sldId="285"/>
        </pc:sldMkLst>
      </pc:sldChg>
      <pc:sldChg chg="del">
        <pc:chgData name="Christopher Potter" userId="24ad2ef8db5e8a45" providerId="LiveId" clId="{10AB9FE2-9012-46EF-B18A-C87D5526F6EE}" dt="2026-06-08T07:25:15.848" v="0" actId="47"/>
        <pc:sldMkLst>
          <pc:docMk/>
          <pc:sldMk cId="244946596" sldId="286"/>
        </pc:sldMkLst>
      </pc:sldChg>
      <pc:sldChg chg="del">
        <pc:chgData name="Christopher Potter" userId="24ad2ef8db5e8a45" providerId="LiveId" clId="{10AB9FE2-9012-46EF-B18A-C87D5526F6EE}" dt="2026-06-08T07:25:15.848" v="0" actId="47"/>
        <pc:sldMkLst>
          <pc:docMk/>
          <pc:sldMk cId="3260038658" sldId="287"/>
        </pc:sldMkLst>
      </pc:sldChg>
      <pc:sldChg chg="del">
        <pc:chgData name="Christopher Potter" userId="24ad2ef8db5e8a45" providerId="LiveId" clId="{10AB9FE2-9012-46EF-B18A-C87D5526F6EE}" dt="2026-06-08T07:25:15.848" v="0" actId="47"/>
        <pc:sldMkLst>
          <pc:docMk/>
          <pc:sldMk cId="279657269" sldId="28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BC10F-1B43-465D-B6CD-24CF866728E0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FE0754-FD39-49B7-AA14-74A52D78F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416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F280E-2BDC-74F7-7B58-6E71391704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6000"/>
            </a:lvl1pPr>
          </a:lstStyle>
          <a:p>
            <a:r>
              <a:rPr lang="en-GB" dirty="0"/>
              <a:t>Title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C140207-8B11-A892-77BE-9F534504D5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GB" dirty="0"/>
              <a:t>14 May 2026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4170D2-D74E-D83B-CBFB-93E474368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4" t="24577" r="9438" b="36719"/>
          <a:stretch>
            <a:fillRect/>
          </a:stretch>
        </p:blipFill>
        <p:spPr>
          <a:xfrm>
            <a:off x="10131731" y="5687220"/>
            <a:ext cx="2060269" cy="972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E3263C4-548B-467E-8646-9B49B60555EC}"/>
              </a:ext>
            </a:extLst>
          </p:cNvPr>
          <p:cNvSpPr txBox="1"/>
          <p:nvPr userDrawn="1"/>
        </p:nvSpPr>
        <p:spPr>
          <a:xfrm>
            <a:off x="10473260" y="6627168"/>
            <a:ext cx="17187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solidFill>
                  <a:schemeClr val="bg1">
                    <a:lumMod val="50000"/>
                  </a:schemeClr>
                </a:solidFill>
              </a:rPr>
              <a:t>© Southport Maths Tuition 2026</a:t>
            </a:r>
          </a:p>
        </p:txBody>
      </p:sp>
    </p:spTree>
    <p:extLst>
      <p:ext uri="{BB962C8B-B14F-4D97-AF65-F5344CB8AC3E}">
        <p14:creationId xmlns:p14="http://schemas.microsoft.com/office/powerpoint/2010/main" val="2897953667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board">
    <p:bg>
      <p:bgPr>
        <a:solidFill>
          <a:srgbClr val="B4C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67;p15">
            <a:extLst>
              <a:ext uri="{FF2B5EF4-FFF2-40B4-BE49-F238E27FC236}">
                <a16:creationId xmlns:a16="http://schemas.microsoft.com/office/drawing/2014/main" id="{216A9CF2-A779-45A9-8C8E-8C0F9FB4290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7080" t="5525" b="4925"/>
          <a:stretch/>
        </p:blipFill>
        <p:spPr>
          <a:xfrm rot="-602986">
            <a:off x="10658419" y="210644"/>
            <a:ext cx="1248421" cy="70206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52;p13">
            <a:extLst>
              <a:ext uri="{FF2B5EF4-FFF2-40B4-BE49-F238E27FC236}">
                <a16:creationId xmlns:a16="http://schemas.microsoft.com/office/drawing/2014/main" id="{1491A7B0-ED52-4045-8D46-2525A57955E3}"/>
              </a:ext>
            </a:extLst>
          </p:cNvPr>
          <p:cNvSpPr/>
          <p:nvPr userDrawn="1"/>
        </p:nvSpPr>
        <p:spPr>
          <a:xfrm>
            <a:off x="390619" y="301840"/>
            <a:ext cx="9516863" cy="5805997"/>
          </a:xfrm>
          <a:prstGeom prst="rect">
            <a:avLst/>
          </a:prstGeom>
          <a:solidFill>
            <a:schemeClr val="bg1"/>
          </a:soli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 sd="981765707">
                  <a:custGeom>
                    <a:avLst/>
                    <a:gdLst>
                      <a:gd name="connsiteX0" fmla="*/ 0 w 8945400"/>
                      <a:gd name="connsiteY0" fmla="*/ 0 h 5859262"/>
                      <a:gd name="connsiteX1" fmla="*/ 688108 w 8945400"/>
                      <a:gd name="connsiteY1" fmla="*/ 0 h 5859262"/>
                      <a:gd name="connsiteX2" fmla="*/ 1555123 w 8945400"/>
                      <a:gd name="connsiteY2" fmla="*/ 0 h 5859262"/>
                      <a:gd name="connsiteX3" fmla="*/ 2064323 w 8945400"/>
                      <a:gd name="connsiteY3" fmla="*/ 0 h 5859262"/>
                      <a:gd name="connsiteX4" fmla="*/ 2662977 w 8945400"/>
                      <a:gd name="connsiteY4" fmla="*/ 0 h 5859262"/>
                      <a:gd name="connsiteX5" fmla="*/ 3351084 w 8945400"/>
                      <a:gd name="connsiteY5" fmla="*/ 0 h 5859262"/>
                      <a:gd name="connsiteX6" fmla="*/ 4128646 w 8945400"/>
                      <a:gd name="connsiteY6" fmla="*/ 0 h 5859262"/>
                      <a:gd name="connsiteX7" fmla="*/ 4906208 w 8945400"/>
                      <a:gd name="connsiteY7" fmla="*/ 0 h 5859262"/>
                      <a:gd name="connsiteX8" fmla="*/ 5325954 w 8945400"/>
                      <a:gd name="connsiteY8" fmla="*/ 0 h 5859262"/>
                      <a:gd name="connsiteX9" fmla="*/ 5924607 w 8945400"/>
                      <a:gd name="connsiteY9" fmla="*/ 0 h 5859262"/>
                      <a:gd name="connsiteX10" fmla="*/ 6702169 w 8945400"/>
                      <a:gd name="connsiteY10" fmla="*/ 0 h 5859262"/>
                      <a:gd name="connsiteX11" fmla="*/ 7569185 w 8945400"/>
                      <a:gd name="connsiteY11" fmla="*/ 0 h 5859262"/>
                      <a:gd name="connsiteX12" fmla="*/ 8945400 w 8945400"/>
                      <a:gd name="connsiteY12" fmla="*/ 0 h 5859262"/>
                      <a:gd name="connsiteX13" fmla="*/ 8945400 w 8945400"/>
                      <a:gd name="connsiteY13" fmla="*/ 533844 h 5859262"/>
                      <a:gd name="connsiteX14" fmla="*/ 8945400 w 8945400"/>
                      <a:gd name="connsiteY14" fmla="*/ 1009095 h 5859262"/>
                      <a:gd name="connsiteX15" fmla="*/ 8945400 w 8945400"/>
                      <a:gd name="connsiteY15" fmla="*/ 1660124 h 5859262"/>
                      <a:gd name="connsiteX16" fmla="*/ 8945400 w 8945400"/>
                      <a:gd name="connsiteY16" fmla="*/ 2311153 h 5859262"/>
                      <a:gd name="connsiteX17" fmla="*/ 8945400 w 8945400"/>
                      <a:gd name="connsiteY17" fmla="*/ 3020775 h 5859262"/>
                      <a:gd name="connsiteX18" fmla="*/ 8945400 w 8945400"/>
                      <a:gd name="connsiteY18" fmla="*/ 3496026 h 5859262"/>
                      <a:gd name="connsiteX19" fmla="*/ 8945400 w 8945400"/>
                      <a:gd name="connsiteY19" fmla="*/ 4205648 h 5859262"/>
                      <a:gd name="connsiteX20" fmla="*/ 8945400 w 8945400"/>
                      <a:gd name="connsiteY20" fmla="*/ 4798085 h 5859262"/>
                      <a:gd name="connsiteX21" fmla="*/ 8945400 w 8945400"/>
                      <a:gd name="connsiteY21" fmla="*/ 5273336 h 5859262"/>
                      <a:gd name="connsiteX22" fmla="*/ 8945400 w 8945400"/>
                      <a:gd name="connsiteY22" fmla="*/ 5859262 h 5859262"/>
                      <a:gd name="connsiteX23" fmla="*/ 8525654 w 8945400"/>
                      <a:gd name="connsiteY23" fmla="*/ 5859262 h 5859262"/>
                      <a:gd name="connsiteX24" fmla="*/ 8105909 w 8945400"/>
                      <a:gd name="connsiteY24" fmla="*/ 5859262 h 5859262"/>
                      <a:gd name="connsiteX25" fmla="*/ 7686163 w 8945400"/>
                      <a:gd name="connsiteY25" fmla="*/ 5859262 h 5859262"/>
                      <a:gd name="connsiteX26" fmla="*/ 6819147 w 8945400"/>
                      <a:gd name="connsiteY26" fmla="*/ 5859262 h 5859262"/>
                      <a:gd name="connsiteX27" fmla="*/ 6309948 w 8945400"/>
                      <a:gd name="connsiteY27" fmla="*/ 5859262 h 5859262"/>
                      <a:gd name="connsiteX28" fmla="*/ 5800748 w 8945400"/>
                      <a:gd name="connsiteY28" fmla="*/ 5859262 h 5859262"/>
                      <a:gd name="connsiteX29" fmla="*/ 5112640 w 8945400"/>
                      <a:gd name="connsiteY29" fmla="*/ 5859262 h 5859262"/>
                      <a:gd name="connsiteX30" fmla="*/ 4603440 w 8945400"/>
                      <a:gd name="connsiteY30" fmla="*/ 5859262 h 5859262"/>
                      <a:gd name="connsiteX31" fmla="*/ 4094241 w 8945400"/>
                      <a:gd name="connsiteY31" fmla="*/ 5859262 h 5859262"/>
                      <a:gd name="connsiteX32" fmla="*/ 3227225 w 8945400"/>
                      <a:gd name="connsiteY32" fmla="*/ 5859262 h 5859262"/>
                      <a:gd name="connsiteX33" fmla="*/ 2539117 w 8945400"/>
                      <a:gd name="connsiteY33" fmla="*/ 5859262 h 5859262"/>
                      <a:gd name="connsiteX34" fmla="*/ 2119372 w 8945400"/>
                      <a:gd name="connsiteY34" fmla="*/ 5859262 h 5859262"/>
                      <a:gd name="connsiteX35" fmla="*/ 1610172 w 8945400"/>
                      <a:gd name="connsiteY35" fmla="*/ 5859262 h 5859262"/>
                      <a:gd name="connsiteX36" fmla="*/ 832610 w 8945400"/>
                      <a:gd name="connsiteY36" fmla="*/ 5859262 h 5859262"/>
                      <a:gd name="connsiteX37" fmla="*/ 0 w 8945400"/>
                      <a:gd name="connsiteY37" fmla="*/ 5859262 h 5859262"/>
                      <a:gd name="connsiteX38" fmla="*/ 0 w 8945400"/>
                      <a:gd name="connsiteY38" fmla="*/ 5149640 h 5859262"/>
                      <a:gd name="connsiteX39" fmla="*/ 0 w 8945400"/>
                      <a:gd name="connsiteY39" fmla="*/ 4498611 h 5859262"/>
                      <a:gd name="connsiteX40" fmla="*/ 0 w 8945400"/>
                      <a:gd name="connsiteY40" fmla="*/ 3730397 h 5859262"/>
                      <a:gd name="connsiteX41" fmla="*/ 0 w 8945400"/>
                      <a:gd name="connsiteY41" fmla="*/ 3020775 h 5859262"/>
                      <a:gd name="connsiteX42" fmla="*/ 0 w 8945400"/>
                      <a:gd name="connsiteY42" fmla="*/ 2369746 h 5859262"/>
                      <a:gd name="connsiteX43" fmla="*/ 0 w 8945400"/>
                      <a:gd name="connsiteY43" fmla="*/ 1718717 h 5859262"/>
                      <a:gd name="connsiteX44" fmla="*/ 0 w 8945400"/>
                      <a:gd name="connsiteY44" fmla="*/ 1067688 h 5859262"/>
                      <a:gd name="connsiteX45" fmla="*/ 0 w 8945400"/>
                      <a:gd name="connsiteY45" fmla="*/ 0 h 58592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</a:cxnLst>
                    <a:rect l="l" t="t" r="r" b="b"/>
                    <a:pathLst>
                      <a:path w="8945400" h="5859262" fill="none" extrusionOk="0">
                        <a:moveTo>
                          <a:pt x="0" y="0"/>
                        </a:moveTo>
                        <a:cubicBezTo>
                          <a:pt x="172049" y="20274"/>
                          <a:pt x="448004" y="-28175"/>
                          <a:pt x="688108" y="0"/>
                        </a:cubicBezTo>
                        <a:cubicBezTo>
                          <a:pt x="928212" y="28175"/>
                          <a:pt x="1181053" y="8594"/>
                          <a:pt x="1555123" y="0"/>
                        </a:cubicBezTo>
                        <a:cubicBezTo>
                          <a:pt x="1929193" y="-8594"/>
                          <a:pt x="1833791" y="-14396"/>
                          <a:pt x="2064323" y="0"/>
                        </a:cubicBezTo>
                        <a:cubicBezTo>
                          <a:pt x="2294855" y="14396"/>
                          <a:pt x="2417514" y="-3782"/>
                          <a:pt x="2662977" y="0"/>
                        </a:cubicBezTo>
                        <a:cubicBezTo>
                          <a:pt x="2908440" y="3782"/>
                          <a:pt x="3160062" y="-25851"/>
                          <a:pt x="3351084" y="0"/>
                        </a:cubicBezTo>
                        <a:cubicBezTo>
                          <a:pt x="3542106" y="25851"/>
                          <a:pt x="3868743" y="6385"/>
                          <a:pt x="4128646" y="0"/>
                        </a:cubicBezTo>
                        <a:cubicBezTo>
                          <a:pt x="4388549" y="-6385"/>
                          <a:pt x="4697393" y="8461"/>
                          <a:pt x="4906208" y="0"/>
                        </a:cubicBezTo>
                        <a:cubicBezTo>
                          <a:pt x="5115023" y="-8461"/>
                          <a:pt x="5198395" y="-4640"/>
                          <a:pt x="5325954" y="0"/>
                        </a:cubicBezTo>
                        <a:cubicBezTo>
                          <a:pt x="5453513" y="4640"/>
                          <a:pt x="5734564" y="8905"/>
                          <a:pt x="5924607" y="0"/>
                        </a:cubicBezTo>
                        <a:cubicBezTo>
                          <a:pt x="6114650" y="-8905"/>
                          <a:pt x="6402801" y="-10328"/>
                          <a:pt x="6702169" y="0"/>
                        </a:cubicBezTo>
                        <a:cubicBezTo>
                          <a:pt x="7001537" y="10328"/>
                          <a:pt x="7289706" y="37855"/>
                          <a:pt x="7569185" y="0"/>
                        </a:cubicBezTo>
                        <a:cubicBezTo>
                          <a:pt x="7848664" y="-37855"/>
                          <a:pt x="8297145" y="17142"/>
                          <a:pt x="8945400" y="0"/>
                        </a:cubicBezTo>
                        <a:cubicBezTo>
                          <a:pt x="8969948" y="137285"/>
                          <a:pt x="8960948" y="311267"/>
                          <a:pt x="8945400" y="533844"/>
                        </a:cubicBezTo>
                        <a:cubicBezTo>
                          <a:pt x="8929852" y="756421"/>
                          <a:pt x="8953650" y="801871"/>
                          <a:pt x="8945400" y="1009095"/>
                        </a:cubicBezTo>
                        <a:cubicBezTo>
                          <a:pt x="8937150" y="1216319"/>
                          <a:pt x="8953483" y="1492771"/>
                          <a:pt x="8945400" y="1660124"/>
                        </a:cubicBezTo>
                        <a:cubicBezTo>
                          <a:pt x="8937317" y="1827477"/>
                          <a:pt x="8915328" y="2072252"/>
                          <a:pt x="8945400" y="2311153"/>
                        </a:cubicBezTo>
                        <a:cubicBezTo>
                          <a:pt x="8975472" y="2550054"/>
                          <a:pt x="8945812" y="2727645"/>
                          <a:pt x="8945400" y="3020775"/>
                        </a:cubicBezTo>
                        <a:cubicBezTo>
                          <a:pt x="8944988" y="3313905"/>
                          <a:pt x="8937716" y="3318334"/>
                          <a:pt x="8945400" y="3496026"/>
                        </a:cubicBezTo>
                        <a:cubicBezTo>
                          <a:pt x="8953084" y="3673718"/>
                          <a:pt x="8964860" y="3888505"/>
                          <a:pt x="8945400" y="4205648"/>
                        </a:cubicBezTo>
                        <a:cubicBezTo>
                          <a:pt x="8925940" y="4522791"/>
                          <a:pt x="8972526" y="4582960"/>
                          <a:pt x="8945400" y="4798085"/>
                        </a:cubicBezTo>
                        <a:cubicBezTo>
                          <a:pt x="8918274" y="5013210"/>
                          <a:pt x="8926340" y="5145783"/>
                          <a:pt x="8945400" y="5273336"/>
                        </a:cubicBezTo>
                        <a:cubicBezTo>
                          <a:pt x="8964460" y="5400889"/>
                          <a:pt x="8921286" y="5735345"/>
                          <a:pt x="8945400" y="5859262"/>
                        </a:cubicBezTo>
                        <a:cubicBezTo>
                          <a:pt x="8788380" y="5850986"/>
                          <a:pt x="8681040" y="5863702"/>
                          <a:pt x="8525654" y="5859262"/>
                        </a:cubicBezTo>
                        <a:cubicBezTo>
                          <a:pt x="8370268" y="5854822"/>
                          <a:pt x="8262761" y="5851015"/>
                          <a:pt x="8105909" y="5859262"/>
                        </a:cubicBezTo>
                        <a:cubicBezTo>
                          <a:pt x="7949057" y="5867509"/>
                          <a:pt x="7790636" y="5850478"/>
                          <a:pt x="7686163" y="5859262"/>
                        </a:cubicBezTo>
                        <a:cubicBezTo>
                          <a:pt x="7581690" y="5868046"/>
                          <a:pt x="7231048" y="5888140"/>
                          <a:pt x="6819147" y="5859262"/>
                        </a:cubicBezTo>
                        <a:cubicBezTo>
                          <a:pt x="6407246" y="5830384"/>
                          <a:pt x="6463726" y="5849865"/>
                          <a:pt x="6309948" y="5859262"/>
                        </a:cubicBezTo>
                        <a:cubicBezTo>
                          <a:pt x="6156170" y="5868659"/>
                          <a:pt x="5973596" y="5855295"/>
                          <a:pt x="5800748" y="5859262"/>
                        </a:cubicBezTo>
                        <a:cubicBezTo>
                          <a:pt x="5627900" y="5863229"/>
                          <a:pt x="5282219" y="5876008"/>
                          <a:pt x="5112640" y="5859262"/>
                        </a:cubicBezTo>
                        <a:cubicBezTo>
                          <a:pt x="4943061" y="5842516"/>
                          <a:pt x="4756388" y="5863467"/>
                          <a:pt x="4603440" y="5859262"/>
                        </a:cubicBezTo>
                        <a:cubicBezTo>
                          <a:pt x="4450492" y="5855057"/>
                          <a:pt x="4282352" y="5863596"/>
                          <a:pt x="4094241" y="5859262"/>
                        </a:cubicBezTo>
                        <a:cubicBezTo>
                          <a:pt x="3906130" y="5854928"/>
                          <a:pt x="3543557" y="5851292"/>
                          <a:pt x="3227225" y="5859262"/>
                        </a:cubicBezTo>
                        <a:cubicBezTo>
                          <a:pt x="2910893" y="5867232"/>
                          <a:pt x="2853764" y="5866120"/>
                          <a:pt x="2539117" y="5859262"/>
                        </a:cubicBezTo>
                        <a:cubicBezTo>
                          <a:pt x="2224470" y="5852404"/>
                          <a:pt x="2308221" y="5865441"/>
                          <a:pt x="2119372" y="5859262"/>
                        </a:cubicBezTo>
                        <a:cubicBezTo>
                          <a:pt x="1930523" y="5853083"/>
                          <a:pt x="1746201" y="5870932"/>
                          <a:pt x="1610172" y="5859262"/>
                        </a:cubicBezTo>
                        <a:cubicBezTo>
                          <a:pt x="1474143" y="5847592"/>
                          <a:pt x="988263" y="5868365"/>
                          <a:pt x="832610" y="5859262"/>
                        </a:cubicBezTo>
                        <a:cubicBezTo>
                          <a:pt x="676957" y="5850159"/>
                          <a:pt x="291485" y="5831568"/>
                          <a:pt x="0" y="5859262"/>
                        </a:cubicBezTo>
                        <a:cubicBezTo>
                          <a:pt x="11005" y="5651269"/>
                          <a:pt x="16653" y="5372149"/>
                          <a:pt x="0" y="5149640"/>
                        </a:cubicBezTo>
                        <a:cubicBezTo>
                          <a:pt x="-16653" y="4927131"/>
                          <a:pt x="24049" y="4751583"/>
                          <a:pt x="0" y="4498611"/>
                        </a:cubicBezTo>
                        <a:cubicBezTo>
                          <a:pt x="-24049" y="4245639"/>
                          <a:pt x="13289" y="3932977"/>
                          <a:pt x="0" y="3730397"/>
                        </a:cubicBezTo>
                        <a:cubicBezTo>
                          <a:pt x="-13289" y="3527817"/>
                          <a:pt x="-28189" y="3318087"/>
                          <a:pt x="0" y="3020775"/>
                        </a:cubicBezTo>
                        <a:cubicBezTo>
                          <a:pt x="28189" y="2723463"/>
                          <a:pt x="27409" y="2589255"/>
                          <a:pt x="0" y="2369746"/>
                        </a:cubicBezTo>
                        <a:cubicBezTo>
                          <a:pt x="-27409" y="2150237"/>
                          <a:pt x="-23050" y="1891304"/>
                          <a:pt x="0" y="1718717"/>
                        </a:cubicBezTo>
                        <a:cubicBezTo>
                          <a:pt x="23050" y="1546130"/>
                          <a:pt x="-4299" y="1218524"/>
                          <a:pt x="0" y="1067688"/>
                        </a:cubicBezTo>
                        <a:cubicBezTo>
                          <a:pt x="4299" y="916852"/>
                          <a:pt x="33087" y="406066"/>
                          <a:pt x="0" y="0"/>
                        </a:cubicBezTo>
                        <a:close/>
                      </a:path>
                      <a:path w="8945400" h="5859262" stroke="0" extrusionOk="0">
                        <a:moveTo>
                          <a:pt x="0" y="0"/>
                        </a:moveTo>
                        <a:cubicBezTo>
                          <a:pt x="362329" y="-17942"/>
                          <a:pt x="627657" y="-18155"/>
                          <a:pt x="867016" y="0"/>
                        </a:cubicBezTo>
                        <a:cubicBezTo>
                          <a:pt x="1106375" y="18155"/>
                          <a:pt x="1238413" y="33341"/>
                          <a:pt x="1555123" y="0"/>
                        </a:cubicBezTo>
                        <a:cubicBezTo>
                          <a:pt x="1871833" y="-33341"/>
                          <a:pt x="1960148" y="-3929"/>
                          <a:pt x="2064323" y="0"/>
                        </a:cubicBezTo>
                        <a:cubicBezTo>
                          <a:pt x="2168498" y="3929"/>
                          <a:pt x="2548967" y="30744"/>
                          <a:pt x="2752431" y="0"/>
                        </a:cubicBezTo>
                        <a:cubicBezTo>
                          <a:pt x="2955895" y="-30744"/>
                          <a:pt x="3431398" y="19076"/>
                          <a:pt x="3619446" y="0"/>
                        </a:cubicBezTo>
                        <a:cubicBezTo>
                          <a:pt x="3807494" y="-19076"/>
                          <a:pt x="3983937" y="-16347"/>
                          <a:pt x="4128646" y="0"/>
                        </a:cubicBezTo>
                        <a:cubicBezTo>
                          <a:pt x="4273355" y="16347"/>
                          <a:pt x="4449052" y="-8575"/>
                          <a:pt x="4548392" y="0"/>
                        </a:cubicBezTo>
                        <a:cubicBezTo>
                          <a:pt x="4647732" y="8575"/>
                          <a:pt x="5031259" y="-28679"/>
                          <a:pt x="5236500" y="0"/>
                        </a:cubicBezTo>
                        <a:cubicBezTo>
                          <a:pt x="5441741" y="28679"/>
                          <a:pt x="5763958" y="-33222"/>
                          <a:pt x="5924607" y="0"/>
                        </a:cubicBezTo>
                        <a:cubicBezTo>
                          <a:pt x="6085256" y="33222"/>
                          <a:pt x="6540542" y="-37308"/>
                          <a:pt x="6702169" y="0"/>
                        </a:cubicBezTo>
                        <a:cubicBezTo>
                          <a:pt x="6863796" y="37308"/>
                          <a:pt x="7052042" y="-11798"/>
                          <a:pt x="7300823" y="0"/>
                        </a:cubicBezTo>
                        <a:cubicBezTo>
                          <a:pt x="7549604" y="11798"/>
                          <a:pt x="7589867" y="11613"/>
                          <a:pt x="7720568" y="0"/>
                        </a:cubicBezTo>
                        <a:cubicBezTo>
                          <a:pt x="7851269" y="-11613"/>
                          <a:pt x="8053014" y="16870"/>
                          <a:pt x="8229768" y="0"/>
                        </a:cubicBezTo>
                        <a:cubicBezTo>
                          <a:pt x="8406522" y="-16870"/>
                          <a:pt x="8638569" y="25636"/>
                          <a:pt x="8945400" y="0"/>
                        </a:cubicBezTo>
                        <a:cubicBezTo>
                          <a:pt x="8957988" y="151007"/>
                          <a:pt x="8924116" y="318567"/>
                          <a:pt x="8945400" y="533844"/>
                        </a:cubicBezTo>
                        <a:cubicBezTo>
                          <a:pt x="8966684" y="749121"/>
                          <a:pt x="8971129" y="979625"/>
                          <a:pt x="8945400" y="1184873"/>
                        </a:cubicBezTo>
                        <a:cubicBezTo>
                          <a:pt x="8919671" y="1390121"/>
                          <a:pt x="8949334" y="1595061"/>
                          <a:pt x="8945400" y="1777309"/>
                        </a:cubicBezTo>
                        <a:cubicBezTo>
                          <a:pt x="8941466" y="1959557"/>
                          <a:pt x="8924951" y="2274128"/>
                          <a:pt x="8945400" y="2545524"/>
                        </a:cubicBezTo>
                        <a:cubicBezTo>
                          <a:pt x="8965849" y="2816921"/>
                          <a:pt x="8920034" y="2959734"/>
                          <a:pt x="8945400" y="3137960"/>
                        </a:cubicBezTo>
                        <a:cubicBezTo>
                          <a:pt x="8970766" y="3316186"/>
                          <a:pt x="8933909" y="3552921"/>
                          <a:pt x="8945400" y="3671804"/>
                        </a:cubicBezTo>
                        <a:cubicBezTo>
                          <a:pt x="8956891" y="3790687"/>
                          <a:pt x="8919375" y="3969947"/>
                          <a:pt x="8945400" y="4264241"/>
                        </a:cubicBezTo>
                        <a:cubicBezTo>
                          <a:pt x="8971425" y="4558535"/>
                          <a:pt x="8949718" y="4597343"/>
                          <a:pt x="8945400" y="4915270"/>
                        </a:cubicBezTo>
                        <a:cubicBezTo>
                          <a:pt x="8941082" y="5233197"/>
                          <a:pt x="8990697" y="5617841"/>
                          <a:pt x="8945400" y="5859262"/>
                        </a:cubicBezTo>
                        <a:cubicBezTo>
                          <a:pt x="8660908" y="5857959"/>
                          <a:pt x="8609418" y="5859925"/>
                          <a:pt x="8346746" y="5859262"/>
                        </a:cubicBezTo>
                        <a:cubicBezTo>
                          <a:pt x="8084074" y="5858599"/>
                          <a:pt x="7926854" y="5842642"/>
                          <a:pt x="7569185" y="5859262"/>
                        </a:cubicBezTo>
                        <a:cubicBezTo>
                          <a:pt x="7211516" y="5875882"/>
                          <a:pt x="7087101" y="5825137"/>
                          <a:pt x="6702169" y="5859262"/>
                        </a:cubicBezTo>
                        <a:cubicBezTo>
                          <a:pt x="6317237" y="5893387"/>
                          <a:pt x="6451052" y="5853805"/>
                          <a:pt x="6282423" y="5859262"/>
                        </a:cubicBezTo>
                        <a:cubicBezTo>
                          <a:pt x="6113794" y="5864719"/>
                          <a:pt x="5958138" y="5855059"/>
                          <a:pt x="5862678" y="5859262"/>
                        </a:cubicBezTo>
                        <a:cubicBezTo>
                          <a:pt x="5767218" y="5863465"/>
                          <a:pt x="5542557" y="5877022"/>
                          <a:pt x="5264024" y="5859262"/>
                        </a:cubicBezTo>
                        <a:cubicBezTo>
                          <a:pt x="4985491" y="5841502"/>
                          <a:pt x="4855133" y="5879042"/>
                          <a:pt x="4575916" y="5859262"/>
                        </a:cubicBezTo>
                        <a:cubicBezTo>
                          <a:pt x="4296699" y="5839482"/>
                          <a:pt x="4238896" y="5837395"/>
                          <a:pt x="3977262" y="5859262"/>
                        </a:cubicBezTo>
                        <a:cubicBezTo>
                          <a:pt x="3715628" y="5881129"/>
                          <a:pt x="3497530" y="5836677"/>
                          <a:pt x="3199701" y="5859262"/>
                        </a:cubicBezTo>
                        <a:cubicBezTo>
                          <a:pt x="2901872" y="5881847"/>
                          <a:pt x="2765749" y="5860755"/>
                          <a:pt x="2332685" y="5859262"/>
                        </a:cubicBezTo>
                        <a:cubicBezTo>
                          <a:pt x="1899621" y="5857769"/>
                          <a:pt x="1929300" y="5878181"/>
                          <a:pt x="1644577" y="5859262"/>
                        </a:cubicBezTo>
                        <a:cubicBezTo>
                          <a:pt x="1359854" y="5840343"/>
                          <a:pt x="1240900" y="5855855"/>
                          <a:pt x="1045924" y="5859262"/>
                        </a:cubicBezTo>
                        <a:cubicBezTo>
                          <a:pt x="850948" y="5862669"/>
                          <a:pt x="313811" y="5888138"/>
                          <a:pt x="0" y="5859262"/>
                        </a:cubicBezTo>
                        <a:cubicBezTo>
                          <a:pt x="14617" y="5512374"/>
                          <a:pt x="29390" y="5489749"/>
                          <a:pt x="0" y="5149640"/>
                        </a:cubicBezTo>
                        <a:cubicBezTo>
                          <a:pt x="-29390" y="4809531"/>
                          <a:pt x="5487" y="4557906"/>
                          <a:pt x="0" y="4381426"/>
                        </a:cubicBezTo>
                        <a:cubicBezTo>
                          <a:pt x="-5487" y="4204946"/>
                          <a:pt x="9011" y="4116162"/>
                          <a:pt x="0" y="3906175"/>
                        </a:cubicBezTo>
                        <a:cubicBezTo>
                          <a:pt x="-9011" y="3696188"/>
                          <a:pt x="-6179" y="3586903"/>
                          <a:pt x="0" y="3430923"/>
                        </a:cubicBezTo>
                        <a:cubicBezTo>
                          <a:pt x="6179" y="3274943"/>
                          <a:pt x="-18892" y="3093370"/>
                          <a:pt x="0" y="2955672"/>
                        </a:cubicBezTo>
                        <a:cubicBezTo>
                          <a:pt x="18892" y="2817974"/>
                          <a:pt x="15342" y="2447746"/>
                          <a:pt x="0" y="2246050"/>
                        </a:cubicBezTo>
                        <a:cubicBezTo>
                          <a:pt x="-15342" y="2044354"/>
                          <a:pt x="18430" y="1871031"/>
                          <a:pt x="0" y="1770799"/>
                        </a:cubicBezTo>
                        <a:cubicBezTo>
                          <a:pt x="-18430" y="1670567"/>
                          <a:pt x="-22062" y="1496014"/>
                          <a:pt x="0" y="1295548"/>
                        </a:cubicBezTo>
                        <a:cubicBezTo>
                          <a:pt x="22062" y="1095082"/>
                          <a:pt x="-16023" y="943101"/>
                          <a:pt x="0" y="820297"/>
                        </a:cubicBezTo>
                        <a:cubicBezTo>
                          <a:pt x="16023" y="697493"/>
                          <a:pt x="10595" y="27421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2000" b="1" u="sng" dirty="0">
              <a:latin typeface="+mn-lt"/>
              <a:ea typeface="Dotum" panose="020B0600000101010101" pitchFamily="34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2F2CE6-359D-4454-B5D5-0AE17BB801D5}"/>
              </a:ext>
            </a:extLst>
          </p:cNvPr>
          <p:cNvSpPr txBox="1"/>
          <p:nvPr userDrawn="1"/>
        </p:nvSpPr>
        <p:spPr>
          <a:xfrm>
            <a:off x="9980022" y="1106394"/>
            <a:ext cx="21198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Write your answer </a:t>
            </a:r>
            <a:r>
              <a:rPr lang="en-GB" u="sng" dirty="0">
                <a:solidFill>
                  <a:schemeClr val="accent1">
                    <a:lumMod val="50000"/>
                  </a:schemeClr>
                </a:solidFill>
              </a:rPr>
              <a:t>clearly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Don’t lift your board until I ask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12CC39-D2AF-3130-D394-2A381CF3D60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57001F-C34A-1C06-8F25-C53282C098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7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4" t="24577" r="9438" b="36719"/>
          <a:stretch>
            <a:fillRect/>
          </a:stretch>
        </p:blipFill>
        <p:spPr>
          <a:xfrm>
            <a:off x="9846867" y="5542887"/>
            <a:ext cx="2345133" cy="11063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A5C4B6-945E-C65E-16BB-C1C1264641CB}"/>
              </a:ext>
            </a:extLst>
          </p:cNvPr>
          <p:cNvSpPr txBox="1"/>
          <p:nvPr userDrawn="1"/>
        </p:nvSpPr>
        <p:spPr>
          <a:xfrm>
            <a:off x="10473260" y="6627168"/>
            <a:ext cx="17187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solidFill>
                  <a:schemeClr val="bg1">
                    <a:lumMod val="50000"/>
                  </a:schemeClr>
                </a:solidFill>
              </a:rPr>
              <a:t>© Southport Maths Tuition 2026</a:t>
            </a:r>
          </a:p>
        </p:txBody>
      </p:sp>
    </p:spTree>
    <p:extLst>
      <p:ext uri="{BB962C8B-B14F-4D97-AF65-F5344CB8AC3E}">
        <p14:creationId xmlns:p14="http://schemas.microsoft.com/office/powerpoint/2010/main" val="2232712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0285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67.png"/><Relationship Id="rId7" Type="http://schemas.openxmlformats.org/officeDocument/2006/relationships/image" Target="../media/image69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59.png"/><Relationship Id="rId10" Type="http://schemas.openxmlformats.org/officeDocument/2006/relationships/image" Target="../media/image70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.png"/><Relationship Id="rId4" Type="http://schemas.openxmlformats.org/officeDocument/2006/relationships/image" Target="../media/image7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90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718E5-D4A8-2C96-C6A3-B94F3571C4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Angles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F55F86-1E46-AF6A-8A37-13F890CC05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fld id="{0E83F60D-9917-48F4-8188-B680D3FE10F7}" type="datetime4">
              <a:rPr lang="en-GB" smtClean="0"/>
              <a:t>08 June 2026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3552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7C68C-C344-FBD1-5101-11C106AC0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rtial Circle 8">
            <a:extLst>
              <a:ext uri="{FF2B5EF4-FFF2-40B4-BE49-F238E27FC236}">
                <a16:creationId xmlns:a16="http://schemas.microsoft.com/office/drawing/2014/main" id="{70FFCBF0-9B63-E8AD-54AB-58B3A7C9F0E6}"/>
              </a:ext>
            </a:extLst>
          </p:cNvPr>
          <p:cNvSpPr/>
          <p:nvPr/>
        </p:nvSpPr>
        <p:spPr>
          <a:xfrm>
            <a:off x="2578673" y="3495739"/>
            <a:ext cx="899999" cy="900000"/>
          </a:xfrm>
          <a:prstGeom prst="pie">
            <a:avLst>
              <a:gd name="adj1" fmla="val 18726579"/>
              <a:gd name="adj2" fmla="val 5434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BD37606-BD5D-AE53-9A28-165BB9816515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 </a:t>
                </a:r>
              </a:p>
              <a:p>
                <a:r>
                  <a:rPr lang="en-GB" sz="4000" dirty="0"/>
                  <a:t>State the angle fact you used.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BD37606-BD5D-AE53-9A28-165BB981651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Partial Circle 15">
            <a:extLst>
              <a:ext uri="{FF2B5EF4-FFF2-40B4-BE49-F238E27FC236}">
                <a16:creationId xmlns:a16="http://schemas.microsoft.com/office/drawing/2014/main" id="{8E6A71B7-0A62-CB43-1013-8F8D42B75157}"/>
              </a:ext>
            </a:extLst>
          </p:cNvPr>
          <p:cNvSpPr/>
          <p:nvPr/>
        </p:nvSpPr>
        <p:spPr>
          <a:xfrm>
            <a:off x="5604820" y="3495739"/>
            <a:ext cx="899999" cy="900000"/>
          </a:xfrm>
          <a:prstGeom prst="pie">
            <a:avLst>
              <a:gd name="adj1" fmla="val 14403876"/>
              <a:gd name="adj2" fmla="val 16819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69EDD95-9EB0-4A93-1878-B2E06B6F0431}"/>
              </a:ext>
            </a:extLst>
          </p:cNvPr>
          <p:cNvGrpSpPr/>
          <p:nvPr/>
        </p:nvGrpSpPr>
        <p:grpSpPr>
          <a:xfrm rot="3487971">
            <a:off x="2496690" y="940507"/>
            <a:ext cx="3854492" cy="5279201"/>
            <a:chOff x="2198759" y="-19739"/>
            <a:chExt cx="3854492" cy="5279201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985B7AA-912A-4F64-B6B4-7C0567AD2A70}"/>
                </a:ext>
              </a:extLst>
            </p:cNvPr>
            <p:cNvCxnSpPr>
              <a:cxnSpLocks/>
            </p:cNvCxnSpPr>
            <p:nvPr/>
          </p:nvCxnSpPr>
          <p:spPr>
            <a:xfrm rot="18112029">
              <a:off x="2755529" y="2499682"/>
              <a:ext cx="1893420" cy="300695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5FD5EDC-5A5C-A5B6-C445-FF497040DE46}"/>
                </a:ext>
              </a:extLst>
            </p:cNvPr>
            <p:cNvCxnSpPr>
              <a:cxnSpLocks/>
            </p:cNvCxnSpPr>
            <p:nvPr/>
          </p:nvCxnSpPr>
          <p:spPr>
            <a:xfrm rot="18112029">
              <a:off x="3517246" y="-136731"/>
              <a:ext cx="1953402" cy="311860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869544C-CF5B-5CBE-C776-FF44A62A125F}"/>
                </a:ext>
              </a:extLst>
            </p:cNvPr>
            <p:cNvCxnSpPr>
              <a:cxnSpLocks/>
            </p:cNvCxnSpPr>
            <p:nvPr/>
          </p:nvCxnSpPr>
          <p:spPr>
            <a:xfrm rot="18112029">
              <a:off x="1930351" y="2619862"/>
              <a:ext cx="5279201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E168B10-9BB1-2BCA-A02E-36886F6FB92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21851" y="4004374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1DE6850-5E78-D5BD-5905-F199638E5CB3}"/>
                </a:ext>
              </a:extLst>
            </p:cNvPr>
            <p:cNvCxnSpPr>
              <a:cxnSpLocks/>
            </p:cNvCxnSpPr>
            <p:nvPr/>
          </p:nvCxnSpPr>
          <p:spPr>
            <a:xfrm>
              <a:off x="2821850" y="3908351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0AE3D80-82E7-FDA0-D8B7-000BD1A4CB9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60531" y="1428759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69CDCFD-D169-3FDF-047F-5FA295CE166E}"/>
                </a:ext>
              </a:extLst>
            </p:cNvPr>
            <p:cNvCxnSpPr>
              <a:cxnSpLocks/>
            </p:cNvCxnSpPr>
            <p:nvPr/>
          </p:nvCxnSpPr>
          <p:spPr>
            <a:xfrm>
              <a:off x="3460532" y="1332738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86F2E229-7BB0-C188-CE7B-15E418A8E40B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5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=78°</m:t>
                      </m:r>
                    </m:oMath>
                  </m:oMathPara>
                </a14:m>
                <a:endParaRPr lang="en-GB" sz="5400" dirty="0">
                  <a:solidFill>
                    <a:srgbClr val="FF0000"/>
                  </a:solidFill>
                </a:endParaRPr>
              </a:p>
              <a:p>
                <a:pPr algn="ctr"/>
                <a:r>
                  <a:rPr lang="en-GB" sz="5400" dirty="0">
                    <a:solidFill>
                      <a:srgbClr val="FF0000"/>
                    </a:solidFill>
                  </a:rPr>
                  <a:t>Corresponding</a:t>
                </a: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86F2E229-7BB0-C188-CE7B-15E418A8E4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 b="-26792"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Arc 6">
            <a:extLst>
              <a:ext uri="{FF2B5EF4-FFF2-40B4-BE49-F238E27FC236}">
                <a16:creationId xmlns:a16="http://schemas.microsoft.com/office/drawing/2014/main" id="{7A2CB66C-1F9F-2520-E2FB-1282A4F868EA}"/>
              </a:ext>
            </a:extLst>
          </p:cNvPr>
          <p:cNvSpPr/>
          <p:nvPr/>
        </p:nvSpPr>
        <p:spPr>
          <a:xfrm>
            <a:off x="2575407" y="3483969"/>
            <a:ext cx="900000" cy="900000"/>
          </a:xfrm>
          <a:prstGeom prst="arc">
            <a:avLst>
              <a:gd name="adj1" fmla="val 14236310"/>
              <a:gd name="adj2" fmla="val 1891279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E3928E1-8368-A56C-9AC6-533DEFC9E29F}"/>
                  </a:ext>
                </a:extLst>
              </p:cNvPr>
              <p:cNvSpPr txBox="1"/>
              <p:nvPr/>
            </p:nvSpPr>
            <p:spPr>
              <a:xfrm>
                <a:off x="2882066" y="2981890"/>
                <a:ext cx="46487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E3928E1-8368-A56C-9AC6-533DEFC9E2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2066" y="2981890"/>
                <a:ext cx="464871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2C5AF59-D3D0-2521-3E0B-3E974AF8BF1E}"/>
                  </a:ext>
                </a:extLst>
              </p:cNvPr>
              <p:cNvSpPr txBox="1"/>
              <p:nvPr/>
            </p:nvSpPr>
            <p:spPr>
              <a:xfrm>
                <a:off x="3477943" y="3429000"/>
                <a:ext cx="70211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>
                  <a:defRPr sz="3200" b="0" i="1">
                    <a:solidFill>
                      <a:schemeClr val="accent1"/>
                    </a:solidFill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/>
                        <m:t>51°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2C5AF59-D3D0-2521-3E0B-3E974AF8BF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7943" y="3429000"/>
                <a:ext cx="702115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433AF87-F220-7C99-2815-C093D43D2A38}"/>
                  </a:ext>
                </a:extLst>
              </p:cNvPr>
              <p:cNvSpPr txBox="1"/>
              <p:nvPr/>
            </p:nvSpPr>
            <p:spPr>
              <a:xfrm>
                <a:off x="6425882" y="2977949"/>
                <a:ext cx="92974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129</m:t>
                      </m:r>
                      <m:r>
                        <a:rPr lang="en-GB" sz="32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200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433AF87-F220-7C99-2815-C093D43D2A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5882" y="2977949"/>
                <a:ext cx="929742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9B113D0-8519-6472-79C5-BBC31C3EDFA8}"/>
              </a:ext>
            </a:extLst>
          </p:cNvPr>
          <p:cNvCxnSpPr>
            <a:cxnSpLocks/>
          </p:cNvCxnSpPr>
          <p:nvPr/>
        </p:nvCxnSpPr>
        <p:spPr>
          <a:xfrm flipV="1">
            <a:off x="3008376" y="2020824"/>
            <a:ext cx="1828800" cy="193631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1179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9A532E-DDC8-A0D8-97F1-DC4DDFC40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0B8BC34-799B-8A91-EB1B-BBC133DCC1BA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 </a:t>
                </a:r>
              </a:p>
              <a:p>
                <a:r>
                  <a:rPr lang="en-GB" sz="4000" dirty="0"/>
                  <a:t>State the angle fact you used.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0B8BC34-799B-8A91-EB1B-BBC133DCC1B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ounded Rectangle 5">
            <a:hlinkClick r:id="" action="ppaction://noaction"/>
            <a:extLst>
              <a:ext uri="{FF2B5EF4-FFF2-40B4-BE49-F238E27FC236}">
                <a16:creationId xmlns:a16="http://schemas.microsoft.com/office/drawing/2014/main" id="{42C3233A-B952-71A3-9FDF-5DE93D947D89}"/>
              </a:ext>
            </a:extLst>
          </p:cNvPr>
          <p:cNvSpPr/>
          <p:nvPr/>
        </p:nvSpPr>
        <p:spPr>
          <a:xfrm>
            <a:off x="2040878" y="5133784"/>
            <a:ext cx="5845216" cy="156212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rgbClr val="FF0000"/>
                </a:solidFill>
              </a:rPr>
              <a:t>Angles on straight line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42C5B30-1D93-EE4F-2D65-CE06731EB73C}"/>
              </a:ext>
            </a:extLst>
          </p:cNvPr>
          <p:cNvGrpSpPr/>
          <p:nvPr/>
        </p:nvGrpSpPr>
        <p:grpSpPr>
          <a:xfrm>
            <a:off x="1892557" y="2108302"/>
            <a:ext cx="6512998" cy="2621364"/>
            <a:chOff x="1890755" y="2037530"/>
            <a:chExt cx="6512998" cy="2621364"/>
          </a:xfrm>
        </p:grpSpPr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3E14B45E-C0AF-CCD6-BC74-D227C5540140}"/>
                </a:ext>
              </a:extLst>
            </p:cNvPr>
            <p:cNvSpPr/>
            <p:nvPr/>
          </p:nvSpPr>
          <p:spPr>
            <a:xfrm>
              <a:off x="5252464" y="2294642"/>
              <a:ext cx="899999" cy="900000"/>
            </a:xfrm>
            <a:prstGeom prst="pie">
              <a:avLst>
                <a:gd name="adj1" fmla="val 10750627"/>
                <a:gd name="adj2" fmla="val 18218613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Arc 6">
              <a:extLst>
                <a:ext uri="{FF2B5EF4-FFF2-40B4-BE49-F238E27FC236}">
                  <a16:creationId xmlns:a16="http://schemas.microsoft.com/office/drawing/2014/main" id="{3EB59E75-BEF4-8CDE-5985-8D534982B106}"/>
                </a:ext>
              </a:extLst>
            </p:cNvPr>
            <p:cNvSpPr/>
            <p:nvPr/>
          </p:nvSpPr>
          <p:spPr>
            <a:xfrm>
              <a:off x="5252463" y="2294642"/>
              <a:ext cx="900000" cy="900000"/>
            </a:xfrm>
            <a:prstGeom prst="arc">
              <a:avLst>
                <a:gd name="adj1" fmla="val 18306181"/>
                <a:gd name="adj2" fmla="val 115853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59B2FBA2-F8D4-BEA3-DB27-270981128B40}"/>
                    </a:ext>
                  </a:extLst>
                </p:cNvPr>
                <p:cNvSpPr txBox="1"/>
                <p:nvPr/>
              </p:nvSpPr>
              <p:spPr>
                <a:xfrm>
                  <a:off x="6220803" y="2090042"/>
                  <a:ext cx="46487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59B2FBA2-F8D4-BEA3-DB27-270981128B4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20803" y="2090042"/>
                  <a:ext cx="464871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5A6FF6F7-3133-8052-AAA3-D8F64039CE8B}"/>
                    </a:ext>
                  </a:extLst>
                </p:cNvPr>
                <p:cNvSpPr txBox="1"/>
                <p:nvPr/>
              </p:nvSpPr>
              <p:spPr>
                <a:xfrm>
                  <a:off x="4453938" y="2037530"/>
                  <a:ext cx="92974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125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5A6FF6F7-3133-8052-AAA3-D8F64039CE8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53938" y="2037530"/>
                  <a:ext cx="929742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59E2C7A-6009-04D4-D73F-777D58EEF77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23753" y="3942641"/>
              <a:ext cx="648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0D65F81-4086-1295-F7B0-FC6D73F798C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90755" y="2753782"/>
              <a:ext cx="648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10DB769-EFFC-0230-1E36-30599967C20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43367" y="2057561"/>
              <a:ext cx="1591164" cy="26013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D4A45DC-E371-DE89-FC12-E73E37E597E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44780" y="3942514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7BF54403-A7A7-554A-65E9-99CD46C451C5}"/>
                </a:ext>
              </a:extLst>
            </p:cNvPr>
            <p:cNvCxnSpPr>
              <a:cxnSpLocks/>
            </p:cNvCxnSpPr>
            <p:nvPr/>
          </p:nvCxnSpPr>
          <p:spPr>
            <a:xfrm>
              <a:off x="3144780" y="3846492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1B8F5677-DFA9-8699-0CF4-E7772E67220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44780" y="2748385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CF780F2-70B0-EBF0-147C-3ACEED2C3F2D}"/>
                </a:ext>
              </a:extLst>
            </p:cNvPr>
            <p:cNvCxnSpPr>
              <a:cxnSpLocks/>
            </p:cNvCxnSpPr>
            <p:nvPr/>
          </p:nvCxnSpPr>
          <p:spPr>
            <a:xfrm>
              <a:off x="3144780" y="2652363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62611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A18FC-66E8-36DA-A1CA-E6C762304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artial Circle 15">
            <a:extLst>
              <a:ext uri="{FF2B5EF4-FFF2-40B4-BE49-F238E27FC236}">
                <a16:creationId xmlns:a16="http://schemas.microsoft.com/office/drawing/2014/main" id="{58733EAE-62EC-A727-87B9-70811EC7A729}"/>
              </a:ext>
            </a:extLst>
          </p:cNvPr>
          <p:cNvSpPr/>
          <p:nvPr/>
        </p:nvSpPr>
        <p:spPr>
          <a:xfrm>
            <a:off x="2574720" y="3507140"/>
            <a:ext cx="899999" cy="900000"/>
          </a:xfrm>
          <a:prstGeom prst="pie">
            <a:avLst>
              <a:gd name="adj1" fmla="val 14455777"/>
              <a:gd name="adj2" fmla="val 8117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6856ADC-D99C-618F-B272-C4425D48707B}"/>
              </a:ext>
            </a:extLst>
          </p:cNvPr>
          <p:cNvGrpSpPr/>
          <p:nvPr/>
        </p:nvGrpSpPr>
        <p:grpSpPr>
          <a:xfrm rot="3487971">
            <a:off x="2496690" y="940507"/>
            <a:ext cx="3854492" cy="5279201"/>
            <a:chOff x="2198759" y="-19739"/>
            <a:chExt cx="3854492" cy="5279201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D780886-8281-2272-8B41-916EB16C7BDE}"/>
                </a:ext>
              </a:extLst>
            </p:cNvPr>
            <p:cNvCxnSpPr>
              <a:cxnSpLocks/>
            </p:cNvCxnSpPr>
            <p:nvPr/>
          </p:nvCxnSpPr>
          <p:spPr>
            <a:xfrm rot="18112029">
              <a:off x="2755529" y="2499682"/>
              <a:ext cx="1893420" cy="300695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0202456-C2C2-FC0A-0E79-FF431DBBF0A1}"/>
                </a:ext>
              </a:extLst>
            </p:cNvPr>
            <p:cNvCxnSpPr>
              <a:cxnSpLocks/>
            </p:cNvCxnSpPr>
            <p:nvPr/>
          </p:nvCxnSpPr>
          <p:spPr>
            <a:xfrm rot="18112029">
              <a:off x="3517246" y="-136731"/>
              <a:ext cx="1953402" cy="311860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BFC8377-18AB-4F76-B67A-6238C4A5D90E}"/>
                </a:ext>
              </a:extLst>
            </p:cNvPr>
            <p:cNvCxnSpPr>
              <a:cxnSpLocks/>
            </p:cNvCxnSpPr>
            <p:nvPr/>
          </p:nvCxnSpPr>
          <p:spPr>
            <a:xfrm rot="18112029">
              <a:off x="1930351" y="2619862"/>
              <a:ext cx="5279201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EC83A02-BA2A-C843-F57D-574FBD4C6CA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46582" y="4013286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62CE5C08-A858-7A9A-0E17-A78FDC8E1FAC}"/>
                </a:ext>
              </a:extLst>
            </p:cNvPr>
            <p:cNvCxnSpPr>
              <a:cxnSpLocks/>
            </p:cNvCxnSpPr>
            <p:nvPr/>
          </p:nvCxnSpPr>
          <p:spPr>
            <a:xfrm>
              <a:off x="3146582" y="3917264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1A2FDD6-8AAC-84A0-838D-6ACF3CC139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60531" y="1428759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FBB31F5-8828-5396-28AE-25906A09A733}"/>
                </a:ext>
              </a:extLst>
            </p:cNvPr>
            <p:cNvCxnSpPr>
              <a:cxnSpLocks/>
            </p:cNvCxnSpPr>
            <p:nvPr/>
          </p:nvCxnSpPr>
          <p:spPr>
            <a:xfrm>
              <a:off x="3460532" y="1332738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8948DCD-22E3-9C8B-CC1E-45B601CE00FB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 </a:t>
                </a:r>
              </a:p>
              <a:p>
                <a:r>
                  <a:rPr lang="en-GB" sz="4000" dirty="0"/>
                  <a:t>State the angle fact you used.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8948DCD-22E3-9C8B-CC1E-45B601CE00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ounded Rectangle 5">
            <a:hlinkClick r:id="" action="ppaction://noaction"/>
            <a:extLst>
              <a:ext uri="{FF2B5EF4-FFF2-40B4-BE49-F238E27FC236}">
                <a16:creationId xmlns:a16="http://schemas.microsoft.com/office/drawing/2014/main" id="{82F9D790-C014-CD89-F130-999E7C01F225}"/>
              </a:ext>
            </a:extLst>
          </p:cNvPr>
          <p:cNvSpPr/>
          <p:nvPr/>
        </p:nvSpPr>
        <p:spPr>
          <a:xfrm>
            <a:off x="2040878" y="5133784"/>
            <a:ext cx="5845216" cy="156212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</a:rPr>
              <a:t>Alternate</a:t>
            </a:r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529EA322-D330-6008-A2DF-CA91BA448AAA}"/>
              </a:ext>
            </a:extLst>
          </p:cNvPr>
          <p:cNvSpPr/>
          <p:nvPr/>
        </p:nvSpPr>
        <p:spPr>
          <a:xfrm>
            <a:off x="5605507" y="3495133"/>
            <a:ext cx="900000" cy="900000"/>
          </a:xfrm>
          <a:prstGeom prst="arc">
            <a:avLst>
              <a:gd name="adj1" fmla="val 3407814"/>
              <a:gd name="adj2" fmla="val 1073128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EAA5AE2-EC01-811D-4441-B97A82D3BC31}"/>
                  </a:ext>
                </a:extLst>
              </p:cNvPr>
              <p:cNvSpPr txBox="1"/>
              <p:nvPr/>
            </p:nvSpPr>
            <p:spPr>
              <a:xfrm>
                <a:off x="5696670" y="4401445"/>
                <a:ext cx="46487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EAA5AE2-EC01-811D-4441-B97A82D3BC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6670" y="4401445"/>
                <a:ext cx="464871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AF9B951-261A-9695-2AC1-BC4A1EBB8208}"/>
                  </a:ext>
                </a:extLst>
              </p:cNvPr>
              <p:cNvSpPr txBox="1"/>
              <p:nvPr/>
            </p:nvSpPr>
            <p:spPr>
              <a:xfrm>
                <a:off x="2723393" y="2977764"/>
                <a:ext cx="92974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107</m:t>
                      </m:r>
                      <m:r>
                        <a:rPr lang="en-GB" sz="32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200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AF9B951-261A-9695-2AC1-BC4A1EBB82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3393" y="2977764"/>
                <a:ext cx="929742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726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5B4C4C-BAD6-AB58-8AAA-124D1F29D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A270118-5D71-0239-EE98-7C26F044AB14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Calculate the values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 and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4000" dirty="0"/>
                  <a:t> in trapezium </a:t>
                </a:r>
                <a14:m>
                  <m:oMath xmlns:m="http://schemas.openxmlformats.org/officeDocument/2006/math"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GB" sz="4000" dirty="0"/>
                  <a:t>. 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A270118-5D71-0239-EE98-7C26F044AB1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 r="-3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85312263-D71D-C56B-CB28-0171334DDB40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5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=80°</m:t>
                      </m:r>
                      <m:r>
                        <m:rPr>
                          <m:nor/>
                        </m:rPr>
                        <a:rPr lang="en-GB" sz="5400" dirty="0">
                          <a:solidFill>
                            <a:srgbClr val="FF0000"/>
                          </a:solidFill>
                        </a:rPr>
                        <m:t>,</m:t>
                      </m:r>
                      <m:r>
                        <a:rPr lang="en-GB" sz="5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GB" sz="5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5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=150°</m:t>
                      </m:r>
                    </m:oMath>
                  </m:oMathPara>
                </a14:m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85312263-D71D-C56B-CB28-0171334DDB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Group 30">
            <a:extLst>
              <a:ext uri="{FF2B5EF4-FFF2-40B4-BE49-F238E27FC236}">
                <a16:creationId xmlns:a16="http://schemas.microsoft.com/office/drawing/2014/main" id="{2198EB0D-38B9-9BE3-3835-35F2F030F7DC}"/>
              </a:ext>
            </a:extLst>
          </p:cNvPr>
          <p:cNvGrpSpPr/>
          <p:nvPr/>
        </p:nvGrpSpPr>
        <p:grpSpPr>
          <a:xfrm>
            <a:off x="1016668" y="1195966"/>
            <a:ext cx="7931689" cy="3451700"/>
            <a:chOff x="1016668" y="1195966"/>
            <a:chExt cx="7931689" cy="3451700"/>
          </a:xfrm>
        </p:grpSpPr>
        <p:sp>
          <p:nvSpPr>
            <p:cNvPr id="16" name="Partial Circle 15">
              <a:extLst>
                <a:ext uri="{FF2B5EF4-FFF2-40B4-BE49-F238E27FC236}">
                  <a16:creationId xmlns:a16="http://schemas.microsoft.com/office/drawing/2014/main" id="{0106BF77-4F38-2441-1859-46033D5E9207}"/>
                </a:ext>
              </a:extLst>
            </p:cNvPr>
            <p:cNvSpPr/>
            <p:nvPr/>
          </p:nvSpPr>
          <p:spPr>
            <a:xfrm>
              <a:off x="2322512" y="1260424"/>
              <a:ext cx="899999" cy="900000"/>
            </a:xfrm>
            <a:prstGeom prst="pie">
              <a:avLst>
                <a:gd name="adj1" fmla="val 21581446"/>
                <a:gd name="adj2" fmla="val 6941612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Arc 6">
              <a:extLst>
                <a:ext uri="{FF2B5EF4-FFF2-40B4-BE49-F238E27FC236}">
                  <a16:creationId xmlns:a16="http://schemas.microsoft.com/office/drawing/2014/main" id="{3B077E6F-1705-B4E0-6F18-A55FEBAEE1C2}"/>
                </a:ext>
              </a:extLst>
            </p:cNvPr>
            <p:cNvSpPr/>
            <p:nvPr/>
          </p:nvSpPr>
          <p:spPr>
            <a:xfrm>
              <a:off x="1096518" y="3747666"/>
              <a:ext cx="900000" cy="900000"/>
            </a:xfrm>
            <a:prstGeom prst="arc">
              <a:avLst>
                <a:gd name="adj1" fmla="val 18045308"/>
                <a:gd name="adj2" fmla="val 582726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C5D1E5B-40E2-A20D-A9E6-C7EAA17E4427}"/>
                    </a:ext>
                  </a:extLst>
                </p:cNvPr>
                <p:cNvSpPr txBox="1"/>
                <p:nvPr/>
              </p:nvSpPr>
              <p:spPr>
                <a:xfrm>
                  <a:off x="2040878" y="3673324"/>
                  <a:ext cx="46487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C5D1E5B-40E2-A20D-A9E6-C7EAA17E442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40878" y="3673324"/>
                  <a:ext cx="464871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287AF3B2-2DD6-30CC-104D-DF130C11B1CF}"/>
                    </a:ext>
                  </a:extLst>
                </p:cNvPr>
                <p:cNvSpPr txBox="1"/>
                <p:nvPr/>
              </p:nvSpPr>
              <p:spPr>
                <a:xfrm>
                  <a:off x="3056336" y="1981303"/>
                  <a:ext cx="92974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100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287AF3B2-2DD6-30CC-104D-DF130C11B1C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56336" y="1981303"/>
                  <a:ext cx="929742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" name="Trapezoid 4">
              <a:extLst>
                <a:ext uri="{FF2B5EF4-FFF2-40B4-BE49-F238E27FC236}">
                  <a16:creationId xmlns:a16="http://schemas.microsoft.com/office/drawing/2014/main" id="{EB9EC0E7-6A1D-AA48-4CF7-A819D7CA1942}"/>
                </a:ext>
              </a:extLst>
            </p:cNvPr>
            <p:cNvSpPr/>
            <p:nvPr/>
          </p:nvSpPr>
          <p:spPr>
            <a:xfrm>
              <a:off x="1546518" y="1710424"/>
              <a:ext cx="6833936" cy="2550508"/>
            </a:xfrm>
            <a:custGeom>
              <a:avLst/>
              <a:gdLst>
                <a:gd name="csX0" fmla="*/ 0 w 5213684"/>
                <a:gd name="csY0" fmla="*/ 2550508 h 2550508"/>
                <a:gd name="csX1" fmla="*/ 1215139 w 5213684"/>
                <a:gd name="csY1" fmla="*/ 0 h 2550508"/>
                <a:gd name="csX2" fmla="*/ 3998545 w 5213684"/>
                <a:gd name="csY2" fmla="*/ 0 h 2550508"/>
                <a:gd name="csX3" fmla="*/ 5213684 w 5213684"/>
                <a:gd name="csY3" fmla="*/ 2550508 h 2550508"/>
                <a:gd name="csX4" fmla="*/ 0 w 5213684"/>
                <a:gd name="csY4" fmla="*/ 2550508 h 2550508"/>
                <a:gd name="csX0" fmla="*/ 0 w 6833936"/>
                <a:gd name="csY0" fmla="*/ 2550508 h 2550508"/>
                <a:gd name="csX1" fmla="*/ 1215139 w 6833936"/>
                <a:gd name="csY1" fmla="*/ 0 h 2550508"/>
                <a:gd name="csX2" fmla="*/ 3998545 w 6833936"/>
                <a:gd name="csY2" fmla="*/ 0 h 2550508"/>
                <a:gd name="csX3" fmla="*/ 6833936 w 6833936"/>
                <a:gd name="csY3" fmla="*/ 2534466 h 2550508"/>
                <a:gd name="csX4" fmla="*/ 0 w 6833936"/>
                <a:gd name="csY4" fmla="*/ 2550508 h 255050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6833936" h="2550508">
                  <a:moveTo>
                    <a:pt x="0" y="2550508"/>
                  </a:moveTo>
                  <a:lnTo>
                    <a:pt x="1215139" y="0"/>
                  </a:lnTo>
                  <a:lnTo>
                    <a:pt x="3998545" y="0"/>
                  </a:lnTo>
                  <a:lnTo>
                    <a:pt x="6833936" y="2534466"/>
                  </a:lnTo>
                  <a:lnTo>
                    <a:pt x="0" y="2550508"/>
                  </a:lnTo>
                  <a:close/>
                </a:path>
              </a:pathLst>
            </a:cu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9" name="Arc 8">
              <a:extLst>
                <a:ext uri="{FF2B5EF4-FFF2-40B4-BE49-F238E27FC236}">
                  <a16:creationId xmlns:a16="http://schemas.microsoft.com/office/drawing/2014/main" id="{0DD6732E-4B37-EFC3-685C-1BCD2FC8D9EF}"/>
                </a:ext>
              </a:extLst>
            </p:cNvPr>
            <p:cNvSpPr/>
            <p:nvPr/>
          </p:nvSpPr>
          <p:spPr>
            <a:xfrm>
              <a:off x="5154498" y="1195966"/>
              <a:ext cx="900000" cy="900000"/>
            </a:xfrm>
            <a:prstGeom prst="arc">
              <a:avLst>
                <a:gd name="adj1" fmla="val 3192713"/>
                <a:gd name="adj2" fmla="val 10195142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4DA3F5F4-49D2-A43B-DE25-C1682F704A32}"/>
                    </a:ext>
                  </a:extLst>
                </p:cNvPr>
                <p:cNvSpPr txBox="1"/>
                <p:nvPr/>
              </p:nvSpPr>
              <p:spPr>
                <a:xfrm>
                  <a:off x="4943607" y="1981303"/>
                  <a:ext cx="47609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4DA3F5F4-49D2-A43B-DE25-C1682F704A3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43607" y="1981303"/>
                  <a:ext cx="476091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Arc 10">
              <a:extLst>
                <a:ext uri="{FF2B5EF4-FFF2-40B4-BE49-F238E27FC236}">
                  <a16:creationId xmlns:a16="http://schemas.microsoft.com/office/drawing/2014/main" id="{DF360C71-2E7D-08ED-91CE-17E75C8F4E82}"/>
                </a:ext>
              </a:extLst>
            </p:cNvPr>
            <p:cNvSpPr/>
            <p:nvPr/>
          </p:nvSpPr>
          <p:spPr>
            <a:xfrm>
              <a:off x="8048357" y="3747666"/>
              <a:ext cx="900000" cy="900000"/>
            </a:xfrm>
            <a:prstGeom prst="arc">
              <a:avLst>
                <a:gd name="adj1" fmla="val 10566521"/>
                <a:gd name="adj2" fmla="val 12364308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8151AEB2-E0DF-D435-328A-548551C76C3F}"/>
                    </a:ext>
                  </a:extLst>
                </p:cNvPr>
                <p:cNvSpPr txBox="1"/>
                <p:nvPr/>
              </p:nvSpPr>
              <p:spPr>
                <a:xfrm>
                  <a:off x="6270985" y="3787558"/>
                  <a:ext cx="163628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110−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8151AEB2-E0DF-D435-328A-548551C76C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70985" y="3787558"/>
                  <a:ext cx="1636282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17CB300-F165-3AB3-B7C6-5D5889D3DDA7}"/>
                </a:ext>
              </a:extLst>
            </p:cNvPr>
            <p:cNvGrpSpPr/>
            <p:nvPr/>
          </p:nvGrpSpPr>
          <p:grpSpPr>
            <a:xfrm>
              <a:off x="4039374" y="1614370"/>
              <a:ext cx="87370" cy="192108"/>
              <a:chOff x="3146582" y="2723135"/>
              <a:chExt cx="87370" cy="192108"/>
            </a:xfrm>
          </p:grpSpPr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4839B9B9-7199-5539-2BE2-3B056EC302D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146582" y="2819157"/>
                <a:ext cx="87370" cy="9608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75D12583-D002-B01F-7352-F3DE06B136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46582" y="2723135"/>
                <a:ext cx="87370" cy="9608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9386502-A73C-482B-7900-2542FDC44C03}"/>
                </a:ext>
              </a:extLst>
            </p:cNvPr>
            <p:cNvGrpSpPr/>
            <p:nvPr/>
          </p:nvGrpSpPr>
          <p:grpSpPr>
            <a:xfrm>
              <a:off x="4056274" y="4165767"/>
              <a:ext cx="87370" cy="192108"/>
              <a:chOff x="3146582" y="2723135"/>
              <a:chExt cx="87370" cy="192108"/>
            </a:xfrm>
          </p:grpSpPr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4CAD4B2-4EBD-1F19-9985-7B3C8F27C42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146582" y="2819157"/>
                <a:ext cx="87370" cy="9608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CD2FED83-B8E3-7C08-44AF-43FBC061EE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46582" y="2723135"/>
                <a:ext cx="87370" cy="9608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CC3E8354-9588-0C1A-49D0-AAE1736AA301}"/>
                    </a:ext>
                  </a:extLst>
                </p:cNvPr>
                <p:cNvSpPr txBox="1"/>
                <p:nvPr/>
              </p:nvSpPr>
              <p:spPr>
                <a:xfrm>
                  <a:off x="2237460" y="1399744"/>
                  <a:ext cx="35670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CC3E8354-9588-0C1A-49D0-AAE1736AA30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37460" y="1399744"/>
                  <a:ext cx="356701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286A2E5F-4864-9281-AE35-04685978B492}"/>
                    </a:ext>
                  </a:extLst>
                </p:cNvPr>
                <p:cNvSpPr txBox="1"/>
                <p:nvPr/>
              </p:nvSpPr>
              <p:spPr>
                <a:xfrm>
                  <a:off x="5874938" y="1399744"/>
                  <a:ext cx="373307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286A2E5F-4864-9281-AE35-04685978B49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74938" y="1399744"/>
                  <a:ext cx="373307" cy="49244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68A8E59C-E2DF-E9DB-11AE-89B155F55034}"/>
                    </a:ext>
                  </a:extLst>
                </p:cNvPr>
                <p:cNvSpPr txBox="1"/>
                <p:nvPr/>
              </p:nvSpPr>
              <p:spPr>
                <a:xfrm>
                  <a:off x="8518113" y="3967588"/>
                  <a:ext cx="35625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68A8E59C-E2DF-E9DB-11AE-89B155F5503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18113" y="3967588"/>
                  <a:ext cx="356251" cy="492443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9AE69CED-1439-E7FE-73E0-4861F9088680}"/>
                    </a:ext>
                  </a:extLst>
                </p:cNvPr>
                <p:cNvSpPr txBox="1"/>
                <p:nvPr/>
              </p:nvSpPr>
              <p:spPr>
                <a:xfrm>
                  <a:off x="1016668" y="4033779"/>
                  <a:ext cx="38876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9AE69CED-1439-E7FE-73E0-4861F908868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6668" y="4033779"/>
                  <a:ext cx="388760" cy="492443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43607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70CBC-F65B-8B0F-1A0B-D86A5022D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D9F2AB6-48C4-B49B-F2A7-A889E89238E5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Calculate the values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 and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4000" dirty="0"/>
                  <a:t> in isosceles trapezium </a:t>
                </a:r>
                <a14:m>
                  <m:oMath xmlns:m="http://schemas.openxmlformats.org/officeDocument/2006/math">
                    <m:r>
                      <a:rPr lang="en-GB" sz="4000" i="1" dirty="0" smtClean="0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GB" sz="4000" dirty="0"/>
                  <a:t>. 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D9F2AB6-48C4-B49B-F2A7-A889E89238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AE91069A-7EBE-41A6-5320-9113447A301B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5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=55°</m:t>
                      </m:r>
                      <m:r>
                        <m:rPr>
                          <m:nor/>
                        </m:rPr>
                        <a:rPr lang="en-GB" sz="5400" dirty="0">
                          <a:solidFill>
                            <a:srgbClr val="FF0000"/>
                          </a:solidFill>
                        </a:rPr>
                        <m:t>,</m:t>
                      </m:r>
                      <m:r>
                        <a:rPr lang="en-GB" sz="5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GB" sz="5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5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=125°</m:t>
                      </m:r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AE91069A-7EBE-41A6-5320-9113447A30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36E8D28A-A044-64E7-CFAF-2CE865CB02F2}"/>
              </a:ext>
            </a:extLst>
          </p:cNvPr>
          <p:cNvGrpSpPr/>
          <p:nvPr/>
        </p:nvGrpSpPr>
        <p:grpSpPr>
          <a:xfrm>
            <a:off x="1016668" y="1358979"/>
            <a:ext cx="7119594" cy="3465149"/>
            <a:chOff x="1016668" y="1358979"/>
            <a:chExt cx="7119594" cy="3465149"/>
          </a:xfrm>
        </p:grpSpPr>
        <p:sp>
          <p:nvSpPr>
            <p:cNvPr id="16" name="Partial Circle 15">
              <a:extLst>
                <a:ext uri="{FF2B5EF4-FFF2-40B4-BE49-F238E27FC236}">
                  <a16:creationId xmlns:a16="http://schemas.microsoft.com/office/drawing/2014/main" id="{460E1986-1B70-B629-7E10-67CC83489697}"/>
                </a:ext>
              </a:extLst>
            </p:cNvPr>
            <p:cNvSpPr/>
            <p:nvPr/>
          </p:nvSpPr>
          <p:spPr>
            <a:xfrm>
              <a:off x="2290428" y="1436886"/>
              <a:ext cx="899999" cy="900000"/>
            </a:xfrm>
            <a:prstGeom prst="pie">
              <a:avLst>
                <a:gd name="adj1" fmla="val 21581446"/>
                <a:gd name="adj2" fmla="val 6941612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7" name="Arc 6">
              <a:extLst>
                <a:ext uri="{FF2B5EF4-FFF2-40B4-BE49-F238E27FC236}">
                  <a16:creationId xmlns:a16="http://schemas.microsoft.com/office/drawing/2014/main" id="{11A44A5D-3053-435A-0CA2-BBC94EDABA1F}"/>
                </a:ext>
              </a:extLst>
            </p:cNvPr>
            <p:cNvSpPr/>
            <p:nvPr/>
          </p:nvSpPr>
          <p:spPr>
            <a:xfrm>
              <a:off x="1096518" y="3924128"/>
              <a:ext cx="900000" cy="900000"/>
            </a:xfrm>
            <a:prstGeom prst="arc">
              <a:avLst>
                <a:gd name="adj1" fmla="val 18045308"/>
                <a:gd name="adj2" fmla="val 582726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4C7D90AB-83BA-D4B8-3631-825347F056D2}"/>
                    </a:ext>
                  </a:extLst>
                </p:cNvPr>
                <p:cNvSpPr txBox="1"/>
                <p:nvPr/>
              </p:nvSpPr>
              <p:spPr>
                <a:xfrm>
                  <a:off x="2040878" y="3849786"/>
                  <a:ext cx="46487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4C7D90AB-83BA-D4B8-3631-825347F056D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40878" y="3849786"/>
                  <a:ext cx="464871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A62DFC57-BAAC-7A69-B664-D604FD23A5DF}"/>
                    </a:ext>
                  </a:extLst>
                </p:cNvPr>
                <p:cNvSpPr txBox="1"/>
                <p:nvPr/>
              </p:nvSpPr>
              <p:spPr>
                <a:xfrm>
                  <a:off x="3056336" y="2157765"/>
                  <a:ext cx="92974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125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A62DFC57-BAAC-7A69-B664-D604FD23A5D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56336" y="2157765"/>
                  <a:ext cx="929742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Arc 8">
              <a:extLst>
                <a:ext uri="{FF2B5EF4-FFF2-40B4-BE49-F238E27FC236}">
                  <a16:creationId xmlns:a16="http://schemas.microsoft.com/office/drawing/2014/main" id="{90F48182-7911-5457-1B17-7C6726BAC01D}"/>
                </a:ext>
              </a:extLst>
            </p:cNvPr>
            <p:cNvSpPr/>
            <p:nvPr/>
          </p:nvSpPr>
          <p:spPr>
            <a:xfrm>
              <a:off x="5981759" y="1358979"/>
              <a:ext cx="900000" cy="900000"/>
            </a:xfrm>
            <a:prstGeom prst="arc">
              <a:avLst>
                <a:gd name="adj1" fmla="val 4600398"/>
                <a:gd name="adj2" fmla="val 10195142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B4142C4C-152E-D59B-FB3E-5117395ED02F}"/>
                    </a:ext>
                  </a:extLst>
                </p:cNvPr>
                <p:cNvSpPr txBox="1"/>
                <p:nvPr/>
              </p:nvSpPr>
              <p:spPr>
                <a:xfrm>
                  <a:off x="5647617" y="2108779"/>
                  <a:ext cx="47609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B4142C4C-152E-D59B-FB3E-5117395ED0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47617" y="2108779"/>
                  <a:ext cx="476091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5479C9E-12D4-D5A2-6E30-8170D5997E5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39374" y="1886854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4A8F774-E27D-44E0-C3D7-3B5FB2B075D9}"/>
                </a:ext>
              </a:extLst>
            </p:cNvPr>
            <p:cNvCxnSpPr>
              <a:cxnSpLocks/>
            </p:cNvCxnSpPr>
            <p:nvPr/>
          </p:nvCxnSpPr>
          <p:spPr>
            <a:xfrm>
              <a:off x="4039374" y="1790832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695F99C-0F76-169D-B308-EFE47C077BE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56274" y="4438251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103EA85-E9CD-539A-1B35-4F45913D9601}"/>
                </a:ext>
              </a:extLst>
            </p:cNvPr>
            <p:cNvCxnSpPr>
              <a:cxnSpLocks/>
            </p:cNvCxnSpPr>
            <p:nvPr/>
          </p:nvCxnSpPr>
          <p:spPr>
            <a:xfrm>
              <a:off x="4056274" y="4342229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D2FE0C2E-244B-A8BB-087E-82A4455B63D6}"/>
                    </a:ext>
                  </a:extLst>
                </p:cNvPr>
                <p:cNvSpPr txBox="1"/>
                <p:nvPr/>
              </p:nvSpPr>
              <p:spPr>
                <a:xfrm>
                  <a:off x="2237460" y="1576206"/>
                  <a:ext cx="35670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D2FE0C2E-244B-A8BB-087E-82A4455B63D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37460" y="1576206"/>
                  <a:ext cx="356701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5C32E424-36F4-64E5-DD68-3357D731AAC1}"/>
                    </a:ext>
                  </a:extLst>
                </p:cNvPr>
                <p:cNvSpPr txBox="1"/>
                <p:nvPr/>
              </p:nvSpPr>
              <p:spPr>
                <a:xfrm>
                  <a:off x="6610158" y="1562758"/>
                  <a:ext cx="373307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5C32E424-36F4-64E5-DD68-3357D731AAC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10158" y="1562758"/>
                  <a:ext cx="373307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7DEFC209-521E-7958-B183-23F4C32EFB25}"/>
                    </a:ext>
                  </a:extLst>
                </p:cNvPr>
                <p:cNvSpPr txBox="1"/>
                <p:nvPr/>
              </p:nvSpPr>
              <p:spPr>
                <a:xfrm>
                  <a:off x="7780011" y="4170856"/>
                  <a:ext cx="35625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7DEFC209-521E-7958-B183-23F4C32EFB2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80011" y="4170856"/>
                  <a:ext cx="356251" cy="49244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779DBEBC-0637-745B-7ABF-9131674647A3}"/>
                    </a:ext>
                  </a:extLst>
                </p:cNvPr>
                <p:cNvSpPr txBox="1"/>
                <p:nvPr/>
              </p:nvSpPr>
              <p:spPr>
                <a:xfrm>
                  <a:off x="1016668" y="4210241"/>
                  <a:ext cx="38876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779DBEBC-0637-745B-7ABF-9131674647A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6668" y="4210241"/>
                  <a:ext cx="388760" cy="492443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" name="Trapezoid 3">
              <a:extLst>
                <a:ext uri="{FF2B5EF4-FFF2-40B4-BE49-F238E27FC236}">
                  <a16:creationId xmlns:a16="http://schemas.microsoft.com/office/drawing/2014/main" id="{03EEFD94-3BD2-F041-DAC1-E72CD19C88F2}"/>
                </a:ext>
              </a:extLst>
            </p:cNvPr>
            <p:cNvSpPr/>
            <p:nvPr/>
          </p:nvSpPr>
          <p:spPr>
            <a:xfrm>
              <a:off x="1546518" y="1886854"/>
              <a:ext cx="5992607" cy="2569609"/>
            </a:xfrm>
            <a:prstGeom prst="trapezoid">
              <a:avLst>
                <a:gd name="adj" fmla="val 46517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27B9F2C9-5EA0-BAE7-0A9A-71C7427F1ED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143706" y="2971389"/>
              <a:ext cx="187507" cy="8742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45F989D-1AF6-EE7A-1AB7-95E53611313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88005" y="2971389"/>
              <a:ext cx="187507" cy="8742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23174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1347A-06D6-1FA4-C22E-B23BEAB00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69CFEAD-1153-AEB4-994D-3E1C4CB681B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000" dirty="0"/>
              <a:t>State a pair of angles that are </a:t>
            </a:r>
            <a:r>
              <a:rPr lang="en-GB" sz="4000" b="1" dirty="0"/>
              <a:t>corresponding</a:t>
            </a:r>
            <a:r>
              <a:rPr lang="en-GB" sz="4000" dirty="0"/>
              <a:t>: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1DCC7B0-0463-AA89-D0CE-22D1A2EB5F06}"/>
              </a:ext>
            </a:extLst>
          </p:cNvPr>
          <p:cNvGrpSpPr/>
          <p:nvPr/>
        </p:nvGrpSpPr>
        <p:grpSpPr>
          <a:xfrm>
            <a:off x="1892557" y="2128333"/>
            <a:ext cx="6512998" cy="2601333"/>
            <a:chOff x="1890755" y="2057561"/>
            <a:chExt cx="6512998" cy="2601333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3FEED433-5C53-FD6F-4B3C-EF372A30C08C}"/>
                    </a:ext>
                  </a:extLst>
                </p:cNvPr>
                <p:cNvSpPr txBox="1"/>
                <p:nvPr/>
              </p:nvSpPr>
              <p:spPr>
                <a:xfrm>
                  <a:off x="5434098" y="2440608"/>
                  <a:ext cx="206660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3FEED433-5C53-FD6F-4B3C-EF372A30C08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34098" y="2440608"/>
                  <a:ext cx="206660" cy="307777"/>
                </a:xfrm>
                <a:prstGeom prst="rect">
                  <a:avLst/>
                </a:prstGeom>
                <a:blipFill>
                  <a:blip r:embed="rId2"/>
                  <a:stretch>
                    <a:fillRect l="-17647" r="-1176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35F6FFE-B2A1-DF25-29AB-8C7E99F738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23753" y="3942641"/>
              <a:ext cx="648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F945C4A4-EC13-DD93-D9BA-726E0E0623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90755" y="2753782"/>
              <a:ext cx="648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DB36847-2C9F-9131-E258-39095D3279F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43367" y="2057561"/>
              <a:ext cx="1591164" cy="26013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07A2CF7-9467-481F-BC43-A50BF17698F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44780" y="3942514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A86D4F4-995D-4426-4375-8157A45CD996}"/>
                </a:ext>
              </a:extLst>
            </p:cNvPr>
            <p:cNvCxnSpPr>
              <a:cxnSpLocks/>
            </p:cNvCxnSpPr>
            <p:nvPr/>
          </p:nvCxnSpPr>
          <p:spPr>
            <a:xfrm>
              <a:off x="3144780" y="3846492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1165B3A-BBB4-9DA1-D394-3C1C51CD8AB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44780" y="2748385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2DA7A76-1830-D8AE-623B-E7468EF80A55}"/>
                </a:ext>
              </a:extLst>
            </p:cNvPr>
            <p:cNvCxnSpPr>
              <a:cxnSpLocks/>
            </p:cNvCxnSpPr>
            <p:nvPr/>
          </p:nvCxnSpPr>
          <p:spPr>
            <a:xfrm>
              <a:off x="3144780" y="2652363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2D2CC3D-616C-C70A-D163-215612638688}"/>
                  </a:ext>
                </a:extLst>
              </p:cNvPr>
              <p:cNvSpPr txBox="1"/>
              <p:nvPr/>
            </p:nvSpPr>
            <p:spPr>
              <a:xfrm>
                <a:off x="5886679" y="2522111"/>
                <a:ext cx="2066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2D2CC3D-616C-C70A-D163-2156126386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6679" y="2522111"/>
                <a:ext cx="206660" cy="307777"/>
              </a:xfrm>
              <a:prstGeom prst="rect">
                <a:avLst/>
              </a:prstGeom>
              <a:blipFill>
                <a:blip r:embed="rId3"/>
                <a:stretch>
                  <a:fillRect l="-29412" r="-26471" b="-8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E30A8EA-9D1C-F4BB-E7C4-ADC181B2C1AC}"/>
                  </a:ext>
                </a:extLst>
              </p:cNvPr>
              <p:cNvSpPr txBox="1"/>
              <p:nvPr/>
            </p:nvSpPr>
            <p:spPr>
              <a:xfrm>
                <a:off x="5680019" y="2844587"/>
                <a:ext cx="18447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E30A8EA-9D1C-F4BB-E7C4-ADC181B2C1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0019" y="2844587"/>
                <a:ext cx="184473" cy="307777"/>
              </a:xfrm>
              <a:prstGeom prst="rect">
                <a:avLst/>
              </a:prstGeom>
              <a:blipFill>
                <a:blip r:embed="rId4"/>
                <a:stretch>
                  <a:fillRect l="-20000" r="-1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75CC776-C51B-0D45-8A71-6ACC3C7A0101}"/>
                  </a:ext>
                </a:extLst>
              </p:cNvPr>
              <p:cNvSpPr txBox="1"/>
              <p:nvPr/>
            </p:nvSpPr>
            <p:spPr>
              <a:xfrm>
                <a:off x="5265089" y="2861571"/>
                <a:ext cx="21493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75CC776-C51B-0D45-8A71-6ACC3C7A01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5089" y="2861571"/>
                <a:ext cx="214931" cy="307777"/>
              </a:xfrm>
              <a:prstGeom prst="rect">
                <a:avLst/>
              </a:prstGeom>
              <a:blipFill>
                <a:blip r:embed="rId5"/>
                <a:stretch>
                  <a:fillRect l="-28571" r="-25714" b="-58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3AE9905-13AD-17EF-5783-2D11A4AD58E5}"/>
                  </a:ext>
                </a:extLst>
              </p:cNvPr>
              <p:cNvSpPr txBox="1"/>
              <p:nvPr/>
            </p:nvSpPr>
            <p:spPr>
              <a:xfrm>
                <a:off x="4792050" y="3685604"/>
                <a:ext cx="189987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3AE9905-13AD-17EF-5783-2D11A4AD58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2050" y="3685604"/>
                <a:ext cx="189987" cy="307777"/>
              </a:xfrm>
              <a:prstGeom prst="rect">
                <a:avLst/>
              </a:prstGeom>
              <a:blipFill>
                <a:blip r:embed="rId6"/>
                <a:stretch>
                  <a:fillRect l="-16129" r="-193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6AFA478-1637-FBA6-0F7E-09D8AF7E0407}"/>
                  </a:ext>
                </a:extLst>
              </p:cNvPr>
              <p:cNvSpPr txBox="1"/>
              <p:nvPr/>
            </p:nvSpPr>
            <p:spPr>
              <a:xfrm>
                <a:off x="5202990" y="3685603"/>
                <a:ext cx="20627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6AFA478-1637-FBA6-0F7E-09D8AF7E04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2990" y="3685603"/>
                <a:ext cx="206274" cy="307777"/>
              </a:xfrm>
              <a:prstGeom prst="rect">
                <a:avLst/>
              </a:prstGeom>
              <a:blipFill>
                <a:blip r:embed="rId7"/>
                <a:stretch>
                  <a:fillRect l="-45455" r="-42424" b="-34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CE6629F-221C-8AA4-1514-52B5E225A42C}"/>
                  </a:ext>
                </a:extLst>
              </p:cNvPr>
              <p:cNvSpPr txBox="1"/>
              <p:nvPr/>
            </p:nvSpPr>
            <p:spPr>
              <a:xfrm>
                <a:off x="4932967" y="4089722"/>
                <a:ext cx="2191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CE6629F-221C-8AA4-1514-52B5E225A4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967" y="4089722"/>
                <a:ext cx="219163" cy="307777"/>
              </a:xfrm>
              <a:prstGeom prst="rect">
                <a:avLst/>
              </a:prstGeom>
              <a:blipFill>
                <a:blip r:embed="rId8"/>
                <a:stretch>
                  <a:fillRect l="-27778" r="-27778" b="-26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45689FB-FA0B-7F85-1277-DD79EF2DD11C}"/>
                  </a:ext>
                </a:extLst>
              </p:cNvPr>
              <p:cNvSpPr txBox="1"/>
              <p:nvPr/>
            </p:nvSpPr>
            <p:spPr>
              <a:xfrm>
                <a:off x="4561537" y="4055365"/>
                <a:ext cx="20473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45689FB-FA0B-7F85-1277-DD79EF2DD1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1537" y="4055365"/>
                <a:ext cx="204735" cy="307777"/>
              </a:xfrm>
              <a:prstGeom prst="rect">
                <a:avLst/>
              </a:prstGeom>
              <a:blipFill>
                <a:blip r:embed="rId9"/>
                <a:stretch>
                  <a:fillRect l="-29412" r="-26471" b="-58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DB1775D2-F95D-DDB2-52C9-72FE3FF15F22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2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48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4800" dirty="0">
                    <a:solidFill>
                      <a:srgbClr val="FF0000"/>
                    </a:solidFill>
                  </a:rPr>
                  <a:t> </a:t>
                </a:r>
                <a:r>
                  <a:rPr lang="en-GB" sz="4000" dirty="0">
                    <a:solidFill>
                      <a:srgbClr val="FF0000"/>
                    </a:solidFill>
                  </a:rPr>
                  <a:t>and</a:t>
                </a:r>
                <a:r>
                  <a:rPr lang="en-GB" sz="48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8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endParaRPr lang="en-GB" sz="4800" dirty="0">
                  <a:solidFill>
                    <a:srgbClr val="FF0000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GB" sz="4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4800" dirty="0">
                    <a:solidFill>
                      <a:srgbClr val="FF0000"/>
                    </a:solidFill>
                  </a:rPr>
                  <a:t> </a:t>
                </a:r>
                <a:r>
                  <a:rPr lang="en-GB" sz="4000" dirty="0">
                    <a:solidFill>
                      <a:srgbClr val="FF0000"/>
                    </a:solidFill>
                  </a:rPr>
                  <a:t>and</a:t>
                </a:r>
                <a:r>
                  <a:rPr lang="en-GB" sz="48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endParaRPr lang="en-GB" sz="4800" dirty="0">
                  <a:solidFill>
                    <a:srgbClr val="FF0000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GB" sz="4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4800" dirty="0">
                    <a:solidFill>
                      <a:srgbClr val="FF0000"/>
                    </a:solidFill>
                  </a:rPr>
                  <a:t> </a:t>
                </a:r>
                <a:r>
                  <a:rPr lang="en-GB" sz="4000" dirty="0">
                    <a:solidFill>
                      <a:srgbClr val="FF0000"/>
                    </a:solidFill>
                  </a:rPr>
                  <a:t>and</a:t>
                </a:r>
                <a:r>
                  <a:rPr lang="en-GB" sz="48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lang="en-GB" sz="4800" dirty="0">
                  <a:solidFill>
                    <a:srgbClr val="FF0000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GB" sz="4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GB" sz="4800" dirty="0">
                    <a:solidFill>
                      <a:srgbClr val="FF0000"/>
                    </a:solidFill>
                  </a:rPr>
                  <a:t> </a:t>
                </a:r>
                <a:r>
                  <a:rPr lang="en-GB" sz="4000" dirty="0">
                    <a:solidFill>
                      <a:srgbClr val="FF0000"/>
                    </a:solidFill>
                  </a:rPr>
                  <a:t>and</a:t>
                </a:r>
                <a:r>
                  <a:rPr lang="en-GB" sz="48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endParaRPr lang="en-GB" sz="48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DB1775D2-F95D-DDB2-52C9-72FE3FF15F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10"/>
                <a:stretch>
                  <a:fillRect b="-12830"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3353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72405-C7A3-AAC4-2C67-6054A5082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4AF9791-46B7-ADEE-2A13-4C5C0F38410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000" dirty="0"/>
              <a:t>State a pair of angles that are </a:t>
            </a:r>
            <a:r>
              <a:rPr lang="en-GB" sz="4000" b="1" dirty="0"/>
              <a:t>alternate</a:t>
            </a:r>
            <a:r>
              <a:rPr lang="en-GB" sz="4000" dirty="0"/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2E6DA1E-D482-92D4-B6ED-D92C96A46352}"/>
                  </a:ext>
                </a:extLst>
              </p:cNvPr>
              <p:cNvSpPr txBox="1"/>
              <p:nvPr/>
            </p:nvSpPr>
            <p:spPr>
              <a:xfrm>
                <a:off x="3049805" y="3642752"/>
                <a:ext cx="2066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2E6DA1E-D482-92D4-B6ED-D92C96A463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9805" y="3642752"/>
                <a:ext cx="206660" cy="307777"/>
              </a:xfrm>
              <a:prstGeom prst="rect">
                <a:avLst/>
              </a:prstGeom>
              <a:blipFill>
                <a:blip r:embed="rId2"/>
                <a:stretch>
                  <a:fillRect l="-29412" r="-26471" b="-8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44139F1-6470-3229-A84C-3C6A96E03B1A}"/>
                  </a:ext>
                </a:extLst>
              </p:cNvPr>
              <p:cNvSpPr txBox="1"/>
              <p:nvPr/>
            </p:nvSpPr>
            <p:spPr>
              <a:xfrm>
                <a:off x="5660127" y="3613123"/>
                <a:ext cx="18447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44139F1-6470-3229-A84C-3C6A96E03B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0127" y="3613123"/>
                <a:ext cx="184473" cy="307777"/>
              </a:xfrm>
              <a:prstGeom prst="rect">
                <a:avLst/>
              </a:prstGeom>
              <a:blipFill>
                <a:blip r:embed="rId3"/>
                <a:stretch>
                  <a:fillRect l="-16129" r="-129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4938FA9-07BF-C358-F8BE-B0E229DCD09B}"/>
                  </a:ext>
                </a:extLst>
              </p:cNvPr>
              <p:cNvSpPr txBox="1"/>
              <p:nvPr/>
            </p:nvSpPr>
            <p:spPr>
              <a:xfrm>
                <a:off x="6095463" y="3582894"/>
                <a:ext cx="21493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4938FA9-07BF-C358-F8BE-B0E229DCD0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463" y="3582894"/>
                <a:ext cx="214931" cy="307777"/>
              </a:xfrm>
              <a:prstGeom prst="rect">
                <a:avLst/>
              </a:prstGeom>
              <a:blipFill>
                <a:blip r:embed="rId4"/>
                <a:stretch>
                  <a:fillRect l="-28571" r="-25714" b="-8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DDD5111-C066-71B2-5CD4-0B72CAF8D616}"/>
                  </a:ext>
                </a:extLst>
              </p:cNvPr>
              <p:cNvSpPr txBox="1"/>
              <p:nvPr/>
            </p:nvSpPr>
            <p:spPr>
              <a:xfrm>
                <a:off x="2769696" y="3957140"/>
                <a:ext cx="189987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DDD5111-C066-71B2-5CD4-0B72CAF8D6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9696" y="3957140"/>
                <a:ext cx="189987" cy="307777"/>
              </a:xfrm>
              <a:prstGeom prst="rect">
                <a:avLst/>
              </a:prstGeom>
              <a:blipFill>
                <a:blip r:embed="rId5"/>
                <a:stretch>
                  <a:fillRect l="-15625" r="-156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B353713-F702-988B-49FA-BEB7AB2EC1DF}"/>
                  </a:ext>
                </a:extLst>
              </p:cNvPr>
              <p:cNvSpPr txBox="1"/>
              <p:nvPr/>
            </p:nvSpPr>
            <p:spPr>
              <a:xfrm>
                <a:off x="3292688" y="3971912"/>
                <a:ext cx="20627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B353713-F702-988B-49FA-BEB7AB2EC1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2688" y="3971912"/>
                <a:ext cx="206274" cy="307777"/>
              </a:xfrm>
              <a:prstGeom prst="rect">
                <a:avLst/>
              </a:prstGeom>
              <a:blipFill>
                <a:blip r:embed="rId6"/>
                <a:stretch>
                  <a:fillRect l="-41176" r="-41176" b="-34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EF2581C-53B5-36CF-9779-96E0044BA0B6}"/>
                  </a:ext>
                </a:extLst>
              </p:cNvPr>
              <p:cNvSpPr txBox="1"/>
              <p:nvPr/>
            </p:nvSpPr>
            <p:spPr>
              <a:xfrm>
                <a:off x="5805235" y="3950529"/>
                <a:ext cx="2191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EF2581C-53B5-36CF-9779-96E0044BA0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5235" y="3950529"/>
                <a:ext cx="219163" cy="307777"/>
              </a:xfrm>
              <a:prstGeom prst="rect">
                <a:avLst/>
              </a:prstGeom>
              <a:blipFill>
                <a:blip r:embed="rId7"/>
                <a:stretch>
                  <a:fillRect l="-27778" r="-27778" b="-235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0A8DC0C-C43E-6696-155F-C112F45D8AE3}"/>
                  </a:ext>
                </a:extLst>
              </p:cNvPr>
              <p:cNvSpPr txBox="1"/>
              <p:nvPr/>
            </p:nvSpPr>
            <p:spPr>
              <a:xfrm>
                <a:off x="6310394" y="3971912"/>
                <a:ext cx="20473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0A8DC0C-C43E-6696-155F-C112F45D8A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0394" y="3971912"/>
                <a:ext cx="204735" cy="307777"/>
              </a:xfrm>
              <a:prstGeom prst="rect">
                <a:avLst/>
              </a:prstGeom>
              <a:blipFill>
                <a:blip r:embed="rId8"/>
                <a:stretch>
                  <a:fillRect l="-29412" r="-26471" b="-8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8F079888-EA89-9A3D-3A7C-2E52BAC42BD0}"/>
              </a:ext>
            </a:extLst>
          </p:cNvPr>
          <p:cNvGrpSpPr/>
          <p:nvPr/>
        </p:nvGrpSpPr>
        <p:grpSpPr>
          <a:xfrm rot="3487971">
            <a:off x="2496690" y="940507"/>
            <a:ext cx="3854492" cy="5279201"/>
            <a:chOff x="2198759" y="-19739"/>
            <a:chExt cx="3854492" cy="5279201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7C021FC4-9B91-E57C-22C8-BBC2E05B7E14}"/>
                </a:ext>
              </a:extLst>
            </p:cNvPr>
            <p:cNvCxnSpPr>
              <a:cxnSpLocks/>
            </p:cNvCxnSpPr>
            <p:nvPr/>
          </p:nvCxnSpPr>
          <p:spPr>
            <a:xfrm rot="18112029">
              <a:off x="2755529" y="2499682"/>
              <a:ext cx="1893420" cy="300695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6149A4C-1614-00BE-4D8D-C219F37EEFBC}"/>
                </a:ext>
              </a:extLst>
            </p:cNvPr>
            <p:cNvCxnSpPr>
              <a:cxnSpLocks/>
            </p:cNvCxnSpPr>
            <p:nvPr/>
          </p:nvCxnSpPr>
          <p:spPr>
            <a:xfrm rot="18112029">
              <a:off x="3517246" y="-136731"/>
              <a:ext cx="1953402" cy="311860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C3C9989F-6B11-4EF1-D727-2DC89E28E660}"/>
                </a:ext>
              </a:extLst>
            </p:cNvPr>
            <p:cNvCxnSpPr>
              <a:cxnSpLocks/>
            </p:cNvCxnSpPr>
            <p:nvPr/>
          </p:nvCxnSpPr>
          <p:spPr>
            <a:xfrm rot="18112029">
              <a:off x="1930351" y="2619862"/>
              <a:ext cx="5279201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DCFA1B3-391E-5B93-C6A9-B478D94AC85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46582" y="4013286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7452ADF-BC4A-53EB-D6F3-240AFD78D3C3}"/>
                </a:ext>
              </a:extLst>
            </p:cNvPr>
            <p:cNvCxnSpPr>
              <a:cxnSpLocks/>
            </p:cNvCxnSpPr>
            <p:nvPr/>
          </p:nvCxnSpPr>
          <p:spPr>
            <a:xfrm>
              <a:off x="3146582" y="3917264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E853DDF-DBC9-D0BD-34F1-04A5DB53C1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60531" y="1428759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86906F0-F5B8-15C6-53F3-3BDA1D0A9101}"/>
                </a:ext>
              </a:extLst>
            </p:cNvPr>
            <p:cNvCxnSpPr>
              <a:cxnSpLocks/>
            </p:cNvCxnSpPr>
            <p:nvPr/>
          </p:nvCxnSpPr>
          <p:spPr>
            <a:xfrm>
              <a:off x="3460532" y="1332738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CAC046D-708E-E847-9996-B24EC173835A}"/>
                  </a:ext>
                </a:extLst>
              </p:cNvPr>
              <p:cNvSpPr txBox="1"/>
              <p:nvPr/>
            </p:nvSpPr>
            <p:spPr>
              <a:xfrm>
                <a:off x="2658030" y="3642752"/>
                <a:ext cx="2066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CAC046D-708E-E847-9996-B24EC17383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8030" y="3642752"/>
                <a:ext cx="206660" cy="307777"/>
              </a:xfrm>
              <a:prstGeom prst="rect">
                <a:avLst/>
              </a:prstGeom>
              <a:blipFill>
                <a:blip r:embed="rId9"/>
                <a:stretch>
                  <a:fillRect l="-14706" r="-147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72969AE6-6C04-0900-DF7F-1652DCC523F3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2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5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5400" dirty="0">
                    <a:solidFill>
                      <a:srgbClr val="FF0000"/>
                    </a:solidFill>
                  </a:rPr>
                  <a:t> </a:t>
                </a:r>
                <a:r>
                  <a:rPr lang="en-GB" sz="4400" dirty="0">
                    <a:solidFill>
                      <a:srgbClr val="FF0000"/>
                    </a:solidFill>
                  </a:rPr>
                  <a:t>and</a:t>
                </a:r>
                <a:r>
                  <a:rPr lang="en-GB" sz="5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5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lang="en-GB" sz="5400" dirty="0">
                  <a:solidFill>
                    <a:srgbClr val="FF0000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GB" sz="5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5400" dirty="0">
                    <a:solidFill>
                      <a:srgbClr val="FF0000"/>
                    </a:solidFill>
                  </a:rPr>
                  <a:t> </a:t>
                </a:r>
                <a:r>
                  <a:rPr lang="en-GB" sz="4400" dirty="0">
                    <a:solidFill>
                      <a:srgbClr val="FF0000"/>
                    </a:solidFill>
                  </a:rPr>
                  <a:t>and</a:t>
                </a:r>
                <a:r>
                  <a:rPr lang="en-GB" sz="5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5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endParaRPr lang="en-GB" sz="54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7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72969AE6-6C04-0900-DF7F-1652DCC523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0826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29105-53E5-C3E5-F091-50F4C69A1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DF4F7B3-80D0-EE1F-6495-6839F8D5B98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000" dirty="0"/>
              <a:t>True or false:</a:t>
            </a:r>
          </a:p>
          <a:p>
            <a:r>
              <a:rPr lang="en-GB" sz="3600" dirty="0"/>
              <a:t>There are four pairs of vertically opposite angles.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C859C88-CD10-E676-5659-F8F335C65E7C}"/>
                  </a:ext>
                </a:extLst>
              </p:cNvPr>
              <p:cNvSpPr txBox="1"/>
              <p:nvPr/>
            </p:nvSpPr>
            <p:spPr>
              <a:xfrm>
                <a:off x="3049805" y="3642752"/>
                <a:ext cx="2066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C859C88-CD10-E676-5659-F8F335C65E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9805" y="3642752"/>
                <a:ext cx="206660" cy="307777"/>
              </a:xfrm>
              <a:prstGeom prst="rect">
                <a:avLst/>
              </a:prstGeom>
              <a:blipFill>
                <a:blip r:embed="rId2"/>
                <a:stretch>
                  <a:fillRect l="-29412" r="-26471" b="-8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2DC03FE-ADE9-FC20-37EB-750A293BDB11}"/>
                  </a:ext>
                </a:extLst>
              </p:cNvPr>
              <p:cNvSpPr txBox="1"/>
              <p:nvPr/>
            </p:nvSpPr>
            <p:spPr>
              <a:xfrm>
                <a:off x="5660127" y="3613123"/>
                <a:ext cx="18447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2DC03FE-ADE9-FC20-37EB-750A293BDB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0127" y="3613123"/>
                <a:ext cx="184473" cy="307777"/>
              </a:xfrm>
              <a:prstGeom prst="rect">
                <a:avLst/>
              </a:prstGeom>
              <a:blipFill>
                <a:blip r:embed="rId3"/>
                <a:stretch>
                  <a:fillRect l="-16129" r="-129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FEC434F-08F9-409A-1BBE-E9064703D4F6}"/>
                  </a:ext>
                </a:extLst>
              </p:cNvPr>
              <p:cNvSpPr txBox="1"/>
              <p:nvPr/>
            </p:nvSpPr>
            <p:spPr>
              <a:xfrm>
                <a:off x="6095463" y="3582894"/>
                <a:ext cx="21493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FEC434F-08F9-409A-1BBE-E9064703D4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463" y="3582894"/>
                <a:ext cx="214931" cy="307777"/>
              </a:xfrm>
              <a:prstGeom prst="rect">
                <a:avLst/>
              </a:prstGeom>
              <a:blipFill>
                <a:blip r:embed="rId4"/>
                <a:stretch>
                  <a:fillRect l="-28571" r="-25714" b="-8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6557F04-9D28-076C-A43E-7F112953C1F4}"/>
                  </a:ext>
                </a:extLst>
              </p:cNvPr>
              <p:cNvSpPr txBox="1"/>
              <p:nvPr/>
            </p:nvSpPr>
            <p:spPr>
              <a:xfrm>
                <a:off x="2769696" y="3957140"/>
                <a:ext cx="189987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6557F04-9D28-076C-A43E-7F112953C1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9696" y="3957140"/>
                <a:ext cx="189987" cy="307777"/>
              </a:xfrm>
              <a:prstGeom prst="rect">
                <a:avLst/>
              </a:prstGeom>
              <a:blipFill>
                <a:blip r:embed="rId5"/>
                <a:stretch>
                  <a:fillRect l="-15625" r="-156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C8F17D9-CE78-3810-3B08-B2A1F814E6A2}"/>
                  </a:ext>
                </a:extLst>
              </p:cNvPr>
              <p:cNvSpPr txBox="1"/>
              <p:nvPr/>
            </p:nvSpPr>
            <p:spPr>
              <a:xfrm>
                <a:off x="3292688" y="3971912"/>
                <a:ext cx="20627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C8F17D9-CE78-3810-3B08-B2A1F814E6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2688" y="3971912"/>
                <a:ext cx="206274" cy="307777"/>
              </a:xfrm>
              <a:prstGeom prst="rect">
                <a:avLst/>
              </a:prstGeom>
              <a:blipFill>
                <a:blip r:embed="rId6"/>
                <a:stretch>
                  <a:fillRect l="-41176" r="-41176" b="-34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FA64B32-FE86-D16E-D538-4D41BCC56111}"/>
                  </a:ext>
                </a:extLst>
              </p:cNvPr>
              <p:cNvSpPr txBox="1"/>
              <p:nvPr/>
            </p:nvSpPr>
            <p:spPr>
              <a:xfrm>
                <a:off x="5805235" y="3950529"/>
                <a:ext cx="2191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FA64B32-FE86-D16E-D538-4D41BCC561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5235" y="3950529"/>
                <a:ext cx="219163" cy="307777"/>
              </a:xfrm>
              <a:prstGeom prst="rect">
                <a:avLst/>
              </a:prstGeom>
              <a:blipFill>
                <a:blip r:embed="rId7"/>
                <a:stretch>
                  <a:fillRect l="-27778" r="-27778" b="-235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F945FE7-C521-102B-2D2D-2FB363CCA47F}"/>
                  </a:ext>
                </a:extLst>
              </p:cNvPr>
              <p:cNvSpPr txBox="1"/>
              <p:nvPr/>
            </p:nvSpPr>
            <p:spPr>
              <a:xfrm>
                <a:off x="6310394" y="3971912"/>
                <a:ext cx="20473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F945FE7-C521-102B-2D2D-2FB363CCA4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0394" y="3971912"/>
                <a:ext cx="204735" cy="307777"/>
              </a:xfrm>
              <a:prstGeom prst="rect">
                <a:avLst/>
              </a:prstGeom>
              <a:blipFill>
                <a:blip r:embed="rId8"/>
                <a:stretch>
                  <a:fillRect l="-29412" r="-26471" b="-8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10BE463F-BB42-B18D-97E5-987B0D4746C3}"/>
              </a:ext>
            </a:extLst>
          </p:cNvPr>
          <p:cNvGrpSpPr/>
          <p:nvPr/>
        </p:nvGrpSpPr>
        <p:grpSpPr>
          <a:xfrm rot="3487971">
            <a:off x="2496690" y="940507"/>
            <a:ext cx="3854492" cy="5279201"/>
            <a:chOff x="2198759" y="-19739"/>
            <a:chExt cx="3854492" cy="5279201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5FF5B9B3-3324-0B69-F32E-6D19675A97E6}"/>
                </a:ext>
              </a:extLst>
            </p:cNvPr>
            <p:cNvCxnSpPr>
              <a:cxnSpLocks/>
            </p:cNvCxnSpPr>
            <p:nvPr/>
          </p:nvCxnSpPr>
          <p:spPr>
            <a:xfrm rot="18112029">
              <a:off x="2755529" y="2499682"/>
              <a:ext cx="1893420" cy="300695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06036EFA-6169-E7B7-E829-6E0CDABE680D}"/>
                </a:ext>
              </a:extLst>
            </p:cNvPr>
            <p:cNvCxnSpPr>
              <a:cxnSpLocks/>
            </p:cNvCxnSpPr>
            <p:nvPr/>
          </p:nvCxnSpPr>
          <p:spPr>
            <a:xfrm rot="18112029">
              <a:off x="3517246" y="-136731"/>
              <a:ext cx="1953402" cy="311860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13A7AE9-963B-E36D-C6A8-E1B88FE9ECAD}"/>
                </a:ext>
              </a:extLst>
            </p:cNvPr>
            <p:cNvCxnSpPr>
              <a:cxnSpLocks/>
            </p:cNvCxnSpPr>
            <p:nvPr/>
          </p:nvCxnSpPr>
          <p:spPr>
            <a:xfrm rot="18112029">
              <a:off x="1930351" y="2619862"/>
              <a:ext cx="5279201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9CA10EE-7D19-1ACD-60D6-EF6F049736A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46582" y="4013286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28A93AF-5032-862D-D346-1C6A2D769CD1}"/>
                </a:ext>
              </a:extLst>
            </p:cNvPr>
            <p:cNvCxnSpPr>
              <a:cxnSpLocks/>
            </p:cNvCxnSpPr>
            <p:nvPr/>
          </p:nvCxnSpPr>
          <p:spPr>
            <a:xfrm>
              <a:off x="3146582" y="3917264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8C07503-D843-DA98-BAB0-075A9E931D0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60531" y="1428759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F8B8A44-31AB-C64D-20FC-87D8C44B15CA}"/>
                </a:ext>
              </a:extLst>
            </p:cNvPr>
            <p:cNvCxnSpPr>
              <a:cxnSpLocks/>
            </p:cNvCxnSpPr>
            <p:nvPr/>
          </p:nvCxnSpPr>
          <p:spPr>
            <a:xfrm>
              <a:off x="3460532" y="1332738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1CE1EBB-D75D-FE8C-4A4F-AFBE1CD5B330}"/>
                  </a:ext>
                </a:extLst>
              </p:cNvPr>
              <p:cNvSpPr txBox="1"/>
              <p:nvPr/>
            </p:nvSpPr>
            <p:spPr>
              <a:xfrm>
                <a:off x="2658030" y="3642752"/>
                <a:ext cx="2066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1CE1EBB-D75D-FE8C-4A4F-AFBE1CD5B3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8030" y="3642752"/>
                <a:ext cx="206660" cy="307777"/>
              </a:xfrm>
              <a:prstGeom prst="rect">
                <a:avLst/>
              </a:prstGeom>
              <a:blipFill>
                <a:blip r:embed="rId9"/>
                <a:stretch>
                  <a:fillRect l="-14706" r="-147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ounded Rectangle 5">
            <a:hlinkClick r:id="" action="ppaction://noaction"/>
            <a:extLst>
              <a:ext uri="{FF2B5EF4-FFF2-40B4-BE49-F238E27FC236}">
                <a16:creationId xmlns:a16="http://schemas.microsoft.com/office/drawing/2014/main" id="{38489727-A7F9-D182-7DDD-8DEF936DCFAB}"/>
              </a:ext>
            </a:extLst>
          </p:cNvPr>
          <p:cNvSpPr/>
          <p:nvPr/>
        </p:nvSpPr>
        <p:spPr>
          <a:xfrm>
            <a:off x="2040878" y="5133784"/>
            <a:ext cx="5845216" cy="156212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</a:rPr>
              <a:t>True</a:t>
            </a:r>
          </a:p>
        </p:txBody>
      </p:sp>
    </p:spTree>
    <p:extLst>
      <p:ext uri="{BB962C8B-B14F-4D97-AF65-F5344CB8AC3E}">
        <p14:creationId xmlns:p14="http://schemas.microsoft.com/office/powerpoint/2010/main" val="2764984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EA346-1A2F-1D5E-D41A-8C8DACB97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D698A4E-DBD4-4576-BAB3-621E12994531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True or false:</a:t>
                </a:r>
              </a:p>
              <a:p>
                <a:r>
                  <a:rPr lang="en-GB" sz="3600" dirty="0"/>
                  <a:t>Angles </a:t>
                </a:r>
                <a14:m>
                  <m:oMath xmlns:m="http://schemas.openxmlformats.org/officeDocument/2006/math">
                    <m:r>
                      <a:rPr lang="en-GB" sz="3600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3600" dirty="0"/>
                  <a:t> and </a:t>
                </a:r>
                <a14:m>
                  <m:oMath xmlns:m="http://schemas.openxmlformats.org/officeDocument/2006/math">
                    <m:r>
                      <a:rPr lang="en-GB" sz="3600" i="1" dirty="0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GB" sz="3600" dirty="0"/>
                  <a:t> are alternate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D698A4E-DBD4-4576-BAB3-621E129945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ounded Rectangle 5">
            <a:hlinkClick r:id="" action="ppaction://noaction"/>
            <a:extLst>
              <a:ext uri="{FF2B5EF4-FFF2-40B4-BE49-F238E27FC236}">
                <a16:creationId xmlns:a16="http://schemas.microsoft.com/office/drawing/2014/main" id="{3F71E8F2-6EDC-FBE2-EB96-ED627B349B1D}"/>
              </a:ext>
            </a:extLst>
          </p:cNvPr>
          <p:cNvSpPr/>
          <p:nvPr/>
        </p:nvSpPr>
        <p:spPr>
          <a:xfrm>
            <a:off x="2040878" y="5133784"/>
            <a:ext cx="5845216" cy="156212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</a:rPr>
              <a:t>False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32EB29B-9A9C-7B07-AC99-D4909BFEA948}"/>
              </a:ext>
            </a:extLst>
          </p:cNvPr>
          <p:cNvGrpSpPr/>
          <p:nvPr/>
        </p:nvGrpSpPr>
        <p:grpSpPr>
          <a:xfrm>
            <a:off x="2018718" y="1540042"/>
            <a:ext cx="5279201" cy="3279744"/>
            <a:chOff x="2018718" y="1540042"/>
            <a:chExt cx="5279201" cy="3279744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84D4EACB-0168-4A9D-F141-3DFCF6D20412}"/>
                    </a:ext>
                  </a:extLst>
                </p:cNvPr>
                <p:cNvSpPr txBox="1"/>
                <p:nvPr/>
              </p:nvSpPr>
              <p:spPr>
                <a:xfrm>
                  <a:off x="3185824" y="3679292"/>
                  <a:ext cx="206660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84D4EACB-0168-4A9D-F141-3DFCF6D2041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85824" y="3679292"/>
                  <a:ext cx="206660" cy="307777"/>
                </a:xfrm>
                <a:prstGeom prst="rect">
                  <a:avLst/>
                </a:prstGeom>
                <a:blipFill>
                  <a:blip r:embed="rId3"/>
                  <a:stretch>
                    <a:fillRect l="-29412" r="-26471" b="-80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A90B04CD-12F6-AD48-21FE-815CB74A7360}"/>
                    </a:ext>
                  </a:extLst>
                </p:cNvPr>
                <p:cNvSpPr txBox="1"/>
                <p:nvPr/>
              </p:nvSpPr>
              <p:spPr>
                <a:xfrm>
                  <a:off x="5660127" y="3613123"/>
                  <a:ext cx="184473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A90B04CD-12F6-AD48-21FE-815CB74A73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60127" y="3613123"/>
                  <a:ext cx="184473" cy="307777"/>
                </a:xfrm>
                <a:prstGeom prst="rect">
                  <a:avLst/>
                </a:prstGeom>
                <a:blipFill>
                  <a:blip r:embed="rId4"/>
                  <a:stretch>
                    <a:fillRect l="-16129" r="-1290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08B37117-FAA3-385A-944F-E144AB8F386F}"/>
                    </a:ext>
                  </a:extLst>
                </p:cNvPr>
                <p:cNvSpPr txBox="1"/>
                <p:nvPr/>
              </p:nvSpPr>
              <p:spPr>
                <a:xfrm>
                  <a:off x="6095463" y="3582894"/>
                  <a:ext cx="214931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08B37117-FAA3-385A-944F-E144AB8F38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5463" y="3582894"/>
                  <a:ext cx="214931" cy="307777"/>
                </a:xfrm>
                <a:prstGeom prst="rect">
                  <a:avLst/>
                </a:prstGeom>
                <a:blipFill>
                  <a:blip r:embed="rId5"/>
                  <a:stretch>
                    <a:fillRect l="-28571" r="-25714" b="-80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08D594CC-10E1-1989-3E1A-7469BB135396}"/>
                    </a:ext>
                  </a:extLst>
                </p:cNvPr>
                <p:cNvSpPr txBox="1"/>
                <p:nvPr/>
              </p:nvSpPr>
              <p:spPr>
                <a:xfrm>
                  <a:off x="2595731" y="3957139"/>
                  <a:ext cx="189987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08D594CC-10E1-1989-3E1A-7469BB13539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5731" y="3957139"/>
                  <a:ext cx="189987" cy="307777"/>
                </a:xfrm>
                <a:prstGeom prst="rect">
                  <a:avLst/>
                </a:prstGeom>
                <a:blipFill>
                  <a:blip r:embed="rId6"/>
                  <a:stretch>
                    <a:fillRect l="-19355" r="-16129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7AB334D8-1020-DA95-A468-5A7A419192BB}"/>
                    </a:ext>
                  </a:extLst>
                </p:cNvPr>
                <p:cNvSpPr txBox="1"/>
                <p:nvPr/>
              </p:nvSpPr>
              <p:spPr>
                <a:xfrm>
                  <a:off x="2999544" y="4016998"/>
                  <a:ext cx="206274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7AB334D8-1020-DA95-A468-5A7A419192B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9544" y="4016998"/>
                  <a:ext cx="206274" cy="307777"/>
                </a:xfrm>
                <a:prstGeom prst="rect">
                  <a:avLst/>
                </a:prstGeom>
                <a:blipFill>
                  <a:blip r:embed="rId7"/>
                  <a:stretch>
                    <a:fillRect l="-41176" r="-41176" b="-340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2EB9E8FD-4E25-AA9B-04A2-219B5C69A527}"/>
                    </a:ext>
                  </a:extLst>
                </p:cNvPr>
                <p:cNvSpPr txBox="1"/>
                <p:nvPr/>
              </p:nvSpPr>
              <p:spPr>
                <a:xfrm>
                  <a:off x="5805235" y="3950529"/>
                  <a:ext cx="219163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2EB9E8FD-4E25-AA9B-04A2-219B5C69A52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05235" y="3950529"/>
                  <a:ext cx="219163" cy="307777"/>
                </a:xfrm>
                <a:prstGeom prst="rect">
                  <a:avLst/>
                </a:prstGeom>
                <a:blipFill>
                  <a:blip r:embed="rId8"/>
                  <a:stretch>
                    <a:fillRect l="-27778" r="-27778" b="-23529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18C41643-AB38-4410-26FE-86EA309DAE78}"/>
                    </a:ext>
                  </a:extLst>
                </p:cNvPr>
                <p:cNvSpPr txBox="1"/>
                <p:nvPr/>
              </p:nvSpPr>
              <p:spPr>
                <a:xfrm>
                  <a:off x="6310394" y="3971912"/>
                  <a:ext cx="204735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18C41643-AB38-4410-26FE-86EA309DAE7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10394" y="3971912"/>
                  <a:ext cx="204735" cy="307777"/>
                </a:xfrm>
                <a:prstGeom prst="rect">
                  <a:avLst/>
                </a:prstGeom>
                <a:blipFill>
                  <a:blip r:embed="rId9"/>
                  <a:stretch>
                    <a:fillRect l="-29412" r="-26471" b="-80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59E7CE-75A3-ED70-6862-B7896ECB017F}"/>
                </a:ext>
              </a:extLst>
            </p:cNvPr>
            <p:cNvCxnSpPr>
              <a:cxnSpLocks/>
            </p:cNvCxnSpPr>
            <p:nvPr/>
          </p:nvCxnSpPr>
          <p:spPr>
            <a:xfrm>
              <a:off x="4658317" y="1701176"/>
              <a:ext cx="1953402" cy="311860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738625F-7A80-20FF-DFE6-46381B89CAC2}"/>
                </a:ext>
              </a:extLst>
            </p:cNvPr>
            <p:cNvCxnSpPr>
              <a:cxnSpLocks/>
            </p:cNvCxnSpPr>
            <p:nvPr/>
          </p:nvCxnSpPr>
          <p:spPr>
            <a:xfrm>
              <a:off x="2018718" y="3957140"/>
              <a:ext cx="5279201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4CD6C93-2779-9E10-1816-CCE77896800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216393" y="2704880"/>
              <a:ext cx="187507" cy="8742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4A9F1F81-18D5-98FF-CFE0-9C25D86F27D8}"/>
                    </a:ext>
                  </a:extLst>
                </p:cNvPr>
                <p:cNvSpPr txBox="1"/>
                <p:nvPr/>
              </p:nvSpPr>
              <p:spPr>
                <a:xfrm>
                  <a:off x="2765832" y="3649362"/>
                  <a:ext cx="206660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GB" sz="2000" dirty="0"/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4A9F1F81-18D5-98FF-CFE0-9C25D86F27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65832" y="3649362"/>
                  <a:ext cx="206660" cy="307777"/>
                </a:xfrm>
                <a:prstGeom prst="rect">
                  <a:avLst/>
                </a:prstGeom>
                <a:blipFill>
                  <a:blip r:embed="rId10"/>
                  <a:stretch>
                    <a:fillRect l="-17647" r="-1176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BF2FC9FE-8187-423A-7DD0-73704CF6FC0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84412" y="1540042"/>
              <a:ext cx="2718155" cy="327974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6890887-A761-9643-BBDC-6626731DF52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904187" y="2704880"/>
              <a:ext cx="187507" cy="8742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66315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65AFA-1B63-36B5-EEB4-F46B67C90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3441055F-25AF-9A35-5B6C-1803BD8D2463}"/>
              </a:ext>
            </a:extLst>
          </p:cNvPr>
          <p:cNvGrpSpPr/>
          <p:nvPr/>
        </p:nvGrpSpPr>
        <p:grpSpPr>
          <a:xfrm>
            <a:off x="725135" y="1425974"/>
            <a:ext cx="8847842" cy="3722419"/>
            <a:chOff x="725135" y="1746814"/>
            <a:chExt cx="8847842" cy="3722419"/>
          </a:xfrm>
        </p:grpSpPr>
        <p:sp>
          <p:nvSpPr>
            <p:cNvPr id="4" name="Partial Circle 3">
              <a:extLst>
                <a:ext uri="{FF2B5EF4-FFF2-40B4-BE49-F238E27FC236}">
                  <a16:creationId xmlns:a16="http://schemas.microsoft.com/office/drawing/2014/main" id="{5B9E6515-24BB-0E2C-B590-BA729E654CA6}"/>
                </a:ext>
              </a:extLst>
            </p:cNvPr>
            <p:cNvSpPr/>
            <p:nvPr/>
          </p:nvSpPr>
          <p:spPr>
            <a:xfrm>
              <a:off x="4758608" y="4435031"/>
              <a:ext cx="899999" cy="900000"/>
            </a:xfrm>
            <a:prstGeom prst="pie">
              <a:avLst>
                <a:gd name="adj1" fmla="val 8707582"/>
                <a:gd name="adj2" fmla="val 11914371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Partial Circle 19">
              <a:extLst>
                <a:ext uri="{FF2B5EF4-FFF2-40B4-BE49-F238E27FC236}">
                  <a16:creationId xmlns:a16="http://schemas.microsoft.com/office/drawing/2014/main" id="{9E298620-FE43-5FC4-C144-6EF358348DC4}"/>
                </a:ext>
              </a:extLst>
            </p:cNvPr>
            <p:cNvSpPr/>
            <p:nvPr/>
          </p:nvSpPr>
          <p:spPr>
            <a:xfrm>
              <a:off x="3862435" y="2253165"/>
              <a:ext cx="899999" cy="900000"/>
            </a:xfrm>
            <a:prstGeom prst="pie">
              <a:avLst>
                <a:gd name="adj1" fmla="val 11325488"/>
                <a:gd name="adj2" fmla="val 19786629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F727593-A658-7092-53BD-0080EA186383}"/>
                </a:ext>
              </a:extLst>
            </p:cNvPr>
            <p:cNvCxnSpPr>
              <a:cxnSpLocks/>
            </p:cNvCxnSpPr>
            <p:nvPr/>
          </p:nvCxnSpPr>
          <p:spPr>
            <a:xfrm>
              <a:off x="725135" y="3462910"/>
              <a:ext cx="6414805" cy="200632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78F65A4-1646-6DBE-ABDF-4C9DA39AAB07}"/>
                </a:ext>
              </a:extLst>
            </p:cNvPr>
            <p:cNvCxnSpPr>
              <a:cxnSpLocks/>
            </p:cNvCxnSpPr>
            <p:nvPr/>
          </p:nvCxnSpPr>
          <p:spPr>
            <a:xfrm>
              <a:off x="2540112" y="2401083"/>
              <a:ext cx="6507844" cy="113703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EE2A712-6512-5103-CE95-639066D7DF0A}"/>
                </a:ext>
              </a:extLst>
            </p:cNvPr>
            <p:cNvCxnSpPr>
              <a:cxnSpLocks/>
            </p:cNvCxnSpPr>
            <p:nvPr/>
          </p:nvCxnSpPr>
          <p:spPr>
            <a:xfrm rot="19689943">
              <a:off x="4293776" y="3835581"/>
              <a:ext cx="5279201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B090032D-ADBA-223C-3BFB-64352B5CB1C7}"/>
                </a:ext>
              </a:extLst>
            </p:cNvPr>
            <p:cNvCxnSpPr>
              <a:cxnSpLocks/>
            </p:cNvCxnSpPr>
            <p:nvPr/>
          </p:nvCxnSpPr>
          <p:spPr>
            <a:xfrm rot="19122884" flipV="1">
              <a:off x="3494493" y="3214884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62D1353-A7C9-D072-FD0A-6D365A8084CE}"/>
                </a:ext>
              </a:extLst>
            </p:cNvPr>
            <p:cNvCxnSpPr>
              <a:cxnSpLocks/>
            </p:cNvCxnSpPr>
            <p:nvPr/>
          </p:nvCxnSpPr>
          <p:spPr>
            <a:xfrm rot="19122884">
              <a:off x="3431138" y="3142730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Arc 6">
              <a:extLst>
                <a:ext uri="{FF2B5EF4-FFF2-40B4-BE49-F238E27FC236}">
                  <a16:creationId xmlns:a16="http://schemas.microsoft.com/office/drawing/2014/main" id="{68D3E709-EAB5-2A1A-53BB-A392E283EC2B}"/>
                </a:ext>
              </a:extLst>
            </p:cNvPr>
            <p:cNvSpPr/>
            <p:nvPr/>
          </p:nvSpPr>
          <p:spPr>
            <a:xfrm>
              <a:off x="1877143" y="3535031"/>
              <a:ext cx="900000" cy="900000"/>
            </a:xfrm>
            <a:prstGeom prst="arc">
              <a:avLst>
                <a:gd name="adj1" fmla="val 12131854"/>
                <a:gd name="adj2" fmla="val 19342416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758598F1-2905-02A8-C4BF-D69A20254FCF}"/>
                    </a:ext>
                  </a:extLst>
                </p:cNvPr>
                <p:cNvSpPr txBox="1"/>
                <p:nvPr/>
              </p:nvSpPr>
              <p:spPr>
                <a:xfrm>
                  <a:off x="1998601" y="3042588"/>
                  <a:ext cx="46487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758598F1-2905-02A8-C4BF-D69A20254FC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98601" y="3042588"/>
                  <a:ext cx="464871" cy="492443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C394BF16-260C-7BA0-D9BE-F2662AE39951}"/>
                </a:ext>
              </a:extLst>
            </p:cNvPr>
            <p:cNvCxnSpPr>
              <a:cxnSpLocks/>
            </p:cNvCxnSpPr>
            <p:nvPr/>
          </p:nvCxnSpPr>
          <p:spPr>
            <a:xfrm rot="19689943">
              <a:off x="934932" y="3173887"/>
              <a:ext cx="5279201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109D28B-0FC5-070E-7DFD-6B6034183C64}"/>
                </a:ext>
              </a:extLst>
            </p:cNvPr>
            <p:cNvCxnSpPr>
              <a:cxnSpLocks/>
            </p:cNvCxnSpPr>
            <p:nvPr/>
          </p:nvCxnSpPr>
          <p:spPr>
            <a:xfrm rot="19122884" flipV="1">
              <a:off x="8201607" y="3039799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FB5E31D-031A-623A-FB9B-F346B810BDA0}"/>
                </a:ext>
              </a:extLst>
            </p:cNvPr>
            <p:cNvCxnSpPr>
              <a:cxnSpLocks/>
            </p:cNvCxnSpPr>
            <p:nvPr/>
          </p:nvCxnSpPr>
          <p:spPr>
            <a:xfrm rot="19122884">
              <a:off x="8138252" y="2967645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8BE7EE44-BC61-0821-44AE-801B4B031121}"/>
                    </a:ext>
                  </a:extLst>
                </p:cNvPr>
                <p:cNvSpPr txBox="1"/>
                <p:nvPr/>
              </p:nvSpPr>
              <p:spPr>
                <a:xfrm>
                  <a:off x="3761090" y="1746814"/>
                  <a:ext cx="92974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141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8BE7EE44-BC61-0821-44AE-801B4B03112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61090" y="1746814"/>
                  <a:ext cx="929742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65FCD630-AF28-E090-8059-3F97E87ECB6A}"/>
                    </a:ext>
                  </a:extLst>
                </p:cNvPr>
                <p:cNvSpPr txBox="1"/>
                <p:nvPr/>
              </p:nvSpPr>
              <p:spPr>
                <a:xfrm>
                  <a:off x="4030767" y="4693230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37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65FCD630-AF28-E090-8059-3F97E87ECB6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0767" y="4693230"/>
                  <a:ext cx="702115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724D220-E665-C8E2-3ABC-7660952FB0C5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True or false:</a:t>
                </a:r>
                <a:endParaRPr lang="en-GB" sz="4000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=141</m:t>
                    </m:r>
                    <m:r>
                      <a:rPr lang="en-GB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4000" dirty="0"/>
                  <a:t> 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724D220-E665-C8E2-3ABC-7660952FB0C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5"/>
                <a:stretch>
                  <a:fillRect l="-2242" t="-2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ounded Rectangle 5">
            <a:hlinkClick r:id="" action="ppaction://noaction"/>
            <a:extLst>
              <a:ext uri="{FF2B5EF4-FFF2-40B4-BE49-F238E27FC236}">
                <a16:creationId xmlns:a16="http://schemas.microsoft.com/office/drawing/2014/main" id="{1B211289-9816-4EDD-F82D-4D07503F9495}"/>
              </a:ext>
            </a:extLst>
          </p:cNvPr>
          <p:cNvSpPr/>
          <p:nvPr/>
        </p:nvSpPr>
        <p:spPr>
          <a:xfrm>
            <a:off x="2040878" y="5133784"/>
            <a:ext cx="5845216" cy="156212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</a:rPr>
              <a:t>False</a:t>
            </a:r>
          </a:p>
        </p:txBody>
      </p:sp>
    </p:spTree>
    <p:extLst>
      <p:ext uri="{BB962C8B-B14F-4D97-AF65-F5344CB8AC3E}">
        <p14:creationId xmlns:p14="http://schemas.microsoft.com/office/powerpoint/2010/main" val="1724940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F14E1-5EEE-D0C0-DFE6-94588FE66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83A7F4-9013-9874-5EA3-92C15AA5DA7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000" dirty="0"/>
              <a:t>Label the lines AB and CD to show they are parallel.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912795D-6977-D3B5-083C-00F8BF99BDEC}"/>
              </a:ext>
            </a:extLst>
          </p:cNvPr>
          <p:cNvGrpSpPr/>
          <p:nvPr/>
        </p:nvGrpSpPr>
        <p:grpSpPr>
          <a:xfrm>
            <a:off x="3146582" y="2723135"/>
            <a:ext cx="87370" cy="1386237"/>
            <a:chOff x="3146582" y="2723135"/>
            <a:chExt cx="87370" cy="1386237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06C8DE64-E8A6-0A18-14F5-49D53A2E37B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46582" y="4013286"/>
              <a:ext cx="87370" cy="9608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66506A8-E4FC-3773-2E23-1A289B35F4E4}"/>
                </a:ext>
              </a:extLst>
            </p:cNvPr>
            <p:cNvCxnSpPr>
              <a:cxnSpLocks/>
            </p:cNvCxnSpPr>
            <p:nvPr/>
          </p:nvCxnSpPr>
          <p:spPr>
            <a:xfrm>
              <a:off x="3146582" y="3917264"/>
              <a:ext cx="87370" cy="9608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F9D676D-3783-4AFF-35FF-0753AC05A40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46582" y="2819157"/>
              <a:ext cx="87370" cy="9608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17026A5-683B-259F-C678-9C82D6DBE321}"/>
                </a:ext>
              </a:extLst>
            </p:cNvPr>
            <p:cNvCxnSpPr>
              <a:cxnSpLocks/>
            </p:cNvCxnSpPr>
            <p:nvPr/>
          </p:nvCxnSpPr>
          <p:spPr>
            <a:xfrm>
              <a:off x="3146582" y="2723135"/>
              <a:ext cx="87370" cy="96086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E9CF6B5-B8DC-6731-9BBC-901E5A9B3A3B}"/>
              </a:ext>
            </a:extLst>
          </p:cNvPr>
          <p:cNvGrpSpPr/>
          <p:nvPr/>
        </p:nvGrpSpPr>
        <p:grpSpPr>
          <a:xfrm>
            <a:off x="1423156" y="2128333"/>
            <a:ext cx="7446596" cy="2601333"/>
            <a:chOff x="1423156" y="2128333"/>
            <a:chExt cx="7446596" cy="2601333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D04174F-856E-F67A-DEEF-2EDC0505214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25555" y="4013413"/>
              <a:ext cx="648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B334352-15B4-6706-78BC-4422E62278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92557" y="2824554"/>
              <a:ext cx="648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5948199-CFF3-E17B-8F7D-579796D4430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45169" y="2128333"/>
              <a:ext cx="1591164" cy="26013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7505A0D6-55CE-8409-E9D2-E4DE256F233A}"/>
                    </a:ext>
                  </a:extLst>
                </p:cNvPr>
                <p:cNvSpPr txBox="1"/>
                <p:nvPr/>
              </p:nvSpPr>
              <p:spPr>
                <a:xfrm>
                  <a:off x="1423156" y="2572935"/>
                  <a:ext cx="35670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7505A0D6-55CE-8409-E9D2-E4DE256F233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23156" y="2572935"/>
                  <a:ext cx="356701" cy="492443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BF0E68FE-21AC-C217-6238-E4882DC287D4}"/>
                    </a:ext>
                  </a:extLst>
                </p:cNvPr>
                <p:cNvSpPr txBox="1"/>
                <p:nvPr/>
              </p:nvSpPr>
              <p:spPr>
                <a:xfrm>
                  <a:off x="8480993" y="2572934"/>
                  <a:ext cx="373307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BF0E68FE-21AC-C217-6238-E4882DC287D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80993" y="2572934"/>
                  <a:ext cx="373307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370FFB55-EB4C-8509-C645-172B38E6FBC1}"/>
                    </a:ext>
                  </a:extLst>
                </p:cNvPr>
                <p:cNvSpPr txBox="1"/>
                <p:nvPr/>
              </p:nvSpPr>
              <p:spPr>
                <a:xfrm>
                  <a:off x="1423156" y="3753921"/>
                  <a:ext cx="35670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370FFB55-EB4C-8509-C645-172B38E6FBC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23156" y="3753921"/>
                  <a:ext cx="356701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41849BD7-2538-3406-2A22-CFF87EDB0651}"/>
                    </a:ext>
                  </a:extLst>
                </p:cNvPr>
                <p:cNvSpPr txBox="1"/>
                <p:nvPr/>
              </p:nvSpPr>
              <p:spPr>
                <a:xfrm>
                  <a:off x="8480992" y="3767064"/>
                  <a:ext cx="38876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41849BD7-2538-3406-2A22-CFF87EDB065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80992" y="3767064"/>
                  <a:ext cx="388760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507907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7072A-196C-0F46-CAB5-FFF468DAF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B31FB579-C1FF-1C69-3399-61B29B549348}"/>
              </a:ext>
            </a:extLst>
          </p:cNvPr>
          <p:cNvGrpSpPr/>
          <p:nvPr/>
        </p:nvGrpSpPr>
        <p:grpSpPr>
          <a:xfrm>
            <a:off x="725135" y="2379818"/>
            <a:ext cx="8847842" cy="3068150"/>
            <a:chOff x="1200100" y="2283566"/>
            <a:chExt cx="8847842" cy="3068150"/>
          </a:xfrm>
        </p:grpSpPr>
        <p:sp>
          <p:nvSpPr>
            <p:cNvPr id="20" name="Partial Circle 19">
              <a:extLst>
                <a:ext uri="{FF2B5EF4-FFF2-40B4-BE49-F238E27FC236}">
                  <a16:creationId xmlns:a16="http://schemas.microsoft.com/office/drawing/2014/main" id="{EFAA915D-9658-243C-D3A7-F11025F5A3B1}"/>
                </a:ext>
              </a:extLst>
            </p:cNvPr>
            <p:cNvSpPr/>
            <p:nvPr/>
          </p:nvSpPr>
          <p:spPr>
            <a:xfrm>
              <a:off x="7756228" y="2754114"/>
              <a:ext cx="899999" cy="900000"/>
            </a:xfrm>
            <a:prstGeom prst="pie">
              <a:avLst>
                <a:gd name="adj1" fmla="val 8770318"/>
                <a:gd name="adj2" fmla="val 11436449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Partial Circle 15">
              <a:extLst>
                <a:ext uri="{FF2B5EF4-FFF2-40B4-BE49-F238E27FC236}">
                  <a16:creationId xmlns:a16="http://schemas.microsoft.com/office/drawing/2014/main" id="{2169CBF3-C5AB-8805-06EB-712419FE8374}"/>
                </a:ext>
              </a:extLst>
            </p:cNvPr>
            <p:cNvSpPr/>
            <p:nvPr/>
          </p:nvSpPr>
          <p:spPr>
            <a:xfrm>
              <a:off x="2357782" y="3393065"/>
              <a:ext cx="899999" cy="900000"/>
            </a:xfrm>
            <a:prstGeom prst="pie">
              <a:avLst>
                <a:gd name="adj1" fmla="val 19669904"/>
                <a:gd name="adj2" fmla="val 1095938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682CDA7-2D3D-97EC-DEC9-F374C7221BE6}"/>
                </a:ext>
              </a:extLst>
            </p:cNvPr>
            <p:cNvCxnSpPr>
              <a:cxnSpLocks/>
            </p:cNvCxnSpPr>
            <p:nvPr/>
          </p:nvCxnSpPr>
          <p:spPr>
            <a:xfrm>
              <a:off x="1200100" y="3345393"/>
              <a:ext cx="6414805" cy="200632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DC791DA0-F534-0636-73AA-94D595D3994E}"/>
                </a:ext>
              </a:extLst>
            </p:cNvPr>
            <p:cNvCxnSpPr>
              <a:cxnSpLocks/>
            </p:cNvCxnSpPr>
            <p:nvPr/>
          </p:nvCxnSpPr>
          <p:spPr>
            <a:xfrm>
              <a:off x="3015077" y="2283566"/>
              <a:ext cx="6507844" cy="113703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9B3FD0A-5454-DE0D-9E0A-E967F8A6E666}"/>
                </a:ext>
              </a:extLst>
            </p:cNvPr>
            <p:cNvCxnSpPr>
              <a:cxnSpLocks/>
            </p:cNvCxnSpPr>
            <p:nvPr/>
          </p:nvCxnSpPr>
          <p:spPr>
            <a:xfrm rot="19689943">
              <a:off x="4768741" y="3718064"/>
              <a:ext cx="5279201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58DA256-E5E5-80DD-D192-C0AA4A7031C8}"/>
                </a:ext>
              </a:extLst>
            </p:cNvPr>
            <p:cNvCxnSpPr>
              <a:cxnSpLocks/>
            </p:cNvCxnSpPr>
            <p:nvPr/>
          </p:nvCxnSpPr>
          <p:spPr>
            <a:xfrm rot="19122884" flipV="1">
              <a:off x="3969458" y="3097367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3863966-A7C2-81E7-FE74-70F2BB71AB6A}"/>
                </a:ext>
              </a:extLst>
            </p:cNvPr>
            <p:cNvCxnSpPr>
              <a:cxnSpLocks/>
            </p:cNvCxnSpPr>
            <p:nvPr/>
          </p:nvCxnSpPr>
          <p:spPr>
            <a:xfrm rot="19122884">
              <a:off x="3906103" y="3025213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Arc 6">
              <a:extLst>
                <a:ext uri="{FF2B5EF4-FFF2-40B4-BE49-F238E27FC236}">
                  <a16:creationId xmlns:a16="http://schemas.microsoft.com/office/drawing/2014/main" id="{AA620643-9C03-9E30-38AF-4E2220122907}"/>
                </a:ext>
              </a:extLst>
            </p:cNvPr>
            <p:cNvSpPr/>
            <p:nvPr/>
          </p:nvSpPr>
          <p:spPr>
            <a:xfrm>
              <a:off x="5316592" y="4264869"/>
              <a:ext cx="900000" cy="900000"/>
            </a:xfrm>
            <a:prstGeom prst="arc">
              <a:avLst>
                <a:gd name="adj1" fmla="val 11388496"/>
                <a:gd name="adj2" fmla="val 19811107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95F3078-6F40-DF46-D853-809958EC5B7A}"/>
                    </a:ext>
                  </a:extLst>
                </p:cNvPr>
                <p:cNvSpPr txBox="1"/>
                <p:nvPr/>
              </p:nvSpPr>
              <p:spPr>
                <a:xfrm>
                  <a:off x="5476785" y="3749001"/>
                  <a:ext cx="46487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95F3078-6F40-DF46-D853-809958EC5B7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76785" y="3749001"/>
                  <a:ext cx="464871" cy="492443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A50F7FC2-0767-48E0-E00E-B625251D2C70}"/>
                    </a:ext>
                  </a:extLst>
                </p:cNvPr>
                <p:cNvSpPr txBox="1"/>
                <p:nvPr/>
              </p:nvSpPr>
              <p:spPr>
                <a:xfrm>
                  <a:off x="3321136" y="3509338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24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A50F7FC2-0767-48E0-E00E-B625251D2C7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21136" y="3509338"/>
                  <a:ext cx="702115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02CF355D-7B39-7F2A-2B60-C5EFDDE55CE7}"/>
                </a:ext>
              </a:extLst>
            </p:cNvPr>
            <p:cNvCxnSpPr>
              <a:cxnSpLocks/>
            </p:cNvCxnSpPr>
            <p:nvPr/>
          </p:nvCxnSpPr>
          <p:spPr>
            <a:xfrm rot="19689943">
              <a:off x="1409897" y="3056370"/>
              <a:ext cx="5279201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4E5B131-26B1-AF68-A7E9-F59142673E1A}"/>
                </a:ext>
              </a:extLst>
            </p:cNvPr>
            <p:cNvCxnSpPr>
              <a:cxnSpLocks/>
            </p:cNvCxnSpPr>
            <p:nvPr/>
          </p:nvCxnSpPr>
          <p:spPr>
            <a:xfrm rot="19122884" flipV="1">
              <a:off x="8676572" y="2922282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B9F4298-CDA9-7AEF-7157-142A1682888F}"/>
                </a:ext>
              </a:extLst>
            </p:cNvPr>
            <p:cNvCxnSpPr>
              <a:cxnSpLocks/>
            </p:cNvCxnSpPr>
            <p:nvPr/>
          </p:nvCxnSpPr>
          <p:spPr>
            <a:xfrm rot="19122884">
              <a:off x="8613217" y="2850128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F2702602-C8F0-6819-46C3-856C8CE887A6}"/>
                    </a:ext>
                  </a:extLst>
                </p:cNvPr>
                <p:cNvSpPr txBox="1"/>
                <p:nvPr/>
              </p:nvSpPr>
              <p:spPr>
                <a:xfrm>
                  <a:off x="7041141" y="3099171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18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F2702602-C8F0-6819-46C3-856C8CE887A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41141" y="3099171"/>
                  <a:ext cx="702115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F8A89D0-65A0-0B53-BEA0-A5E5DC4F5926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 </a:t>
                </a:r>
              </a:p>
              <a:p>
                <a:r>
                  <a:rPr lang="en-GB" sz="4000" dirty="0"/>
                  <a:t>State the angle fact you used.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F8A89D0-65A0-0B53-BEA0-A5E5DC4F59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5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2698CF57-15DA-E4CA-593A-0DF234324BE3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5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=156°</m:t>
                      </m:r>
                    </m:oMath>
                  </m:oMathPara>
                </a14:m>
                <a:endParaRPr lang="en-GB" sz="5400" dirty="0">
                  <a:solidFill>
                    <a:srgbClr val="FF0000"/>
                  </a:solidFill>
                </a:endParaRPr>
              </a:p>
              <a:p>
                <a:pPr algn="ctr"/>
                <a:r>
                  <a:rPr lang="en-GB" sz="5400" dirty="0">
                    <a:solidFill>
                      <a:srgbClr val="FF0000"/>
                    </a:solidFill>
                  </a:rPr>
                  <a:t>Co-interior</a:t>
                </a: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2698CF57-15DA-E4CA-593A-0DF234324B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6"/>
                <a:stretch>
                  <a:fillRect b="-26792"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8814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4274E-769A-7521-2BF8-0C7E4B718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269C04D-FBD9-917F-378D-D8C004CDFBF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4000" dirty="0"/>
              <a:t>Which pair of line segments are parallel?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AD01A31-A6BE-0C0E-A45F-F8C2DAC711A3}"/>
              </a:ext>
            </a:extLst>
          </p:cNvPr>
          <p:cNvGrpSpPr/>
          <p:nvPr/>
        </p:nvGrpSpPr>
        <p:grpSpPr>
          <a:xfrm>
            <a:off x="612641" y="899611"/>
            <a:ext cx="9049560" cy="4000051"/>
            <a:chOff x="612641" y="1733800"/>
            <a:chExt cx="9049560" cy="4000051"/>
          </a:xfrm>
        </p:grpSpPr>
        <p:sp>
          <p:nvSpPr>
            <p:cNvPr id="30" name="Partial Circle 29">
              <a:extLst>
                <a:ext uri="{FF2B5EF4-FFF2-40B4-BE49-F238E27FC236}">
                  <a16:creationId xmlns:a16="http://schemas.microsoft.com/office/drawing/2014/main" id="{E9341694-D008-C240-DE46-65F854711AAE}"/>
                </a:ext>
              </a:extLst>
            </p:cNvPr>
            <p:cNvSpPr/>
            <p:nvPr/>
          </p:nvSpPr>
          <p:spPr>
            <a:xfrm>
              <a:off x="2793079" y="3199137"/>
              <a:ext cx="899999" cy="900000"/>
            </a:xfrm>
            <a:prstGeom prst="pie">
              <a:avLst>
                <a:gd name="adj1" fmla="val 1141662"/>
                <a:gd name="adj2" fmla="val 9232339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28" name="Partial Circle 27">
              <a:extLst>
                <a:ext uri="{FF2B5EF4-FFF2-40B4-BE49-F238E27FC236}">
                  <a16:creationId xmlns:a16="http://schemas.microsoft.com/office/drawing/2014/main" id="{E73AE52D-CF99-F259-A739-74AB5D918FD2}"/>
                </a:ext>
              </a:extLst>
            </p:cNvPr>
            <p:cNvSpPr/>
            <p:nvPr/>
          </p:nvSpPr>
          <p:spPr>
            <a:xfrm>
              <a:off x="5408962" y="4023976"/>
              <a:ext cx="899999" cy="900000"/>
            </a:xfrm>
            <a:prstGeom prst="pie">
              <a:avLst>
                <a:gd name="adj1" fmla="val 1065843"/>
                <a:gd name="adj2" fmla="val 8846962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Partial Circle 19">
              <a:extLst>
                <a:ext uri="{FF2B5EF4-FFF2-40B4-BE49-F238E27FC236}">
                  <a16:creationId xmlns:a16="http://schemas.microsoft.com/office/drawing/2014/main" id="{C86C5E82-0A0B-C922-725A-E0AB6381293E}"/>
                </a:ext>
              </a:extLst>
            </p:cNvPr>
            <p:cNvSpPr/>
            <p:nvPr/>
          </p:nvSpPr>
          <p:spPr>
            <a:xfrm>
              <a:off x="7281263" y="2850366"/>
              <a:ext cx="899999" cy="900000"/>
            </a:xfrm>
            <a:prstGeom prst="pie">
              <a:avLst>
                <a:gd name="adj1" fmla="val 8770318"/>
                <a:gd name="adj2" fmla="val 11436449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Partial Circle 15">
              <a:extLst>
                <a:ext uri="{FF2B5EF4-FFF2-40B4-BE49-F238E27FC236}">
                  <a16:creationId xmlns:a16="http://schemas.microsoft.com/office/drawing/2014/main" id="{2E0D2DA2-A39B-D8F2-E886-9F3130AE9925}"/>
                </a:ext>
              </a:extLst>
            </p:cNvPr>
            <p:cNvSpPr/>
            <p:nvPr/>
          </p:nvSpPr>
          <p:spPr>
            <a:xfrm>
              <a:off x="7322809" y="2840796"/>
              <a:ext cx="899999" cy="900000"/>
            </a:xfrm>
            <a:prstGeom prst="pie">
              <a:avLst>
                <a:gd name="adj1" fmla="val 19669904"/>
                <a:gd name="adj2" fmla="val 663445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5B8B1E-6806-7243-F4F8-7B0DA72EE081}"/>
                </a:ext>
              </a:extLst>
            </p:cNvPr>
            <p:cNvCxnSpPr>
              <a:cxnSpLocks/>
            </p:cNvCxnSpPr>
            <p:nvPr/>
          </p:nvCxnSpPr>
          <p:spPr>
            <a:xfrm>
              <a:off x="1071483" y="2976886"/>
              <a:ext cx="6414805" cy="200632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3F5E0FD2-FA44-7097-5A7A-8F7D8E6B5D47}"/>
                </a:ext>
              </a:extLst>
            </p:cNvPr>
            <p:cNvCxnSpPr>
              <a:cxnSpLocks/>
            </p:cNvCxnSpPr>
            <p:nvPr/>
          </p:nvCxnSpPr>
          <p:spPr>
            <a:xfrm>
              <a:off x="2540112" y="2379818"/>
              <a:ext cx="6507844" cy="113703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9295271-56F1-6998-FA4D-DF275658CE08}"/>
                </a:ext>
              </a:extLst>
            </p:cNvPr>
            <p:cNvCxnSpPr>
              <a:cxnSpLocks/>
            </p:cNvCxnSpPr>
            <p:nvPr/>
          </p:nvCxnSpPr>
          <p:spPr>
            <a:xfrm rot="19689943">
              <a:off x="4293776" y="3814316"/>
              <a:ext cx="5279201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9513B75A-B1EA-FF84-8CE9-28A61F643127}"/>
                    </a:ext>
                  </a:extLst>
                </p:cNvPr>
                <p:cNvSpPr txBox="1"/>
                <p:nvPr/>
              </p:nvSpPr>
              <p:spPr>
                <a:xfrm>
                  <a:off x="8769902" y="2791976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21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9513B75A-B1EA-FF84-8CE9-28A61F64312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69902" y="2791976"/>
                  <a:ext cx="702115" cy="492443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F364630B-B335-2E94-908A-8EF8D0B427F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31988" y="2245895"/>
              <a:ext cx="4924433" cy="229902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092D976B-461C-D90B-7575-7CE75C97AF43}"/>
                    </a:ext>
                  </a:extLst>
                </p:cNvPr>
                <p:cNvSpPr txBox="1"/>
                <p:nvPr/>
              </p:nvSpPr>
              <p:spPr>
                <a:xfrm>
                  <a:off x="6566176" y="3195423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21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092D976B-461C-D90B-7575-7CE75C97AF4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66176" y="3195423"/>
                  <a:ext cx="702115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08FCAA23-A1C9-F0A5-E7DD-5935A96F17F2}"/>
                    </a:ext>
                  </a:extLst>
                </p:cNvPr>
                <p:cNvSpPr txBox="1"/>
                <p:nvPr/>
              </p:nvSpPr>
              <p:spPr>
                <a:xfrm>
                  <a:off x="2046994" y="1980022"/>
                  <a:ext cx="35670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08FCAA23-A1C9-F0A5-E7DD-5935A96F17F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46994" y="1980022"/>
                  <a:ext cx="356701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89A088AC-DB72-B183-9ADD-DC27612A3FDC}"/>
                    </a:ext>
                  </a:extLst>
                </p:cNvPr>
                <p:cNvSpPr txBox="1"/>
                <p:nvPr/>
              </p:nvSpPr>
              <p:spPr>
                <a:xfrm>
                  <a:off x="9165710" y="3330632"/>
                  <a:ext cx="373307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89A088AC-DB72-B183-9ADD-DC27612A3F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65710" y="3330632"/>
                  <a:ext cx="373307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943C4B69-C4B1-6985-C850-45C9A088F209}"/>
                    </a:ext>
                  </a:extLst>
                </p:cNvPr>
                <p:cNvSpPr txBox="1"/>
                <p:nvPr/>
              </p:nvSpPr>
              <p:spPr>
                <a:xfrm>
                  <a:off x="612641" y="2604144"/>
                  <a:ext cx="35625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943C4B69-C4B1-6985-C850-45C9A088F20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2641" y="2604144"/>
                  <a:ext cx="356251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D877D74F-5DD9-31DC-2B20-563BCEA0D9E8}"/>
                    </a:ext>
                  </a:extLst>
                </p:cNvPr>
                <p:cNvSpPr txBox="1"/>
                <p:nvPr/>
              </p:nvSpPr>
              <p:spPr>
                <a:xfrm>
                  <a:off x="7548061" y="4714168"/>
                  <a:ext cx="388760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D877D74F-5DD9-31DC-2B20-563BCEA0D9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48061" y="4714168"/>
                  <a:ext cx="388760" cy="49244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86D20395-50BC-F60C-D34A-7885EE646D3B}"/>
                    </a:ext>
                  </a:extLst>
                </p:cNvPr>
                <p:cNvSpPr txBox="1"/>
                <p:nvPr/>
              </p:nvSpPr>
              <p:spPr>
                <a:xfrm>
                  <a:off x="844107" y="4490766"/>
                  <a:ext cx="36548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86D20395-50BC-F60C-D34A-7885EE646D3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4107" y="4490766"/>
                  <a:ext cx="365485" cy="49244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479BBB3C-365B-E658-B4D2-25234BE328A9}"/>
                    </a:ext>
                  </a:extLst>
                </p:cNvPr>
                <p:cNvSpPr txBox="1"/>
                <p:nvPr/>
              </p:nvSpPr>
              <p:spPr>
                <a:xfrm>
                  <a:off x="6269632" y="1733800"/>
                  <a:ext cx="35625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479BBB3C-365B-E658-B4D2-25234BE328A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69632" y="1733800"/>
                  <a:ext cx="356251" cy="49244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6BAE0CA0-5DE3-164C-BDAB-1042E2024420}"/>
                    </a:ext>
                  </a:extLst>
                </p:cNvPr>
                <p:cNvSpPr txBox="1"/>
                <p:nvPr/>
              </p:nvSpPr>
              <p:spPr>
                <a:xfrm>
                  <a:off x="4278885" y="5241408"/>
                  <a:ext cx="36907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6BAE0CA0-5DE3-164C-BDAB-1042E202442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78885" y="5241408"/>
                  <a:ext cx="369075" cy="492443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628DEF19-62C9-CD30-A1CA-A810DB1AC1DC}"/>
                    </a:ext>
                  </a:extLst>
                </p:cNvPr>
                <p:cNvSpPr txBox="1"/>
                <p:nvPr/>
              </p:nvSpPr>
              <p:spPr>
                <a:xfrm>
                  <a:off x="9259014" y="1947096"/>
                  <a:ext cx="403187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628DEF19-62C9-CD30-A1CA-A810DB1AC1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59014" y="1947096"/>
                  <a:ext cx="403187" cy="492443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26EEB55E-958D-B3BD-2C85-5EB972ECE34F}"/>
                    </a:ext>
                  </a:extLst>
                </p:cNvPr>
                <p:cNvSpPr txBox="1"/>
                <p:nvPr/>
              </p:nvSpPr>
              <p:spPr>
                <a:xfrm>
                  <a:off x="5481810" y="4900268"/>
                  <a:ext cx="92974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107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26EEB55E-958D-B3BD-2C85-5EB972ECE34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81810" y="4900268"/>
                  <a:ext cx="929742" cy="492443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70C1EB7D-EB1A-3DAF-63CF-1DB843A17D63}"/>
                    </a:ext>
                  </a:extLst>
                </p:cNvPr>
                <p:cNvSpPr txBox="1"/>
                <p:nvPr/>
              </p:nvSpPr>
              <p:spPr>
                <a:xfrm>
                  <a:off x="2840803" y="4113918"/>
                  <a:ext cx="92974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107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70C1EB7D-EB1A-3DAF-63CF-1DB843A17D6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40803" y="4113918"/>
                  <a:ext cx="929742" cy="492443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" name="Rounded Rectangle 5">
            <a:hlinkClick r:id="" action="ppaction://noaction"/>
            <a:extLst>
              <a:ext uri="{FF2B5EF4-FFF2-40B4-BE49-F238E27FC236}">
                <a16:creationId xmlns:a16="http://schemas.microsoft.com/office/drawing/2014/main" id="{2DBD54E1-5554-F6D1-D64B-23682FAFBF50}"/>
              </a:ext>
            </a:extLst>
          </p:cNvPr>
          <p:cNvSpPr/>
          <p:nvPr/>
        </p:nvSpPr>
        <p:spPr>
          <a:xfrm>
            <a:off x="2040878" y="5133784"/>
            <a:ext cx="5845216" cy="156212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</a:rPr>
              <a:t>EF and GH</a:t>
            </a:r>
          </a:p>
        </p:txBody>
      </p:sp>
    </p:spTree>
    <p:extLst>
      <p:ext uri="{BB962C8B-B14F-4D97-AF65-F5344CB8AC3E}">
        <p14:creationId xmlns:p14="http://schemas.microsoft.com/office/powerpoint/2010/main" val="80525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D82F6-9727-D58F-669E-5FB5A5F48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39B718F-4A5E-166C-7D3C-18C8AFC97B0E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 </a:t>
                </a:r>
              </a:p>
              <a:p>
                <a:r>
                  <a:rPr lang="en-GB" sz="4000" dirty="0"/>
                  <a:t>State the angle fact you used.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39B718F-4A5E-166C-7D3C-18C8AFC97B0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ounded Rectangle 5">
            <a:hlinkClick r:id="" action="ppaction://noaction"/>
            <a:extLst>
              <a:ext uri="{FF2B5EF4-FFF2-40B4-BE49-F238E27FC236}">
                <a16:creationId xmlns:a16="http://schemas.microsoft.com/office/drawing/2014/main" id="{244C4C1C-736B-798D-3F78-DA3C71A3299B}"/>
              </a:ext>
            </a:extLst>
          </p:cNvPr>
          <p:cNvSpPr/>
          <p:nvPr/>
        </p:nvSpPr>
        <p:spPr>
          <a:xfrm>
            <a:off x="2040878" y="5133784"/>
            <a:ext cx="5845216" cy="156212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</a:rPr>
              <a:t>Alternate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A8E2066-95D8-7966-3F11-837B45E4DAE9}"/>
              </a:ext>
            </a:extLst>
          </p:cNvPr>
          <p:cNvGrpSpPr/>
          <p:nvPr/>
        </p:nvGrpSpPr>
        <p:grpSpPr>
          <a:xfrm>
            <a:off x="1892557" y="2128333"/>
            <a:ext cx="6512998" cy="2601333"/>
            <a:chOff x="1890755" y="2057561"/>
            <a:chExt cx="6512998" cy="2601333"/>
          </a:xfrm>
        </p:grpSpPr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BB6D0890-D723-85CD-51B3-CA4B910C031E}"/>
                </a:ext>
              </a:extLst>
            </p:cNvPr>
            <p:cNvSpPr/>
            <p:nvPr/>
          </p:nvSpPr>
          <p:spPr>
            <a:xfrm>
              <a:off x="4543367" y="3492514"/>
              <a:ext cx="899999" cy="900000"/>
            </a:xfrm>
            <a:prstGeom prst="pie">
              <a:avLst>
                <a:gd name="adj1" fmla="val 10788154"/>
                <a:gd name="adj2" fmla="val 18063270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Arc 6">
              <a:extLst>
                <a:ext uri="{FF2B5EF4-FFF2-40B4-BE49-F238E27FC236}">
                  <a16:creationId xmlns:a16="http://schemas.microsoft.com/office/drawing/2014/main" id="{D9F3DCAD-16A9-40B2-BFBE-F1243FD7949D}"/>
                </a:ext>
              </a:extLst>
            </p:cNvPr>
            <p:cNvSpPr/>
            <p:nvPr/>
          </p:nvSpPr>
          <p:spPr>
            <a:xfrm>
              <a:off x="5234531" y="2274654"/>
              <a:ext cx="900000" cy="900000"/>
            </a:xfrm>
            <a:prstGeom prst="arc">
              <a:avLst>
                <a:gd name="adj1" fmla="val 206936"/>
                <a:gd name="adj2" fmla="val 6936797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376C2BF5-5AE4-C175-21BF-D00188D0BD6D}"/>
                    </a:ext>
                  </a:extLst>
                </p:cNvPr>
                <p:cNvSpPr txBox="1"/>
                <p:nvPr/>
              </p:nvSpPr>
              <p:spPr>
                <a:xfrm>
                  <a:off x="6094198" y="2855705"/>
                  <a:ext cx="46487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376C2BF5-5AE4-C175-21BF-D00188D0BD6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4198" y="2855705"/>
                  <a:ext cx="464871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F055CA30-5237-554E-9EBE-BBC8A3DCC292}"/>
                    </a:ext>
                  </a:extLst>
                </p:cNvPr>
                <p:cNvSpPr txBox="1"/>
                <p:nvPr/>
              </p:nvSpPr>
              <p:spPr>
                <a:xfrm>
                  <a:off x="3814509" y="3275548"/>
                  <a:ext cx="92974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114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F055CA30-5237-554E-9EBE-BBC8A3DCC29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14509" y="3275548"/>
                  <a:ext cx="929742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034586B-E0E6-A73C-E79E-11CB3DEF765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23753" y="3942641"/>
              <a:ext cx="648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3036ABFF-9929-9AD1-E8AA-9276AB2270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90755" y="2753782"/>
              <a:ext cx="648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69BA75C-3185-6E60-531A-5E3EBE07D34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43367" y="2057561"/>
              <a:ext cx="1591164" cy="26013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7C93027-A76F-7FD7-6934-0C5A9D0C1B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44780" y="3942514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6AB7D01-E0AE-D6D0-A9A9-9C9E6C4C74B4}"/>
                </a:ext>
              </a:extLst>
            </p:cNvPr>
            <p:cNvCxnSpPr>
              <a:cxnSpLocks/>
            </p:cNvCxnSpPr>
            <p:nvPr/>
          </p:nvCxnSpPr>
          <p:spPr>
            <a:xfrm>
              <a:off x="3144780" y="3846492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12F049F-2862-6A7A-D41E-F8392F8A441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44780" y="2748385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28A8C087-082C-4F0E-EE1B-38364F282948}"/>
                </a:ext>
              </a:extLst>
            </p:cNvPr>
            <p:cNvCxnSpPr>
              <a:cxnSpLocks/>
            </p:cNvCxnSpPr>
            <p:nvPr/>
          </p:nvCxnSpPr>
          <p:spPr>
            <a:xfrm>
              <a:off x="3144780" y="2652363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27429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DA273C3-13E8-DCAA-6AAE-1E808195E57B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 </a:t>
                </a:r>
              </a:p>
              <a:p>
                <a:r>
                  <a:rPr lang="en-GB" sz="4000" dirty="0"/>
                  <a:t>State the angle fact you used.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DA273C3-13E8-DCAA-6AAE-1E808195E5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ounded Rectangle 5">
            <a:hlinkClick r:id="" action="ppaction://noaction"/>
            <a:extLst>
              <a:ext uri="{FF2B5EF4-FFF2-40B4-BE49-F238E27FC236}">
                <a16:creationId xmlns:a16="http://schemas.microsoft.com/office/drawing/2014/main" id="{FFA156C5-A494-D1D2-F9E6-43225B3743C2}"/>
              </a:ext>
            </a:extLst>
          </p:cNvPr>
          <p:cNvSpPr/>
          <p:nvPr/>
        </p:nvSpPr>
        <p:spPr>
          <a:xfrm>
            <a:off x="2040878" y="5133784"/>
            <a:ext cx="5845216" cy="156212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</a:rPr>
              <a:t>Corresponding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389AE6D-7476-E36D-6BB5-549B078E2EA2}"/>
              </a:ext>
            </a:extLst>
          </p:cNvPr>
          <p:cNvGrpSpPr/>
          <p:nvPr/>
        </p:nvGrpSpPr>
        <p:grpSpPr>
          <a:xfrm>
            <a:off x="1892557" y="2128333"/>
            <a:ext cx="6512998" cy="2601333"/>
            <a:chOff x="1890755" y="2057561"/>
            <a:chExt cx="6512998" cy="2601333"/>
          </a:xfrm>
        </p:grpSpPr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943BC7A3-0619-5B88-4C9E-EADD210AE744}"/>
                </a:ext>
              </a:extLst>
            </p:cNvPr>
            <p:cNvSpPr/>
            <p:nvPr/>
          </p:nvSpPr>
          <p:spPr>
            <a:xfrm>
              <a:off x="4543367" y="3492514"/>
              <a:ext cx="899999" cy="900000"/>
            </a:xfrm>
            <a:prstGeom prst="pie">
              <a:avLst>
                <a:gd name="adj1" fmla="val 18145213"/>
                <a:gd name="adj2" fmla="val 4753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Arc 6">
              <a:extLst>
                <a:ext uri="{FF2B5EF4-FFF2-40B4-BE49-F238E27FC236}">
                  <a16:creationId xmlns:a16="http://schemas.microsoft.com/office/drawing/2014/main" id="{81256EB7-4B45-551F-7793-CA756628875F}"/>
                </a:ext>
              </a:extLst>
            </p:cNvPr>
            <p:cNvSpPr/>
            <p:nvPr/>
          </p:nvSpPr>
          <p:spPr>
            <a:xfrm>
              <a:off x="5234531" y="2274654"/>
              <a:ext cx="900000" cy="900000"/>
            </a:xfrm>
            <a:prstGeom prst="arc">
              <a:avLst>
                <a:gd name="adj1" fmla="val 18306181"/>
                <a:gd name="adj2" fmla="val 290764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09542B39-76DC-A420-529A-5295C618966B}"/>
                    </a:ext>
                  </a:extLst>
                </p:cNvPr>
                <p:cNvSpPr txBox="1"/>
                <p:nvPr/>
              </p:nvSpPr>
              <p:spPr>
                <a:xfrm>
                  <a:off x="6219297" y="2159920"/>
                  <a:ext cx="46487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09542B39-76DC-A420-529A-5295C618966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19297" y="2159920"/>
                  <a:ext cx="464871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36A7B445-949B-5C3C-B9DF-E125E77FEDC4}"/>
                    </a:ext>
                  </a:extLst>
                </p:cNvPr>
                <p:cNvSpPr txBox="1"/>
                <p:nvPr/>
              </p:nvSpPr>
              <p:spPr>
                <a:xfrm>
                  <a:off x="5443366" y="3353841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72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36A7B445-949B-5C3C-B9DF-E125E77FEDC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43366" y="3353841"/>
                  <a:ext cx="702115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013FA78-E843-C3B6-E11A-1DE9D7C3DC3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23753" y="3942641"/>
              <a:ext cx="648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FC519481-743E-42D7-59AF-04A0460DADD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90755" y="2753782"/>
              <a:ext cx="648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D20F91F-7BDD-028B-D081-39C97ADE31A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43367" y="2057561"/>
              <a:ext cx="1591164" cy="26013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FDDAB31A-93CE-5F1E-4DC3-26F0B3C3120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44780" y="3942514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70AE9770-A508-2F20-B9D5-8CC422079163}"/>
                </a:ext>
              </a:extLst>
            </p:cNvPr>
            <p:cNvCxnSpPr>
              <a:cxnSpLocks/>
            </p:cNvCxnSpPr>
            <p:nvPr/>
          </p:nvCxnSpPr>
          <p:spPr>
            <a:xfrm>
              <a:off x="3144780" y="3846492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3F6DE79-B286-DCE4-D269-9386FDA0648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44780" y="2748385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350258C8-52C6-9ECB-19CB-4557EEA3E1D2}"/>
                </a:ext>
              </a:extLst>
            </p:cNvPr>
            <p:cNvCxnSpPr>
              <a:cxnSpLocks/>
            </p:cNvCxnSpPr>
            <p:nvPr/>
          </p:nvCxnSpPr>
          <p:spPr>
            <a:xfrm>
              <a:off x="3144780" y="2652363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9178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C248F-B907-5D70-2E7B-8732D09F7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artial Circle 15">
            <a:extLst>
              <a:ext uri="{FF2B5EF4-FFF2-40B4-BE49-F238E27FC236}">
                <a16:creationId xmlns:a16="http://schemas.microsoft.com/office/drawing/2014/main" id="{AAC8997A-1149-7ED6-1CAF-5924DE8238B4}"/>
              </a:ext>
            </a:extLst>
          </p:cNvPr>
          <p:cNvSpPr/>
          <p:nvPr/>
        </p:nvSpPr>
        <p:spPr>
          <a:xfrm>
            <a:off x="5604820" y="3495739"/>
            <a:ext cx="899999" cy="900000"/>
          </a:xfrm>
          <a:prstGeom prst="pie">
            <a:avLst>
              <a:gd name="adj1" fmla="val 14403876"/>
              <a:gd name="adj2" fmla="val 16819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Partial Circle 8">
            <a:extLst>
              <a:ext uri="{FF2B5EF4-FFF2-40B4-BE49-F238E27FC236}">
                <a16:creationId xmlns:a16="http://schemas.microsoft.com/office/drawing/2014/main" id="{3DFCA7CE-451B-2670-42FD-0DF375DE3C87}"/>
              </a:ext>
            </a:extLst>
          </p:cNvPr>
          <p:cNvSpPr/>
          <p:nvPr/>
        </p:nvSpPr>
        <p:spPr>
          <a:xfrm>
            <a:off x="5604820" y="3495739"/>
            <a:ext cx="899999" cy="900000"/>
          </a:xfrm>
          <a:prstGeom prst="pie">
            <a:avLst>
              <a:gd name="adj1" fmla="val 10788154"/>
              <a:gd name="adj2" fmla="val 14351720"/>
            </a:avLst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1E300D5-BC5B-F0D5-A380-99C02EB98646}"/>
              </a:ext>
            </a:extLst>
          </p:cNvPr>
          <p:cNvGrpSpPr/>
          <p:nvPr/>
        </p:nvGrpSpPr>
        <p:grpSpPr>
          <a:xfrm rot="3487971">
            <a:off x="2496690" y="940507"/>
            <a:ext cx="3854492" cy="5279201"/>
            <a:chOff x="2198759" y="-19739"/>
            <a:chExt cx="3854492" cy="5279201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851665B-BB16-2AB8-E510-0AEA7B450216}"/>
                </a:ext>
              </a:extLst>
            </p:cNvPr>
            <p:cNvCxnSpPr>
              <a:cxnSpLocks/>
            </p:cNvCxnSpPr>
            <p:nvPr/>
          </p:nvCxnSpPr>
          <p:spPr>
            <a:xfrm rot="18112029">
              <a:off x="2755529" y="2499682"/>
              <a:ext cx="1893420" cy="300695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3EC620FA-EB8C-3EDE-0853-B4B92815C5F2}"/>
                </a:ext>
              </a:extLst>
            </p:cNvPr>
            <p:cNvCxnSpPr>
              <a:cxnSpLocks/>
            </p:cNvCxnSpPr>
            <p:nvPr/>
          </p:nvCxnSpPr>
          <p:spPr>
            <a:xfrm rot="18112029">
              <a:off x="3517246" y="-136731"/>
              <a:ext cx="1953402" cy="311860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963BD02-AFAD-10EA-7286-C0D14F6F5FF5}"/>
                </a:ext>
              </a:extLst>
            </p:cNvPr>
            <p:cNvCxnSpPr>
              <a:cxnSpLocks/>
            </p:cNvCxnSpPr>
            <p:nvPr/>
          </p:nvCxnSpPr>
          <p:spPr>
            <a:xfrm rot="18112029">
              <a:off x="1930351" y="2619862"/>
              <a:ext cx="5279201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765DE1A-6B94-A809-D51B-5EADFAE312D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46582" y="4013286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B24EA6F-F1AE-7167-77EB-DD75A5376299}"/>
                </a:ext>
              </a:extLst>
            </p:cNvPr>
            <p:cNvCxnSpPr>
              <a:cxnSpLocks/>
            </p:cNvCxnSpPr>
            <p:nvPr/>
          </p:nvCxnSpPr>
          <p:spPr>
            <a:xfrm>
              <a:off x="3146582" y="3917264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AAF3E07-8384-E4F5-262A-BE396719E6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60531" y="1428759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DFD6EBC-F1FD-E197-BC86-E09B59CA7A32}"/>
                </a:ext>
              </a:extLst>
            </p:cNvPr>
            <p:cNvCxnSpPr>
              <a:cxnSpLocks/>
            </p:cNvCxnSpPr>
            <p:nvPr/>
          </p:nvCxnSpPr>
          <p:spPr>
            <a:xfrm>
              <a:off x="3460532" y="1332738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153A1A1-6234-B05D-68BE-261CE91BE9B1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 </a:t>
                </a:r>
              </a:p>
              <a:p>
                <a:r>
                  <a:rPr lang="en-GB" sz="4000" dirty="0"/>
                  <a:t>State the angle fact you used.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153A1A1-6234-B05D-68BE-261CE91BE9B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581E74D7-3550-B942-DC51-A3569434DF23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5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=51°</m:t>
                      </m:r>
                    </m:oMath>
                  </m:oMathPara>
                </a14:m>
                <a:endParaRPr lang="en-GB" sz="5400" dirty="0">
                  <a:solidFill>
                    <a:srgbClr val="FF0000"/>
                  </a:solidFill>
                </a:endParaRPr>
              </a:p>
              <a:p>
                <a:pPr algn="ctr"/>
                <a:r>
                  <a:rPr lang="en-GB" sz="5400" dirty="0">
                    <a:solidFill>
                      <a:srgbClr val="FF0000"/>
                    </a:solidFill>
                  </a:rPr>
                  <a:t>Alternate</a:t>
                </a: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581E74D7-3550-B942-DC51-A3569434DF2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 b="-26792"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Arc 6">
            <a:extLst>
              <a:ext uri="{FF2B5EF4-FFF2-40B4-BE49-F238E27FC236}">
                <a16:creationId xmlns:a16="http://schemas.microsoft.com/office/drawing/2014/main" id="{E49D5065-5F06-5A6B-127B-30074CA2DD6F}"/>
              </a:ext>
            </a:extLst>
          </p:cNvPr>
          <p:cNvSpPr/>
          <p:nvPr/>
        </p:nvSpPr>
        <p:spPr>
          <a:xfrm>
            <a:off x="2575407" y="3483969"/>
            <a:ext cx="900000" cy="900000"/>
          </a:xfrm>
          <a:prstGeom prst="arc">
            <a:avLst>
              <a:gd name="adj1" fmla="val 206936"/>
              <a:gd name="adj2" fmla="val 3598326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3C59F99-67BF-88CC-848E-9DDA10537B90}"/>
                  </a:ext>
                </a:extLst>
              </p:cNvPr>
              <p:cNvSpPr txBox="1"/>
              <p:nvPr/>
            </p:nvSpPr>
            <p:spPr>
              <a:xfrm>
                <a:off x="3475407" y="3988237"/>
                <a:ext cx="46487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3C59F99-67BF-88CC-848E-9DDA10537B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5407" y="3988237"/>
                <a:ext cx="464871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1430B4B-3314-5846-0E44-53BD670084A3}"/>
                  </a:ext>
                </a:extLst>
              </p:cNvPr>
              <p:cNvSpPr txBox="1"/>
              <p:nvPr/>
            </p:nvSpPr>
            <p:spPr>
              <a:xfrm>
                <a:off x="4963486" y="3414003"/>
                <a:ext cx="70211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51</m:t>
                      </m:r>
                      <m:r>
                        <a:rPr lang="en-GB" sz="32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200" dirty="0">
                  <a:solidFill>
                    <a:schemeClr val="accent6"/>
                  </a:solidFill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1430B4B-3314-5846-0E44-53BD670084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3486" y="3414003"/>
                <a:ext cx="702115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3DFF713-22B7-49DD-60C8-22C51D0FBAB6}"/>
                  </a:ext>
                </a:extLst>
              </p:cNvPr>
              <p:cNvSpPr txBox="1"/>
              <p:nvPr/>
            </p:nvSpPr>
            <p:spPr>
              <a:xfrm>
                <a:off x="6425882" y="2977949"/>
                <a:ext cx="92974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129</m:t>
                      </m:r>
                      <m:r>
                        <a:rPr lang="en-GB" sz="32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200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3DFF713-22B7-49DD-60C8-22C51D0FBA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5882" y="2977949"/>
                <a:ext cx="929742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6990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AB422-24C5-1BC8-79F9-DB67ACE14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500DEFE-4901-1BDE-0114-190C8BABF521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 </a:t>
                </a:r>
              </a:p>
              <a:p>
                <a:r>
                  <a:rPr lang="en-GB" sz="4000" dirty="0"/>
                  <a:t>State the angle fact you used.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500DEFE-4901-1BDE-0114-190C8BABF5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ounded Rectangle 5">
            <a:hlinkClick r:id="" action="ppaction://noaction"/>
            <a:extLst>
              <a:ext uri="{FF2B5EF4-FFF2-40B4-BE49-F238E27FC236}">
                <a16:creationId xmlns:a16="http://schemas.microsoft.com/office/drawing/2014/main" id="{86E05488-EF13-B65A-12EB-848F8836F52B}"/>
              </a:ext>
            </a:extLst>
          </p:cNvPr>
          <p:cNvSpPr/>
          <p:nvPr/>
        </p:nvSpPr>
        <p:spPr>
          <a:xfrm>
            <a:off x="2040878" y="5133784"/>
            <a:ext cx="5845216" cy="156212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rgbClr val="FF0000"/>
                </a:solidFill>
              </a:rPr>
              <a:t>Vertically opposite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3B4A0C0-924E-2C2A-20CB-C08E6EF3F982}"/>
              </a:ext>
            </a:extLst>
          </p:cNvPr>
          <p:cNvGrpSpPr/>
          <p:nvPr/>
        </p:nvGrpSpPr>
        <p:grpSpPr>
          <a:xfrm>
            <a:off x="1892557" y="2128333"/>
            <a:ext cx="6512998" cy="2601333"/>
            <a:chOff x="1890755" y="2057561"/>
            <a:chExt cx="6512998" cy="2601333"/>
          </a:xfrm>
        </p:grpSpPr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BA07C233-5B1D-29FB-E062-588B2E892228}"/>
                </a:ext>
              </a:extLst>
            </p:cNvPr>
            <p:cNvSpPr/>
            <p:nvPr/>
          </p:nvSpPr>
          <p:spPr>
            <a:xfrm>
              <a:off x="4543367" y="3492514"/>
              <a:ext cx="899999" cy="900000"/>
            </a:xfrm>
            <a:prstGeom prst="pie">
              <a:avLst>
                <a:gd name="adj1" fmla="val 7342311"/>
                <a:gd name="adj2" fmla="val 10774140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Arc 6">
              <a:extLst>
                <a:ext uri="{FF2B5EF4-FFF2-40B4-BE49-F238E27FC236}">
                  <a16:creationId xmlns:a16="http://schemas.microsoft.com/office/drawing/2014/main" id="{9294CF58-1E92-2AB4-59EE-83366338A3A7}"/>
                </a:ext>
              </a:extLst>
            </p:cNvPr>
            <p:cNvSpPr/>
            <p:nvPr/>
          </p:nvSpPr>
          <p:spPr>
            <a:xfrm>
              <a:off x="4532416" y="3442084"/>
              <a:ext cx="900000" cy="900000"/>
            </a:xfrm>
            <a:prstGeom prst="arc">
              <a:avLst>
                <a:gd name="adj1" fmla="val 18306181"/>
                <a:gd name="adj2" fmla="val 290764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EFE755B3-AE6E-8E48-8DA3-2BD597F51BBB}"/>
                    </a:ext>
                  </a:extLst>
                </p:cNvPr>
                <p:cNvSpPr txBox="1"/>
                <p:nvPr/>
              </p:nvSpPr>
              <p:spPr>
                <a:xfrm>
                  <a:off x="5506231" y="3308189"/>
                  <a:ext cx="46487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EFE755B3-AE6E-8E48-8DA3-2BD597F51BB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06231" y="3308189"/>
                  <a:ext cx="464871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035E66E5-BD82-0ACA-D81E-43CC389EE3C0}"/>
                    </a:ext>
                  </a:extLst>
                </p:cNvPr>
                <p:cNvSpPr txBox="1"/>
                <p:nvPr/>
              </p:nvSpPr>
              <p:spPr>
                <a:xfrm>
                  <a:off x="3841252" y="4058363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61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035E66E5-BD82-0ACA-D81E-43CC389EE3C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41252" y="4058363"/>
                  <a:ext cx="702115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D2DD637-DF16-F66F-5F1B-11C4DD8B242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23753" y="3942641"/>
              <a:ext cx="648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D6977F83-CC55-CDB0-E74D-37EDFA3935D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90755" y="2753782"/>
              <a:ext cx="648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71F6511-E237-FA80-E2E9-78D723E52A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43367" y="2057561"/>
              <a:ext cx="1591164" cy="26013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5905775-A041-A5C9-0921-1C9E7723941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44780" y="3942514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76A2167B-FE67-1367-B818-B2373A1C548C}"/>
                </a:ext>
              </a:extLst>
            </p:cNvPr>
            <p:cNvCxnSpPr>
              <a:cxnSpLocks/>
            </p:cNvCxnSpPr>
            <p:nvPr/>
          </p:nvCxnSpPr>
          <p:spPr>
            <a:xfrm>
              <a:off x="3144780" y="3846492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745FEBF-D5C5-A312-02FD-34A6C433E73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44780" y="2748385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B5A3FAC-1DE2-3315-6EA9-192B8A235DAC}"/>
                </a:ext>
              </a:extLst>
            </p:cNvPr>
            <p:cNvCxnSpPr>
              <a:cxnSpLocks/>
            </p:cNvCxnSpPr>
            <p:nvPr/>
          </p:nvCxnSpPr>
          <p:spPr>
            <a:xfrm>
              <a:off x="3144780" y="2652363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00740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06A20-A98D-17C7-8394-E537E921B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artial Circle 15">
            <a:extLst>
              <a:ext uri="{FF2B5EF4-FFF2-40B4-BE49-F238E27FC236}">
                <a16:creationId xmlns:a16="http://schemas.microsoft.com/office/drawing/2014/main" id="{B04722AE-9F58-DF8E-77E1-6B0074A97214}"/>
              </a:ext>
            </a:extLst>
          </p:cNvPr>
          <p:cNvSpPr/>
          <p:nvPr/>
        </p:nvSpPr>
        <p:spPr>
          <a:xfrm>
            <a:off x="2574720" y="3507140"/>
            <a:ext cx="899999" cy="900000"/>
          </a:xfrm>
          <a:prstGeom prst="pie">
            <a:avLst>
              <a:gd name="adj1" fmla="val 21581446"/>
              <a:gd name="adj2" fmla="val 331918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D77F2CA-3C98-C5F5-0F77-D488911ED656}"/>
              </a:ext>
            </a:extLst>
          </p:cNvPr>
          <p:cNvGrpSpPr/>
          <p:nvPr/>
        </p:nvGrpSpPr>
        <p:grpSpPr>
          <a:xfrm rot="3487971">
            <a:off x="2496690" y="940507"/>
            <a:ext cx="3854492" cy="5279201"/>
            <a:chOff x="2198759" y="-19739"/>
            <a:chExt cx="3854492" cy="5279201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750B7B4-8117-23D2-D658-EFCE71ADC089}"/>
                </a:ext>
              </a:extLst>
            </p:cNvPr>
            <p:cNvCxnSpPr>
              <a:cxnSpLocks/>
            </p:cNvCxnSpPr>
            <p:nvPr/>
          </p:nvCxnSpPr>
          <p:spPr>
            <a:xfrm rot="18112029">
              <a:off x="2755529" y="2499682"/>
              <a:ext cx="1893420" cy="300695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3746A79-9C52-2219-61CF-1C2C819FCC8F}"/>
                </a:ext>
              </a:extLst>
            </p:cNvPr>
            <p:cNvCxnSpPr>
              <a:cxnSpLocks/>
            </p:cNvCxnSpPr>
            <p:nvPr/>
          </p:nvCxnSpPr>
          <p:spPr>
            <a:xfrm rot="18112029">
              <a:off x="3517246" y="-136731"/>
              <a:ext cx="1953402" cy="311860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8FD604E-E13C-088A-4C6C-003AD4A4F980}"/>
                </a:ext>
              </a:extLst>
            </p:cNvPr>
            <p:cNvCxnSpPr>
              <a:cxnSpLocks/>
            </p:cNvCxnSpPr>
            <p:nvPr/>
          </p:nvCxnSpPr>
          <p:spPr>
            <a:xfrm rot="18112029">
              <a:off x="1930351" y="2619862"/>
              <a:ext cx="5279201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FDF85BAE-C467-53A2-8C52-F54B030B78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46582" y="4013286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9CE7242-F970-C64C-0F35-827CAB7F7385}"/>
                </a:ext>
              </a:extLst>
            </p:cNvPr>
            <p:cNvCxnSpPr>
              <a:cxnSpLocks/>
            </p:cNvCxnSpPr>
            <p:nvPr/>
          </p:nvCxnSpPr>
          <p:spPr>
            <a:xfrm>
              <a:off x="3146582" y="3917264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172432C-AFAE-1D36-B583-1B6B71CA1E1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60531" y="1428759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A9C5209-7437-0E49-5A44-658B044CD063}"/>
                </a:ext>
              </a:extLst>
            </p:cNvPr>
            <p:cNvCxnSpPr>
              <a:cxnSpLocks/>
            </p:cNvCxnSpPr>
            <p:nvPr/>
          </p:nvCxnSpPr>
          <p:spPr>
            <a:xfrm>
              <a:off x="3460532" y="1332738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AC7AA99-327A-A515-89B5-4FF3C00E9D26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 </a:t>
                </a:r>
              </a:p>
              <a:p>
                <a:r>
                  <a:rPr lang="en-GB" sz="4000" dirty="0"/>
                  <a:t>State the angle fact you used.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AC7AA99-327A-A515-89B5-4FF3C00E9D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ounded Rectangle 5">
            <a:hlinkClick r:id="" action="ppaction://noaction"/>
            <a:extLst>
              <a:ext uri="{FF2B5EF4-FFF2-40B4-BE49-F238E27FC236}">
                <a16:creationId xmlns:a16="http://schemas.microsoft.com/office/drawing/2014/main" id="{C1590185-F1A2-4361-9E94-DAB35DD2FBC8}"/>
              </a:ext>
            </a:extLst>
          </p:cNvPr>
          <p:cNvSpPr/>
          <p:nvPr/>
        </p:nvSpPr>
        <p:spPr>
          <a:xfrm>
            <a:off x="2040878" y="5133784"/>
            <a:ext cx="5845216" cy="156212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</a:rPr>
              <a:t>Co-interior</a:t>
            </a:r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6B73FDFC-8D04-18F2-4FA0-CB386F0DEEEF}"/>
              </a:ext>
            </a:extLst>
          </p:cNvPr>
          <p:cNvSpPr/>
          <p:nvPr/>
        </p:nvSpPr>
        <p:spPr>
          <a:xfrm>
            <a:off x="5605507" y="3495133"/>
            <a:ext cx="900000" cy="900000"/>
          </a:xfrm>
          <a:prstGeom prst="arc">
            <a:avLst>
              <a:gd name="adj1" fmla="val 3407814"/>
              <a:gd name="adj2" fmla="val 1073128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1207AF4-3A6F-7730-4AAC-65B6AE81415B}"/>
                  </a:ext>
                </a:extLst>
              </p:cNvPr>
              <p:cNvSpPr txBox="1"/>
              <p:nvPr/>
            </p:nvSpPr>
            <p:spPr>
              <a:xfrm>
                <a:off x="5696670" y="4401445"/>
                <a:ext cx="46487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1207AF4-3A6F-7730-4AAC-65B6AE8141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6670" y="4401445"/>
                <a:ext cx="464871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EC1B377-CF97-17A6-C49D-D5FBEF95CE42}"/>
                  </a:ext>
                </a:extLst>
              </p:cNvPr>
              <p:cNvSpPr txBox="1"/>
              <p:nvPr/>
            </p:nvSpPr>
            <p:spPr>
              <a:xfrm>
                <a:off x="3466761" y="4049129"/>
                <a:ext cx="70211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43</m:t>
                      </m:r>
                      <m:r>
                        <a:rPr lang="en-GB" sz="32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200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EC1B377-CF97-17A6-C49D-D5FBEF95CE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6761" y="4049129"/>
                <a:ext cx="702115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9816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FAFF4-DEC3-86C7-8F44-A35413538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0E3B7B4-A1C7-63A8-44E8-289EECA29C71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 </a:t>
                </a:r>
              </a:p>
              <a:p>
                <a:r>
                  <a:rPr lang="en-GB" sz="4000" dirty="0"/>
                  <a:t>State the angle fact you used.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0E3B7B4-A1C7-63A8-44E8-289EECA29C7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ounded Rectangle 5">
            <a:hlinkClick r:id="" action="ppaction://noaction"/>
            <a:extLst>
              <a:ext uri="{FF2B5EF4-FFF2-40B4-BE49-F238E27FC236}">
                <a16:creationId xmlns:a16="http://schemas.microsoft.com/office/drawing/2014/main" id="{BE57CFF8-3C87-FC25-CB5B-508FAB7B1AA8}"/>
              </a:ext>
            </a:extLst>
          </p:cNvPr>
          <p:cNvSpPr/>
          <p:nvPr/>
        </p:nvSpPr>
        <p:spPr>
          <a:xfrm>
            <a:off x="2040878" y="5133784"/>
            <a:ext cx="5845216" cy="156212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</a:rPr>
              <a:t>Corresponding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7DE2A90-20E6-C44A-81C2-28F6BF113055}"/>
              </a:ext>
            </a:extLst>
          </p:cNvPr>
          <p:cNvGrpSpPr/>
          <p:nvPr/>
        </p:nvGrpSpPr>
        <p:grpSpPr>
          <a:xfrm>
            <a:off x="1892557" y="2030741"/>
            <a:ext cx="6512998" cy="2698925"/>
            <a:chOff x="1890755" y="1959969"/>
            <a:chExt cx="6512998" cy="2698925"/>
          </a:xfrm>
        </p:grpSpPr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D9D10643-928B-F19B-9EBA-19EFD01EFC4D}"/>
                </a:ext>
              </a:extLst>
            </p:cNvPr>
            <p:cNvSpPr/>
            <p:nvPr/>
          </p:nvSpPr>
          <p:spPr>
            <a:xfrm>
              <a:off x="4543367" y="3492514"/>
              <a:ext cx="899999" cy="900000"/>
            </a:xfrm>
            <a:prstGeom prst="pie">
              <a:avLst>
                <a:gd name="adj1" fmla="val 10788154"/>
                <a:gd name="adj2" fmla="val 18063270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Arc 6">
              <a:extLst>
                <a:ext uri="{FF2B5EF4-FFF2-40B4-BE49-F238E27FC236}">
                  <a16:creationId xmlns:a16="http://schemas.microsoft.com/office/drawing/2014/main" id="{3578709D-ED0E-FB69-1CB4-2FF5C566F4B0}"/>
                </a:ext>
              </a:extLst>
            </p:cNvPr>
            <p:cNvSpPr/>
            <p:nvPr/>
          </p:nvSpPr>
          <p:spPr>
            <a:xfrm>
              <a:off x="5234531" y="2274654"/>
              <a:ext cx="900000" cy="900000"/>
            </a:xfrm>
            <a:prstGeom prst="arc">
              <a:avLst>
                <a:gd name="adj1" fmla="val 10604267"/>
                <a:gd name="adj2" fmla="val 18454951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77119C1E-451F-5ECA-F7E6-8B37CC5379D7}"/>
                    </a:ext>
                  </a:extLst>
                </p:cNvPr>
                <p:cNvSpPr txBox="1"/>
                <p:nvPr/>
              </p:nvSpPr>
              <p:spPr>
                <a:xfrm>
                  <a:off x="4993366" y="1959969"/>
                  <a:ext cx="46487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77119C1E-451F-5ECA-F7E6-8B37CC5379D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93366" y="1959969"/>
                  <a:ext cx="464871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897947F0-BF4A-82B8-D44D-BD2DE58E02A2}"/>
                    </a:ext>
                  </a:extLst>
                </p:cNvPr>
                <p:cNvSpPr txBox="1"/>
                <p:nvPr/>
              </p:nvSpPr>
              <p:spPr>
                <a:xfrm>
                  <a:off x="3814509" y="3275548"/>
                  <a:ext cx="92974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130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897947F0-BF4A-82B8-D44D-BD2DE58E02A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14509" y="3275548"/>
                  <a:ext cx="929742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FA3617F-02F1-3B0D-AE26-F764FBCCEA3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23753" y="3942641"/>
              <a:ext cx="648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22F0F61-E954-DCD3-43BA-58032C2C204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90755" y="2753782"/>
              <a:ext cx="648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DCB8C45-CEEC-6912-3C13-3C3DF1FCC96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43367" y="2057561"/>
              <a:ext cx="1591164" cy="26013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B96111B-B8C6-6627-4F4E-22508B0D33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44780" y="3942514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96765E1-ABD5-11E8-D596-F70FBD02BA62}"/>
                </a:ext>
              </a:extLst>
            </p:cNvPr>
            <p:cNvCxnSpPr>
              <a:cxnSpLocks/>
            </p:cNvCxnSpPr>
            <p:nvPr/>
          </p:nvCxnSpPr>
          <p:spPr>
            <a:xfrm>
              <a:off x="3144780" y="3846492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75A3F7C-DED3-741C-B730-9C0ACAAC27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44780" y="2748385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312C867-9BE5-B23A-D46F-3751C11FB24C}"/>
                </a:ext>
              </a:extLst>
            </p:cNvPr>
            <p:cNvCxnSpPr>
              <a:cxnSpLocks/>
            </p:cNvCxnSpPr>
            <p:nvPr/>
          </p:nvCxnSpPr>
          <p:spPr>
            <a:xfrm>
              <a:off x="3144780" y="2652363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18642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78DAC-9D26-7CFA-863A-0CD161302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C980186-CE92-1863-EE9C-F9CFF6477328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 </a:t>
                </a:r>
              </a:p>
              <a:p>
                <a:r>
                  <a:rPr lang="en-GB" sz="4000" dirty="0"/>
                  <a:t>State the angle fact you used.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C980186-CE92-1863-EE9C-F9CFF647732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ounded Rectangle 5">
            <a:hlinkClick r:id="" action="ppaction://noaction"/>
            <a:extLst>
              <a:ext uri="{FF2B5EF4-FFF2-40B4-BE49-F238E27FC236}">
                <a16:creationId xmlns:a16="http://schemas.microsoft.com/office/drawing/2014/main" id="{18529224-0476-5DC5-729A-CF69D83C7507}"/>
              </a:ext>
            </a:extLst>
          </p:cNvPr>
          <p:cNvSpPr/>
          <p:nvPr/>
        </p:nvSpPr>
        <p:spPr>
          <a:xfrm>
            <a:off x="2040878" y="5133784"/>
            <a:ext cx="5845216" cy="156212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</a:rPr>
              <a:t>Co-interior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B50D1A9-6120-2F54-C363-D154B1996422}"/>
              </a:ext>
            </a:extLst>
          </p:cNvPr>
          <p:cNvGrpSpPr/>
          <p:nvPr/>
        </p:nvGrpSpPr>
        <p:grpSpPr>
          <a:xfrm>
            <a:off x="1892557" y="2128333"/>
            <a:ext cx="6512998" cy="2601333"/>
            <a:chOff x="1890755" y="2057561"/>
            <a:chExt cx="6512998" cy="2601333"/>
          </a:xfrm>
        </p:grpSpPr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BC2053D3-EB57-F055-33A2-E9FCF5E37340}"/>
                </a:ext>
              </a:extLst>
            </p:cNvPr>
            <p:cNvSpPr/>
            <p:nvPr/>
          </p:nvSpPr>
          <p:spPr>
            <a:xfrm>
              <a:off x="4543367" y="3492514"/>
              <a:ext cx="899999" cy="900000"/>
            </a:xfrm>
            <a:prstGeom prst="pie">
              <a:avLst>
                <a:gd name="adj1" fmla="val 18145213"/>
                <a:gd name="adj2" fmla="val 4753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Arc 6">
              <a:extLst>
                <a:ext uri="{FF2B5EF4-FFF2-40B4-BE49-F238E27FC236}">
                  <a16:creationId xmlns:a16="http://schemas.microsoft.com/office/drawing/2014/main" id="{6411F696-35E2-CED5-056D-17109C246783}"/>
                </a:ext>
              </a:extLst>
            </p:cNvPr>
            <p:cNvSpPr/>
            <p:nvPr/>
          </p:nvSpPr>
          <p:spPr>
            <a:xfrm>
              <a:off x="5234531" y="2274654"/>
              <a:ext cx="900000" cy="900000"/>
            </a:xfrm>
            <a:prstGeom prst="arc">
              <a:avLst>
                <a:gd name="adj1" fmla="val 215118"/>
                <a:gd name="adj2" fmla="val 6888755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7FC34869-C810-D024-FF25-D0253A670E53}"/>
                    </a:ext>
                  </a:extLst>
                </p:cNvPr>
                <p:cNvSpPr txBox="1"/>
                <p:nvPr/>
              </p:nvSpPr>
              <p:spPr>
                <a:xfrm>
                  <a:off x="6094198" y="2855705"/>
                  <a:ext cx="46487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7FC34869-C810-D024-FF25-D0253A670E5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4198" y="2855705"/>
                  <a:ext cx="464871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19631C40-77CA-0F26-53BE-856EDAEA2BE7}"/>
                    </a:ext>
                  </a:extLst>
                </p:cNvPr>
                <p:cNvSpPr txBox="1"/>
                <p:nvPr/>
              </p:nvSpPr>
              <p:spPr>
                <a:xfrm>
                  <a:off x="5443366" y="3353841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79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19631C40-77CA-0F26-53BE-856EDAEA2BE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43366" y="3353841"/>
                  <a:ext cx="702115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441549F-761E-B84A-2A35-9C1A2933E03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23753" y="3942641"/>
              <a:ext cx="648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EA6F494-C181-7567-0D3D-039547A6A5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90755" y="2753782"/>
              <a:ext cx="648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4347EC7-F501-4935-DE84-4EDB2005913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43367" y="2057561"/>
              <a:ext cx="1591164" cy="260133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ACBB51D-7D31-EF67-63B4-7B804637D93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44780" y="3942514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69BDE634-88A7-5A18-5342-E017703B8F00}"/>
                </a:ext>
              </a:extLst>
            </p:cNvPr>
            <p:cNvCxnSpPr>
              <a:cxnSpLocks/>
            </p:cNvCxnSpPr>
            <p:nvPr/>
          </p:nvCxnSpPr>
          <p:spPr>
            <a:xfrm>
              <a:off x="3144780" y="3846492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4499DA7-2E50-9A2E-616A-1B60A4C07B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44780" y="2748385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28F762D-F196-9DB7-C5A0-E271D972EF3E}"/>
                </a:ext>
              </a:extLst>
            </p:cNvPr>
            <p:cNvCxnSpPr>
              <a:cxnSpLocks/>
            </p:cNvCxnSpPr>
            <p:nvPr/>
          </p:nvCxnSpPr>
          <p:spPr>
            <a:xfrm>
              <a:off x="3144780" y="2652363"/>
              <a:ext cx="87370" cy="9608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62157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99C0925-07C5-49D5-8D8D-A13F46C1A23B}" vid="{69CAFDAA-1B26-431A-96C0-EBA370EF12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00 Website Whiteboard Template</Template>
  <TotalTime>627</TotalTime>
  <Words>436</Words>
  <Application>Microsoft Office PowerPoint</Application>
  <PresentationFormat>Widescreen</PresentationFormat>
  <Paragraphs>153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Aptos</vt:lpstr>
      <vt:lpstr>Arial</vt:lpstr>
      <vt:lpstr>Cambria Math</vt:lpstr>
      <vt:lpstr>1_Office Theme</vt:lpstr>
      <vt:lpstr>Angles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Christopher Potter</dc:creator>
  <cp:lastModifiedBy>Christopher Potter</cp:lastModifiedBy>
  <cp:revision>4</cp:revision>
  <dcterms:created xsi:type="dcterms:W3CDTF">2026-05-17T16:32:11Z</dcterms:created>
  <dcterms:modified xsi:type="dcterms:W3CDTF">2026-06-08T11:11:54Z</dcterms:modified>
</cp:coreProperties>
</file>