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23"/>
  </p:notesMasterIdLst>
  <p:sldIdLst>
    <p:sldId id="262" r:id="rId2"/>
    <p:sldId id="289" r:id="rId3"/>
    <p:sldId id="290" r:id="rId4"/>
    <p:sldId id="291" r:id="rId5"/>
    <p:sldId id="292" r:id="rId6"/>
    <p:sldId id="293" r:id="rId7"/>
    <p:sldId id="295" r:id="rId8"/>
    <p:sldId id="294" r:id="rId9"/>
    <p:sldId id="297" r:id="rId10"/>
    <p:sldId id="298" r:id="rId11"/>
    <p:sldId id="296" r:id="rId12"/>
    <p:sldId id="299" r:id="rId13"/>
    <p:sldId id="300" r:id="rId14"/>
    <p:sldId id="301" r:id="rId15"/>
    <p:sldId id="302" r:id="rId16"/>
    <p:sldId id="303" r:id="rId17"/>
    <p:sldId id="304" r:id="rId18"/>
    <p:sldId id="306" r:id="rId19"/>
    <p:sldId id="307" r:id="rId20"/>
    <p:sldId id="305" r:id="rId21"/>
    <p:sldId id="308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4C7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737" autoAdjust="0"/>
    <p:restoredTop sz="94660"/>
  </p:normalViewPr>
  <p:slideViewPr>
    <p:cSldViewPr snapToGrid="0">
      <p:cViewPr>
        <p:scale>
          <a:sx n="40" d="100"/>
          <a:sy n="40" d="100"/>
        </p:scale>
        <p:origin x="1768" y="4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ristopher Potter" userId="24ad2ef8db5e8a45" providerId="LiveId" clId="{10AB9FE2-9012-46EF-B18A-C87D5526F6EE}"/>
    <pc:docChg chg="undo custSel addSld delSld modSld sldOrd">
      <pc:chgData name="Christopher Potter" userId="24ad2ef8db5e8a45" providerId="LiveId" clId="{10AB9FE2-9012-46EF-B18A-C87D5526F6EE}" dt="2026-07-09T13:27:23.168" v="1338" actId="20577"/>
      <pc:docMkLst>
        <pc:docMk/>
      </pc:docMkLst>
      <pc:sldChg chg="addSp delSp modSp mod">
        <pc:chgData name="Christopher Potter" userId="24ad2ef8db5e8a45" providerId="LiveId" clId="{10AB9FE2-9012-46EF-B18A-C87D5526F6EE}" dt="2026-07-06T09:11:43.532" v="76" actId="1076"/>
        <pc:sldMkLst>
          <pc:docMk/>
          <pc:sldMk cId="1048806316" sldId="289"/>
        </pc:sldMkLst>
        <pc:spChg chg="mod">
          <ac:chgData name="Christopher Potter" userId="24ad2ef8db5e8a45" providerId="LiveId" clId="{10AB9FE2-9012-46EF-B18A-C87D5526F6EE}" dt="2026-07-06T09:07:30.396" v="7" actId="20577"/>
          <ac:spMkLst>
            <pc:docMk/>
            <pc:sldMk cId="1048806316" sldId="289"/>
            <ac:spMk id="2" creationId="{47AC2C3F-9B53-D36B-6B9E-C8F0F4A1C500}"/>
          </ac:spMkLst>
        </pc:spChg>
        <pc:spChg chg="mod">
          <ac:chgData name="Christopher Potter" userId="24ad2ef8db5e8a45" providerId="LiveId" clId="{10AB9FE2-9012-46EF-B18A-C87D5526F6EE}" dt="2026-07-06T09:11:34.102" v="74" actId="6549"/>
          <ac:spMkLst>
            <pc:docMk/>
            <pc:sldMk cId="1048806316" sldId="289"/>
            <ac:spMk id="3" creationId="{A78C478F-4B5C-868A-1680-94AF9BEC0DE8}"/>
          </ac:spMkLst>
        </pc:spChg>
        <pc:spChg chg="add mod ord">
          <ac:chgData name="Christopher Potter" userId="24ad2ef8db5e8a45" providerId="LiveId" clId="{10AB9FE2-9012-46EF-B18A-C87D5526F6EE}" dt="2026-07-06T09:11:40.600" v="75" actId="164"/>
          <ac:spMkLst>
            <pc:docMk/>
            <pc:sldMk cId="1048806316" sldId="289"/>
            <ac:spMk id="4" creationId="{46E31088-C415-10F4-F301-65D2B52FFC71}"/>
          </ac:spMkLst>
        </pc:spChg>
        <pc:spChg chg="mod">
          <ac:chgData name="Christopher Potter" userId="24ad2ef8db5e8a45" providerId="LiveId" clId="{10AB9FE2-9012-46EF-B18A-C87D5526F6EE}" dt="2026-07-06T09:11:30.360" v="70" actId="1076"/>
          <ac:spMkLst>
            <pc:docMk/>
            <pc:sldMk cId="1048806316" sldId="289"/>
            <ac:spMk id="11" creationId="{4CA327D4-75FC-3340-6AD6-DCC38EE66267}"/>
          </ac:spMkLst>
        </pc:spChg>
        <pc:spChg chg="mod">
          <ac:chgData name="Christopher Potter" userId="24ad2ef8db5e8a45" providerId="LiveId" clId="{10AB9FE2-9012-46EF-B18A-C87D5526F6EE}" dt="2026-07-06T09:11:19.198" v="67" actId="1076"/>
          <ac:spMkLst>
            <pc:docMk/>
            <pc:sldMk cId="1048806316" sldId="289"/>
            <ac:spMk id="15" creationId="{CCA75BC5-3EEF-E201-DBFC-2E938BDB9DE4}"/>
          </ac:spMkLst>
        </pc:spChg>
        <pc:grpChg chg="mod">
          <ac:chgData name="Christopher Potter" userId="24ad2ef8db5e8a45" providerId="LiveId" clId="{10AB9FE2-9012-46EF-B18A-C87D5526F6EE}" dt="2026-07-06T09:11:40.600" v="75" actId="164"/>
          <ac:grpSpMkLst>
            <pc:docMk/>
            <pc:sldMk cId="1048806316" sldId="289"/>
            <ac:grpSpMk id="14" creationId="{D93BA780-8079-94A7-FDB4-193EFBBA10AA}"/>
          </ac:grpSpMkLst>
        </pc:grpChg>
        <pc:grpChg chg="add mod">
          <ac:chgData name="Christopher Potter" userId="24ad2ef8db5e8a45" providerId="LiveId" clId="{10AB9FE2-9012-46EF-B18A-C87D5526F6EE}" dt="2026-07-06T09:11:43.532" v="76" actId="1076"/>
          <ac:grpSpMkLst>
            <pc:docMk/>
            <pc:sldMk cId="1048806316" sldId="289"/>
            <ac:grpSpMk id="29" creationId="{78FA8969-E620-CE31-BC00-E2072C87BEF0}"/>
          </ac:grpSpMkLst>
        </pc:grpChg>
        <pc:cxnChg chg="add mod">
          <ac:chgData name="Christopher Potter" userId="24ad2ef8db5e8a45" providerId="LiveId" clId="{10AB9FE2-9012-46EF-B18A-C87D5526F6EE}" dt="2026-07-06T09:11:40.600" v="75" actId="164"/>
          <ac:cxnSpMkLst>
            <pc:docMk/>
            <pc:sldMk cId="1048806316" sldId="289"/>
            <ac:cxnSpMk id="9" creationId="{B9576155-E687-190E-C18D-57106B51C933}"/>
          </ac:cxnSpMkLst>
        </pc:cxnChg>
        <pc:cxnChg chg="add mod">
          <ac:chgData name="Christopher Potter" userId="24ad2ef8db5e8a45" providerId="LiveId" clId="{10AB9FE2-9012-46EF-B18A-C87D5526F6EE}" dt="2026-07-06T09:11:40.600" v="75" actId="164"/>
          <ac:cxnSpMkLst>
            <pc:docMk/>
            <pc:sldMk cId="1048806316" sldId="289"/>
            <ac:cxnSpMk id="12" creationId="{8D4E11FB-3752-732D-B424-B775ADD75EDD}"/>
          </ac:cxnSpMkLst>
        </pc:cxnChg>
        <pc:cxnChg chg="add mod">
          <ac:chgData name="Christopher Potter" userId="24ad2ef8db5e8a45" providerId="LiveId" clId="{10AB9FE2-9012-46EF-B18A-C87D5526F6EE}" dt="2026-07-06T09:11:40.600" v="75" actId="164"/>
          <ac:cxnSpMkLst>
            <pc:docMk/>
            <pc:sldMk cId="1048806316" sldId="289"/>
            <ac:cxnSpMk id="16" creationId="{7B143573-879B-7586-DCA3-6414634368EE}"/>
          </ac:cxnSpMkLst>
        </pc:cxnChg>
        <pc:cxnChg chg="add mod">
          <ac:chgData name="Christopher Potter" userId="24ad2ef8db5e8a45" providerId="LiveId" clId="{10AB9FE2-9012-46EF-B18A-C87D5526F6EE}" dt="2026-07-06T09:11:40.600" v="75" actId="164"/>
          <ac:cxnSpMkLst>
            <pc:docMk/>
            <pc:sldMk cId="1048806316" sldId="289"/>
            <ac:cxnSpMk id="17" creationId="{B0CCC7CD-D60A-B262-AF19-D137429E54AC}"/>
          </ac:cxnSpMkLst>
        </pc:cxnChg>
        <pc:cxnChg chg="add mod">
          <ac:chgData name="Christopher Potter" userId="24ad2ef8db5e8a45" providerId="LiveId" clId="{10AB9FE2-9012-46EF-B18A-C87D5526F6EE}" dt="2026-07-06T09:11:40.600" v="75" actId="164"/>
          <ac:cxnSpMkLst>
            <pc:docMk/>
            <pc:sldMk cId="1048806316" sldId="289"/>
            <ac:cxnSpMk id="20" creationId="{66AE392D-B413-19D0-E07B-B81693082B35}"/>
          </ac:cxnSpMkLst>
        </pc:cxnChg>
        <pc:cxnChg chg="add mod">
          <ac:chgData name="Christopher Potter" userId="24ad2ef8db5e8a45" providerId="LiveId" clId="{10AB9FE2-9012-46EF-B18A-C87D5526F6EE}" dt="2026-07-06T09:11:40.600" v="75" actId="164"/>
          <ac:cxnSpMkLst>
            <pc:docMk/>
            <pc:sldMk cId="1048806316" sldId="289"/>
            <ac:cxnSpMk id="22" creationId="{DEE10EB3-15B9-3FB6-8BC9-08B75CDAFE17}"/>
          </ac:cxnSpMkLst>
        </pc:cxnChg>
        <pc:cxnChg chg="add mod">
          <ac:chgData name="Christopher Potter" userId="24ad2ef8db5e8a45" providerId="LiveId" clId="{10AB9FE2-9012-46EF-B18A-C87D5526F6EE}" dt="2026-07-06T09:11:40.600" v="75" actId="164"/>
          <ac:cxnSpMkLst>
            <pc:docMk/>
            <pc:sldMk cId="1048806316" sldId="289"/>
            <ac:cxnSpMk id="25" creationId="{D0A9D5C3-BA8F-DF99-C1C6-457452DE909F}"/>
          </ac:cxnSpMkLst>
        </pc:cxnChg>
      </pc:sldChg>
      <pc:sldChg chg="addSp delSp modSp add mod">
        <pc:chgData name="Christopher Potter" userId="24ad2ef8db5e8a45" providerId="LiveId" clId="{10AB9FE2-9012-46EF-B18A-C87D5526F6EE}" dt="2026-07-06T09:34:29.648" v="185" actId="1076"/>
        <pc:sldMkLst>
          <pc:docMk/>
          <pc:sldMk cId="2216569405" sldId="290"/>
        </pc:sldMkLst>
        <pc:spChg chg="ord">
          <ac:chgData name="Christopher Potter" userId="24ad2ef8db5e8a45" providerId="LiveId" clId="{10AB9FE2-9012-46EF-B18A-C87D5526F6EE}" dt="2026-07-06T09:28:36.817" v="148" actId="167"/>
          <ac:spMkLst>
            <pc:docMk/>
            <pc:sldMk cId="2216569405" sldId="290"/>
            <ac:spMk id="2" creationId="{D370ED9B-CB11-511C-BA3B-604D8E5E0C7C}"/>
          </ac:spMkLst>
        </pc:spChg>
        <pc:spChg chg="mod">
          <ac:chgData name="Christopher Potter" userId="24ad2ef8db5e8a45" providerId="LiveId" clId="{10AB9FE2-9012-46EF-B18A-C87D5526F6EE}" dt="2026-07-06T09:31:07.186" v="184" actId="20577"/>
          <ac:spMkLst>
            <pc:docMk/>
            <pc:sldMk cId="2216569405" sldId="290"/>
            <ac:spMk id="3" creationId="{B9EE02B6-51AD-3DDD-529C-F425B040BAFC}"/>
          </ac:spMkLst>
        </pc:spChg>
        <pc:spChg chg="mod ord topLvl">
          <ac:chgData name="Christopher Potter" userId="24ad2ef8db5e8a45" providerId="LiveId" clId="{10AB9FE2-9012-46EF-B18A-C87D5526F6EE}" dt="2026-07-06T09:30:59.645" v="180" actId="164"/>
          <ac:spMkLst>
            <pc:docMk/>
            <pc:sldMk cId="2216569405" sldId="290"/>
            <ac:spMk id="4" creationId="{0696AC99-1FC7-0CA1-BBFF-92CC9A5B91C6}"/>
          </ac:spMkLst>
        </pc:spChg>
        <pc:spChg chg="mod topLvl">
          <ac:chgData name="Christopher Potter" userId="24ad2ef8db5e8a45" providerId="LiveId" clId="{10AB9FE2-9012-46EF-B18A-C87D5526F6EE}" dt="2026-07-06T09:34:29.648" v="185" actId="1076"/>
          <ac:spMkLst>
            <pc:docMk/>
            <pc:sldMk cId="2216569405" sldId="290"/>
            <ac:spMk id="11" creationId="{0B7F6DC9-F338-B66B-FC76-44D78219D51E}"/>
          </ac:spMkLst>
        </pc:spChg>
        <pc:spChg chg="mod ord topLvl">
          <ac:chgData name="Christopher Potter" userId="24ad2ef8db5e8a45" providerId="LiveId" clId="{10AB9FE2-9012-46EF-B18A-C87D5526F6EE}" dt="2026-07-06T09:30:59.645" v="180" actId="164"/>
          <ac:spMkLst>
            <pc:docMk/>
            <pc:sldMk cId="2216569405" sldId="290"/>
            <ac:spMk id="15" creationId="{5130230D-01C0-45DB-FF81-0763A96F9D09}"/>
          </ac:spMkLst>
        </pc:spChg>
        <pc:spChg chg="add mod ord">
          <ac:chgData name="Christopher Potter" userId="24ad2ef8db5e8a45" providerId="LiveId" clId="{10AB9FE2-9012-46EF-B18A-C87D5526F6EE}" dt="2026-07-06T09:30:59.645" v="180" actId="164"/>
          <ac:spMkLst>
            <pc:docMk/>
            <pc:sldMk cId="2216569405" sldId="290"/>
            <ac:spMk id="21" creationId="{685CCA93-4FA8-5EBD-9A41-A2607D39183F}"/>
          </ac:spMkLst>
        </pc:spChg>
        <pc:spChg chg="add mod ord">
          <ac:chgData name="Christopher Potter" userId="24ad2ef8db5e8a45" providerId="LiveId" clId="{10AB9FE2-9012-46EF-B18A-C87D5526F6EE}" dt="2026-07-06T09:30:59.645" v="180" actId="164"/>
          <ac:spMkLst>
            <pc:docMk/>
            <pc:sldMk cId="2216569405" sldId="290"/>
            <ac:spMk id="27" creationId="{F5E88D96-1215-590E-15E8-A5E6058F0DB5}"/>
          </ac:spMkLst>
        </pc:spChg>
        <pc:spChg chg="add mod ord">
          <ac:chgData name="Christopher Potter" userId="24ad2ef8db5e8a45" providerId="LiveId" clId="{10AB9FE2-9012-46EF-B18A-C87D5526F6EE}" dt="2026-07-06T09:30:59.645" v="180" actId="164"/>
          <ac:spMkLst>
            <pc:docMk/>
            <pc:sldMk cId="2216569405" sldId="290"/>
            <ac:spMk id="30" creationId="{29E53F97-D129-B4E0-B517-63ACE597CF7B}"/>
          </ac:spMkLst>
        </pc:spChg>
        <pc:grpChg chg="add mod">
          <ac:chgData name="Christopher Potter" userId="24ad2ef8db5e8a45" providerId="LiveId" clId="{10AB9FE2-9012-46EF-B18A-C87D5526F6EE}" dt="2026-07-06T09:31:02.305" v="181" actId="1076"/>
          <ac:grpSpMkLst>
            <pc:docMk/>
            <pc:sldMk cId="2216569405" sldId="290"/>
            <ac:grpSpMk id="33" creationId="{B81D43C8-BEAB-1068-4DCF-DE4E365B5D4D}"/>
          </ac:grpSpMkLst>
        </pc:grpChg>
        <pc:cxnChg chg="mod topLvl">
          <ac:chgData name="Christopher Potter" userId="24ad2ef8db5e8a45" providerId="LiveId" clId="{10AB9FE2-9012-46EF-B18A-C87D5526F6EE}" dt="2026-07-06T09:30:59.645" v="180" actId="164"/>
          <ac:cxnSpMkLst>
            <pc:docMk/>
            <pc:sldMk cId="2216569405" sldId="290"/>
            <ac:cxnSpMk id="17" creationId="{227D71B6-3417-8DEC-997E-8EF2C7460E85}"/>
          </ac:cxnSpMkLst>
        </pc:cxnChg>
        <pc:cxnChg chg="add mod">
          <ac:chgData name="Christopher Potter" userId="24ad2ef8db5e8a45" providerId="LiveId" clId="{10AB9FE2-9012-46EF-B18A-C87D5526F6EE}" dt="2026-07-06T09:30:59.645" v="180" actId="164"/>
          <ac:cxnSpMkLst>
            <pc:docMk/>
            <pc:sldMk cId="2216569405" sldId="290"/>
            <ac:cxnSpMk id="26" creationId="{330858AD-8187-36BB-79AC-72D6BEEF1F09}"/>
          </ac:cxnSpMkLst>
        </pc:cxnChg>
      </pc:sldChg>
      <pc:sldChg chg="addSp delSp modSp add mod ord">
        <pc:chgData name="Christopher Potter" userId="24ad2ef8db5e8a45" providerId="LiveId" clId="{10AB9FE2-9012-46EF-B18A-C87D5526F6EE}" dt="2026-07-06T09:37:55.278" v="246" actId="20577"/>
        <pc:sldMkLst>
          <pc:docMk/>
          <pc:sldMk cId="3100168604" sldId="291"/>
        </pc:sldMkLst>
        <pc:spChg chg="ord">
          <ac:chgData name="Christopher Potter" userId="24ad2ef8db5e8a45" providerId="LiveId" clId="{10AB9FE2-9012-46EF-B18A-C87D5526F6EE}" dt="2026-07-06T09:35:17.096" v="192" actId="167"/>
          <ac:spMkLst>
            <pc:docMk/>
            <pc:sldMk cId="3100168604" sldId="291"/>
            <ac:spMk id="2" creationId="{67D8921F-10C8-626F-1ECE-677E38259D02}"/>
          </ac:spMkLst>
        </pc:spChg>
        <pc:spChg chg="mod">
          <ac:chgData name="Christopher Potter" userId="24ad2ef8db5e8a45" providerId="LiveId" clId="{10AB9FE2-9012-46EF-B18A-C87D5526F6EE}" dt="2026-07-06T09:37:55.278" v="246" actId="20577"/>
          <ac:spMkLst>
            <pc:docMk/>
            <pc:sldMk cId="3100168604" sldId="291"/>
            <ac:spMk id="3" creationId="{2168111D-EC57-9567-9B27-0F248E3DC31A}"/>
          </ac:spMkLst>
        </pc:spChg>
        <pc:spChg chg="add mod ord">
          <ac:chgData name="Christopher Potter" userId="24ad2ef8db5e8a45" providerId="LiveId" clId="{10AB9FE2-9012-46EF-B18A-C87D5526F6EE}" dt="2026-07-06T09:37:48.448" v="242" actId="164"/>
          <ac:spMkLst>
            <pc:docMk/>
            <pc:sldMk cId="3100168604" sldId="291"/>
            <ac:spMk id="5" creationId="{34C7D20C-3957-1F49-B42B-3E42F524B236}"/>
          </ac:spMkLst>
        </pc:spChg>
        <pc:spChg chg="mod topLvl">
          <ac:chgData name="Christopher Potter" userId="24ad2ef8db5e8a45" providerId="LiveId" clId="{10AB9FE2-9012-46EF-B18A-C87D5526F6EE}" dt="2026-07-06T09:37:48.448" v="242" actId="164"/>
          <ac:spMkLst>
            <pc:docMk/>
            <pc:sldMk cId="3100168604" sldId="291"/>
            <ac:spMk id="11" creationId="{CF33973D-3223-1FDE-B04D-508FEF5C54D2}"/>
          </ac:spMkLst>
        </pc:spChg>
        <pc:spChg chg="mod ord topLvl">
          <ac:chgData name="Christopher Potter" userId="24ad2ef8db5e8a45" providerId="LiveId" clId="{10AB9FE2-9012-46EF-B18A-C87D5526F6EE}" dt="2026-07-06T09:37:48.448" v="242" actId="164"/>
          <ac:spMkLst>
            <pc:docMk/>
            <pc:sldMk cId="3100168604" sldId="291"/>
            <ac:spMk id="15" creationId="{BB12E753-8DB3-1348-2F1D-49E6A23DF931}"/>
          </ac:spMkLst>
        </pc:spChg>
        <pc:spChg chg="add mod">
          <ac:chgData name="Christopher Potter" userId="24ad2ef8db5e8a45" providerId="LiveId" clId="{10AB9FE2-9012-46EF-B18A-C87D5526F6EE}" dt="2026-07-06T09:37:48.448" v="242" actId="164"/>
          <ac:spMkLst>
            <pc:docMk/>
            <pc:sldMk cId="3100168604" sldId="291"/>
            <ac:spMk id="36" creationId="{9D5EDC3C-6FE9-B3AA-A45D-B763F1BB5A82}"/>
          </ac:spMkLst>
        </pc:spChg>
        <pc:grpChg chg="add mod">
          <ac:chgData name="Christopher Potter" userId="24ad2ef8db5e8a45" providerId="LiveId" clId="{10AB9FE2-9012-46EF-B18A-C87D5526F6EE}" dt="2026-07-06T09:37:52.942" v="243" actId="1076"/>
          <ac:grpSpMkLst>
            <pc:docMk/>
            <pc:sldMk cId="3100168604" sldId="291"/>
            <ac:grpSpMk id="37" creationId="{1F015B27-8D5F-17C7-6911-DCDFDF759F2A}"/>
          </ac:grpSpMkLst>
        </pc:grpChg>
        <pc:cxnChg chg="add mod">
          <ac:chgData name="Christopher Potter" userId="24ad2ef8db5e8a45" providerId="LiveId" clId="{10AB9FE2-9012-46EF-B18A-C87D5526F6EE}" dt="2026-07-06T09:37:48.448" v="242" actId="164"/>
          <ac:cxnSpMkLst>
            <pc:docMk/>
            <pc:sldMk cId="3100168604" sldId="291"/>
            <ac:cxnSpMk id="8" creationId="{E1D9C73B-E4AE-3574-9E37-6FD685D7309C}"/>
          </ac:cxnSpMkLst>
        </pc:cxnChg>
        <pc:cxnChg chg="add mod">
          <ac:chgData name="Christopher Potter" userId="24ad2ef8db5e8a45" providerId="LiveId" clId="{10AB9FE2-9012-46EF-B18A-C87D5526F6EE}" dt="2026-07-06T09:37:48.448" v="242" actId="164"/>
          <ac:cxnSpMkLst>
            <pc:docMk/>
            <pc:sldMk cId="3100168604" sldId="291"/>
            <ac:cxnSpMk id="10" creationId="{6345BEC5-62EF-D916-33FE-B8FD289D20ED}"/>
          </ac:cxnSpMkLst>
        </pc:cxnChg>
        <pc:cxnChg chg="add mod">
          <ac:chgData name="Christopher Potter" userId="24ad2ef8db5e8a45" providerId="LiveId" clId="{10AB9FE2-9012-46EF-B18A-C87D5526F6EE}" dt="2026-07-06T09:36:17.529" v="209" actId="1076"/>
          <ac:cxnSpMkLst>
            <pc:docMk/>
            <pc:sldMk cId="3100168604" sldId="291"/>
            <ac:cxnSpMk id="13" creationId="{A905EF6D-1848-8575-AC61-130F55D2F11C}"/>
          </ac:cxnSpMkLst>
        </pc:cxnChg>
        <pc:cxnChg chg="mod topLvl">
          <ac:chgData name="Christopher Potter" userId="24ad2ef8db5e8a45" providerId="LiveId" clId="{10AB9FE2-9012-46EF-B18A-C87D5526F6EE}" dt="2026-07-06T09:35:53.022" v="202" actId="14100"/>
          <ac:cxnSpMkLst>
            <pc:docMk/>
            <pc:sldMk cId="3100168604" sldId="291"/>
            <ac:cxnSpMk id="17" creationId="{4F9BA19C-B176-CA9C-5AEA-675B47913E11}"/>
          </ac:cxnSpMkLst>
        </pc:cxnChg>
        <pc:cxnChg chg="add mod">
          <ac:chgData name="Christopher Potter" userId="24ad2ef8db5e8a45" providerId="LiveId" clId="{10AB9FE2-9012-46EF-B18A-C87D5526F6EE}" dt="2026-07-06T09:37:48.448" v="242" actId="164"/>
          <ac:cxnSpMkLst>
            <pc:docMk/>
            <pc:sldMk cId="3100168604" sldId="291"/>
            <ac:cxnSpMk id="18" creationId="{F721BB95-39CF-C6E1-CABF-ACAEF4086B3B}"/>
          </ac:cxnSpMkLst>
        </pc:cxnChg>
        <pc:cxnChg chg="add mod">
          <ac:chgData name="Christopher Potter" userId="24ad2ef8db5e8a45" providerId="LiveId" clId="{10AB9FE2-9012-46EF-B18A-C87D5526F6EE}" dt="2026-07-06T09:37:48.448" v="242" actId="164"/>
          <ac:cxnSpMkLst>
            <pc:docMk/>
            <pc:sldMk cId="3100168604" sldId="291"/>
            <ac:cxnSpMk id="23" creationId="{7CD8D04D-7CA1-05B5-88D6-C2ECB2DB516B}"/>
          </ac:cxnSpMkLst>
        </pc:cxnChg>
        <pc:cxnChg chg="add mod">
          <ac:chgData name="Christopher Potter" userId="24ad2ef8db5e8a45" providerId="LiveId" clId="{10AB9FE2-9012-46EF-B18A-C87D5526F6EE}" dt="2026-07-06T09:37:48.448" v="242" actId="164"/>
          <ac:cxnSpMkLst>
            <pc:docMk/>
            <pc:sldMk cId="3100168604" sldId="291"/>
            <ac:cxnSpMk id="30" creationId="{74DFC5EA-750E-7FAF-1623-6F85755844E7}"/>
          </ac:cxnSpMkLst>
        </pc:cxnChg>
      </pc:sldChg>
      <pc:sldChg chg="addSp delSp modSp add mod">
        <pc:chgData name="Christopher Potter" userId="24ad2ef8db5e8a45" providerId="LiveId" clId="{10AB9FE2-9012-46EF-B18A-C87D5526F6EE}" dt="2026-07-06T09:44:47.080" v="295" actId="20577"/>
        <pc:sldMkLst>
          <pc:docMk/>
          <pc:sldMk cId="2121594279" sldId="292"/>
        </pc:sldMkLst>
        <pc:spChg chg="mod">
          <ac:chgData name="Christopher Potter" userId="24ad2ef8db5e8a45" providerId="LiveId" clId="{10AB9FE2-9012-46EF-B18A-C87D5526F6EE}" dt="2026-07-06T09:44:47.080" v="295" actId="20577"/>
          <ac:spMkLst>
            <pc:docMk/>
            <pc:sldMk cId="2121594279" sldId="292"/>
            <ac:spMk id="3" creationId="{927EE3B4-C99F-B6A9-47C0-3F5594324420}"/>
          </ac:spMkLst>
        </pc:spChg>
        <pc:spChg chg="add mod">
          <ac:chgData name="Christopher Potter" userId="24ad2ef8db5e8a45" providerId="LiveId" clId="{10AB9FE2-9012-46EF-B18A-C87D5526F6EE}" dt="2026-07-06T09:44:42.582" v="291" actId="164"/>
          <ac:spMkLst>
            <pc:docMk/>
            <pc:sldMk cId="2121594279" sldId="292"/>
            <ac:spMk id="4" creationId="{BBBA564E-D0A4-D5DF-B24F-968195F42792}"/>
          </ac:spMkLst>
        </pc:spChg>
        <pc:spChg chg="mod topLvl">
          <ac:chgData name="Christopher Potter" userId="24ad2ef8db5e8a45" providerId="LiveId" clId="{10AB9FE2-9012-46EF-B18A-C87D5526F6EE}" dt="2026-07-06T09:44:42.582" v="291" actId="164"/>
          <ac:spMkLst>
            <pc:docMk/>
            <pc:sldMk cId="2121594279" sldId="292"/>
            <ac:spMk id="11" creationId="{1A508990-6292-2486-C1B4-6C8A26886EF5}"/>
          </ac:spMkLst>
        </pc:spChg>
        <pc:spChg chg="mod topLvl">
          <ac:chgData name="Christopher Potter" userId="24ad2ef8db5e8a45" providerId="LiveId" clId="{10AB9FE2-9012-46EF-B18A-C87D5526F6EE}" dt="2026-07-06T09:44:42.582" v="291" actId="164"/>
          <ac:spMkLst>
            <pc:docMk/>
            <pc:sldMk cId="2121594279" sldId="292"/>
            <ac:spMk id="15" creationId="{EAABAB02-FCC2-ADFF-666F-031BA33D4652}"/>
          </ac:spMkLst>
        </pc:spChg>
        <pc:spChg chg="add mod">
          <ac:chgData name="Christopher Potter" userId="24ad2ef8db5e8a45" providerId="LiveId" clId="{10AB9FE2-9012-46EF-B18A-C87D5526F6EE}" dt="2026-07-06T09:44:42.582" v="291" actId="164"/>
          <ac:spMkLst>
            <pc:docMk/>
            <pc:sldMk cId="2121594279" sldId="292"/>
            <ac:spMk id="16" creationId="{148ABBE3-C87B-82CF-2A36-203455E30AA5}"/>
          </ac:spMkLst>
        </pc:spChg>
        <pc:spChg chg="mod topLvl">
          <ac:chgData name="Christopher Potter" userId="24ad2ef8db5e8a45" providerId="LiveId" clId="{10AB9FE2-9012-46EF-B18A-C87D5526F6EE}" dt="2026-07-06T09:44:42.582" v="291" actId="164"/>
          <ac:spMkLst>
            <pc:docMk/>
            <pc:sldMk cId="2121594279" sldId="292"/>
            <ac:spMk id="36" creationId="{5FCF46BD-FB54-7950-5C4C-66B9F3609215}"/>
          </ac:spMkLst>
        </pc:spChg>
        <pc:grpChg chg="add mod">
          <ac:chgData name="Christopher Potter" userId="24ad2ef8db5e8a45" providerId="LiveId" clId="{10AB9FE2-9012-46EF-B18A-C87D5526F6EE}" dt="2026-07-06T09:44:44.955" v="292" actId="1076"/>
          <ac:grpSpMkLst>
            <pc:docMk/>
            <pc:sldMk cId="2121594279" sldId="292"/>
            <ac:grpSpMk id="19" creationId="{55DE14E3-DE5A-7287-B757-1C6D039FA70C}"/>
          </ac:grpSpMkLst>
        </pc:grpChg>
        <pc:cxnChg chg="add mod">
          <ac:chgData name="Christopher Potter" userId="24ad2ef8db5e8a45" providerId="LiveId" clId="{10AB9FE2-9012-46EF-B18A-C87D5526F6EE}" dt="2026-07-06T09:44:42.582" v="291" actId="164"/>
          <ac:cxnSpMkLst>
            <pc:docMk/>
            <pc:sldMk cId="2121594279" sldId="292"/>
            <ac:cxnSpMk id="7" creationId="{32B6FD36-0493-6C1F-9A6D-55416ECEDE53}"/>
          </ac:cxnSpMkLst>
        </pc:cxnChg>
        <pc:cxnChg chg="add mod">
          <ac:chgData name="Christopher Potter" userId="24ad2ef8db5e8a45" providerId="LiveId" clId="{10AB9FE2-9012-46EF-B18A-C87D5526F6EE}" dt="2026-07-06T09:44:42.582" v="291" actId="164"/>
          <ac:cxnSpMkLst>
            <pc:docMk/>
            <pc:sldMk cId="2121594279" sldId="292"/>
            <ac:cxnSpMk id="9" creationId="{7CB5B899-D74D-B31D-4DBA-AC7FB2367AEE}"/>
          </ac:cxnSpMkLst>
        </pc:cxnChg>
        <pc:cxnChg chg="mod topLvl">
          <ac:chgData name="Christopher Potter" userId="24ad2ef8db5e8a45" providerId="LiveId" clId="{10AB9FE2-9012-46EF-B18A-C87D5526F6EE}" dt="2026-07-06T09:44:42.582" v="291" actId="164"/>
          <ac:cxnSpMkLst>
            <pc:docMk/>
            <pc:sldMk cId="2121594279" sldId="292"/>
            <ac:cxnSpMk id="13" creationId="{5AA6F651-3059-5F94-34E9-A5FAF5AA6B1A}"/>
          </ac:cxnSpMkLst>
        </pc:cxnChg>
      </pc:sldChg>
      <pc:sldChg chg="addSp delSp modSp add mod">
        <pc:chgData name="Christopher Potter" userId="24ad2ef8db5e8a45" providerId="LiveId" clId="{10AB9FE2-9012-46EF-B18A-C87D5526F6EE}" dt="2026-07-06T09:51:50.601" v="323" actId="164"/>
        <pc:sldMkLst>
          <pc:docMk/>
          <pc:sldMk cId="3665832010" sldId="293"/>
        </pc:sldMkLst>
        <pc:spChg chg="mod">
          <ac:chgData name="Christopher Potter" userId="24ad2ef8db5e8a45" providerId="LiveId" clId="{10AB9FE2-9012-46EF-B18A-C87D5526F6EE}" dt="2026-07-06T09:51:36.856" v="321" actId="20577"/>
          <ac:spMkLst>
            <pc:docMk/>
            <pc:sldMk cId="3665832010" sldId="293"/>
            <ac:spMk id="3" creationId="{C97B455C-5292-C48E-7534-7E4A8D114119}"/>
          </ac:spMkLst>
        </pc:spChg>
        <pc:spChg chg="mod ord topLvl">
          <ac:chgData name="Christopher Potter" userId="24ad2ef8db5e8a45" providerId="LiveId" clId="{10AB9FE2-9012-46EF-B18A-C87D5526F6EE}" dt="2026-07-06T09:51:50.601" v="323" actId="164"/>
          <ac:spMkLst>
            <pc:docMk/>
            <pc:sldMk cId="3665832010" sldId="293"/>
            <ac:spMk id="4" creationId="{47982CE8-40AE-6BEF-CAF9-55B8740DF335}"/>
          </ac:spMkLst>
        </pc:spChg>
        <pc:spChg chg="mod topLvl">
          <ac:chgData name="Christopher Potter" userId="24ad2ef8db5e8a45" providerId="LiveId" clId="{10AB9FE2-9012-46EF-B18A-C87D5526F6EE}" dt="2026-07-06T09:51:50.601" v="323" actId="164"/>
          <ac:spMkLst>
            <pc:docMk/>
            <pc:sldMk cId="3665832010" sldId="293"/>
            <ac:spMk id="11" creationId="{0B381E84-4178-86AD-85C2-CC8BB7C3D6D3}"/>
          </ac:spMkLst>
        </pc:spChg>
        <pc:spChg chg="mod topLvl">
          <ac:chgData name="Christopher Potter" userId="24ad2ef8db5e8a45" providerId="LiveId" clId="{10AB9FE2-9012-46EF-B18A-C87D5526F6EE}" dt="2026-07-06T09:51:50.601" v="323" actId="164"/>
          <ac:spMkLst>
            <pc:docMk/>
            <pc:sldMk cId="3665832010" sldId="293"/>
            <ac:spMk id="15" creationId="{4B41D359-8691-2824-20E8-58C5ABED2EA0}"/>
          </ac:spMkLst>
        </pc:spChg>
        <pc:spChg chg="mod topLvl">
          <ac:chgData name="Christopher Potter" userId="24ad2ef8db5e8a45" providerId="LiveId" clId="{10AB9FE2-9012-46EF-B18A-C87D5526F6EE}" dt="2026-07-06T09:51:50.601" v="323" actId="164"/>
          <ac:spMkLst>
            <pc:docMk/>
            <pc:sldMk cId="3665832010" sldId="293"/>
            <ac:spMk id="16" creationId="{B71D8C05-16A1-3117-BA62-77CF0C13B42C}"/>
          </ac:spMkLst>
        </pc:spChg>
        <pc:spChg chg="mod topLvl">
          <ac:chgData name="Christopher Potter" userId="24ad2ef8db5e8a45" providerId="LiveId" clId="{10AB9FE2-9012-46EF-B18A-C87D5526F6EE}" dt="2026-07-06T09:51:50.601" v="323" actId="164"/>
          <ac:spMkLst>
            <pc:docMk/>
            <pc:sldMk cId="3665832010" sldId="293"/>
            <ac:spMk id="36" creationId="{6BA96AEA-049F-3851-F48D-8D0C2A6A959A}"/>
          </ac:spMkLst>
        </pc:spChg>
        <pc:grpChg chg="add mod">
          <ac:chgData name="Christopher Potter" userId="24ad2ef8db5e8a45" providerId="LiveId" clId="{10AB9FE2-9012-46EF-B18A-C87D5526F6EE}" dt="2026-07-06T09:51:50.601" v="323" actId="164"/>
          <ac:grpSpMkLst>
            <pc:docMk/>
            <pc:sldMk cId="3665832010" sldId="293"/>
            <ac:grpSpMk id="10" creationId="{3E843D6E-D9FC-CFE2-2D1D-8A7B3791579F}"/>
          </ac:grpSpMkLst>
        </pc:grpChg>
        <pc:cxnChg chg="add mod">
          <ac:chgData name="Christopher Potter" userId="24ad2ef8db5e8a45" providerId="LiveId" clId="{10AB9FE2-9012-46EF-B18A-C87D5526F6EE}" dt="2026-07-06T09:51:50.601" v="323" actId="164"/>
          <ac:cxnSpMkLst>
            <pc:docMk/>
            <pc:sldMk cId="3665832010" sldId="293"/>
            <ac:cxnSpMk id="6" creationId="{7F0CA989-F703-9DCA-CF4F-625F8ECB3874}"/>
          </ac:cxnSpMkLst>
        </pc:cxnChg>
        <pc:cxnChg chg="mod topLvl">
          <ac:chgData name="Christopher Potter" userId="24ad2ef8db5e8a45" providerId="LiveId" clId="{10AB9FE2-9012-46EF-B18A-C87D5526F6EE}" dt="2026-07-06T09:51:50.601" v="323" actId="164"/>
          <ac:cxnSpMkLst>
            <pc:docMk/>
            <pc:sldMk cId="3665832010" sldId="293"/>
            <ac:cxnSpMk id="7" creationId="{CF49F223-E999-163C-40AD-54271C1CC18A}"/>
          </ac:cxnSpMkLst>
        </pc:cxnChg>
        <pc:cxnChg chg="mod topLvl">
          <ac:chgData name="Christopher Potter" userId="24ad2ef8db5e8a45" providerId="LiveId" clId="{10AB9FE2-9012-46EF-B18A-C87D5526F6EE}" dt="2026-07-06T09:51:50.601" v="323" actId="164"/>
          <ac:cxnSpMkLst>
            <pc:docMk/>
            <pc:sldMk cId="3665832010" sldId="293"/>
            <ac:cxnSpMk id="9" creationId="{28B95A8F-1D50-7C97-B5B7-7ED33F717D94}"/>
          </ac:cxnSpMkLst>
        </pc:cxnChg>
      </pc:sldChg>
      <pc:sldChg chg="addSp delSp modSp add mod">
        <pc:chgData name="Christopher Potter" userId="24ad2ef8db5e8a45" providerId="LiveId" clId="{10AB9FE2-9012-46EF-B18A-C87D5526F6EE}" dt="2026-07-06T09:55:12.016" v="377" actId="20577"/>
        <pc:sldMkLst>
          <pc:docMk/>
          <pc:sldMk cId="2795550214" sldId="294"/>
        </pc:sldMkLst>
        <pc:spChg chg="mod">
          <ac:chgData name="Christopher Potter" userId="24ad2ef8db5e8a45" providerId="LiveId" clId="{10AB9FE2-9012-46EF-B18A-C87D5526F6EE}" dt="2026-07-06T09:55:12.016" v="377" actId="20577"/>
          <ac:spMkLst>
            <pc:docMk/>
            <pc:sldMk cId="2795550214" sldId="294"/>
            <ac:spMk id="3" creationId="{E04EC10C-CF52-F130-E4CF-DE46C1293007}"/>
          </ac:spMkLst>
        </pc:spChg>
        <pc:spChg chg="mod topLvl">
          <ac:chgData name="Christopher Potter" userId="24ad2ef8db5e8a45" providerId="LiveId" clId="{10AB9FE2-9012-46EF-B18A-C87D5526F6EE}" dt="2026-07-06T09:54:52.313" v="373" actId="164"/>
          <ac:spMkLst>
            <pc:docMk/>
            <pc:sldMk cId="2795550214" sldId="294"/>
            <ac:spMk id="4" creationId="{6F9E41F3-D800-4093-98A6-CD92C1030BA7}"/>
          </ac:spMkLst>
        </pc:spChg>
        <pc:spChg chg="mod topLvl">
          <ac:chgData name="Christopher Potter" userId="24ad2ef8db5e8a45" providerId="LiveId" clId="{10AB9FE2-9012-46EF-B18A-C87D5526F6EE}" dt="2026-07-06T09:54:52.313" v="373" actId="164"/>
          <ac:spMkLst>
            <pc:docMk/>
            <pc:sldMk cId="2795550214" sldId="294"/>
            <ac:spMk id="11" creationId="{1D004FD7-AEB0-9C03-F384-E89CAE79DB63}"/>
          </ac:spMkLst>
        </pc:spChg>
        <pc:spChg chg="mod topLvl">
          <ac:chgData name="Christopher Potter" userId="24ad2ef8db5e8a45" providerId="LiveId" clId="{10AB9FE2-9012-46EF-B18A-C87D5526F6EE}" dt="2026-07-06T09:54:52.313" v="373" actId="164"/>
          <ac:spMkLst>
            <pc:docMk/>
            <pc:sldMk cId="2795550214" sldId="294"/>
            <ac:spMk id="15" creationId="{12F1A3BE-8E3A-E4E9-2329-4D697C7362C2}"/>
          </ac:spMkLst>
        </pc:spChg>
        <pc:spChg chg="mod topLvl">
          <ac:chgData name="Christopher Potter" userId="24ad2ef8db5e8a45" providerId="LiveId" clId="{10AB9FE2-9012-46EF-B18A-C87D5526F6EE}" dt="2026-07-06T09:54:52.313" v="373" actId="164"/>
          <ac:spMkLst>
            <pc:docMk/>
            <pc:sldMk cId="2795550214" sldId="294"/>
            <ac:spMk id="16" creationId="{6054D17A-916F-82EA-7D6A-BAEA8DD3E7C6}"/>
          </ac:spMkLst>
        </pc:spChg>
        <pc:spChg chg="add mod">
          <ac:chgData name="Christopher Potter" userId="24ad2ef8db5e8a45" providerId="LiveId" clId="{10AB9FE2-9012-46EF-B18A-C87D5526F6EE}" dt="2026-07-06T09:54:52.313" v="373" actId="164"/>
          <ac:spMkLst>
            <pc:docMk/>
            <pc:sldMk cId="2795550214" sldId="294"/>
            <ac:spMk id="28" creationId="{C97C5353-D33A-8F43-E29E-92E839987051}"/>
          </ac:spMkLst>
        </pc:spChg>
        <pc:spChg chg="mod topLvl">
          <ac:chgData name="Christopher Potter" userId="24ad2ef8db5e8a45" providerId="LiveId" clId="{10AB9FE2-9012-46EF-B18A-C87D5526F6EE}" dt="2026-07-06T09:54:52.313" v="373" actId="164"/>
          <ac:spMkLst>
            <pc:docMk/>
            <pc:sldMk cId="2795550214" sldId="294"/>
            <ac:spMk id="36" creationId="{6FF3ACE4-6B77-0B3E-1E70-9FF4735521B9}"/>
          </ac:spMkLst>
        </pc:spChg>
        <pc:grpChg chg="add mod">
          <ac:chgData name="Christopher Potter" userId="24ad2ef8db5e8a45" providerId="LiveId" clId="{10AB9FE2-9012-46EF-B18A-C87D5526F6EE}" dt="2026-07-06T09:54:55.328" v="374" actId="1076"/>
          <ac:grpSpMkLst>
            <pc:docMk/>
            <pc:sldMk cId="2795550214" sldId="294"/>
            <ac:grpSpMk id="29" creationId="{DB41159B-7E3D-E0F2-B050-9BFACFF2DA81}"/>
          </ac:grpSpMkLst>
        </pc:grpChg>
        <pc:cxnChg chg="add mod">
          <ac:chgData name="Christopher Potter" userId="24ad2ef8db5e8a45" providerId="LiveId" clId="{10AB9FE2-9012-46EF-B18A-C87D5526F6EE}" dt="2026-07-06T09:53:28.302" v="343" actId="1076"/>
          <ac:cxnSpMkLst>
            <pc:docMk/>
            <pc:sldMk cId="2795550214" sldId="294"/>
            <ac:cxnSpMk id="5" creationId="{775B6292-5D4E-2FDF-B6C9-6323A6C162E2}"/>
          </ac:cxnSpMkLst>
        </pc:cxnChg>
        <pc:cxnChg chg="mod topLvl">
          <ac:chgData name="Christopher Potter" userId="24ad2ef8db5e8a45" providerId="LiveId" clId="{10AB9FE2-9012-46EF-B18A-C87D5526F6EE}" dt="2026-07-06T09:54:52.313" v="373" actId="164"/>
          <ac:cxnSpMkLst>
            <pc:docMk/>
            <pc:sldMk cId="2795550214" sldId="294"/>
            <ac:cxnSpMk id="7" creationId="{7D9B5C20-AD0B-2E9A-102D-1743BF7F4BE3}"/>
          </ac:cxnSpMkLst>
        </pc:cxnChg>
        <pc:cxnChg chg="add mod">
          <ac:chgData name="Christopher Potter" userId="24ad2ef8db5e8a45" providerId="LiveId" clId="{10AB9FE2-9012-46EF-B18A-C87D5526F6EE}" dt="2026-07-06T09:53:23.818" v="342" actId="1076"/>
          <ac:cxnSpMkLst>
            <pc:docMk/>
            <pc:sldMk cId="2795550214" sldId="294"/>
            <ac:cxnSpMk id="8" creationId="{E1206C5E-93CB-4534-BE07-5012DE521CB2}"/>
          </ac:cxnSpMkLst>
        </pc:cxnChg>
        <pc:cxnChg chg="add mod">
          <ac:chgData name="Christopher Potter" userId="24ad2ef8db5e8a45" providerId="LiveId" clId="{10AB9FE2-9012-46EF-B18A-C87D5526F6EE}" dt="2026-07-06T09:54:52.313" v="373" actId="164"/>
          <ac:cxnSpMkLst>
            <pc:docMk/>
            <pc:sldMk cId="2795550214" sldId="294"/>
            <ac:cxnSpMk id="12" creationId="{54ED1BCC-0161-913C-8E7F-012BEBA577CE}"/>
          </ac:cxnSpMkLst>
        </pc:cxnChg>
        <pc:cxnChg chg="add mod">
          <ac:chgData name="Christopher Potter" userId="24ad2ef8db5e8a45" providerId="LiveId" clId="{10AB9FE2-9012-46EF-B18A-C87D5526F6EE}" dt="2026-07-06T09:54:52.313" v="373" actId="164"/>
          <ac:cxnSpMkLst>
            <pc:docMk/>
            <pc:sldMk cId="2795550214" sldId="294"/>
            <ac:cxnSpMk id="18" creationId="{F8C37061-3AB3-831A-AD3B-6195D2E581B4}"/>
          </ac:cxnSpMkLst>
        </pc:cxnChg>
        <pc:cxnChg chg="add mod">
          <ac:chgData name="Christopher Potter" userId="24ad2ef8db5e8a45" providerId="LiveId" clId="{10AB9FE2-9012-46EF-B18A-C87D5526F6EE}" dt="2026-07-06T09:54:14.048" v="360" actId="14100"/>
          <ac:cxnSpMkLst>
            <pc:docMk/>
            <pc:sldMk cId="2795550214" sldId="294"/>
            <ac:cxnSpMk id="23" creationId="{B8A70401-381E-2649-8D9C-8C3D4F18BE67}"/>
          </ac:cxnSpMkLst>
        </pc:cxnChg>
      </pc:sldChg>
      <pc:sldChg chg="addSp delSp modSp add mod">
        <pc:chgData name="Christopher Potter" userId="24ad2ef8db5e8a45" providerId="LiveId" clId="{10AB9FE2-9012-46EF-B18A-C87D5526F6EE}" dt="2026-07-06T10:08:25.321" v="423" actId="164"/>
        <pc:sldMkLst>
          <pc:docMk/>
          <pc:sldMk cId="454165194" sldId="295"/>
        </pc:sldMkLst>
        <pc:spChg chg="mod">
          <ac:chgData name="Christopher Potter" userId="24ad2ef8db5e8a45" providerId="LiveId" clId="{10AB9FE2-9012-46EF-B18A-C87D5526F6EE}" dt="2026-07-06T10:08:00.477" v="415" actId="6549"/>
          <ac:spMkLst>
            <pc:docMk/>
            <pc:sldMk cId="454165194" sldId="295"/>
            <ac:spMk id="4" creationId="{FA4D2F49-BD55-1376-5FD9-39A808A2CA5A}"/>
          </ac:spMkLst>
        </pc:spChg>
        <pc:spChg chg="mod">
          <ac:chgData name="Christopher Potter" userId="24ad2ef8db5e8a45" providerId="LiveId" clId="{10AB9FE2-9012-46EF-B18A-C87D5526F6EE}" dt="2026-07-06T10:08:00.477" v="415" actId="6549"/>
          <ac:spMkLst>
            <pc:docMk/>
            <pc:sldMk cId="454165194" sldId="295"/>
            <ac:spMk id="11" creationId="{53B7C7CD-BE24-4141-BA20-BE3EDDF0F47D}"/>
          </ac:spMkLst>
        </pc:spChg>
        <pc:spChg chg="mod">
          <ac:chgData name="Christopher Potter" userId="24ad2ef8db5e8a45" providerId="LiveId" clId="{10AB9FE2-9012-46EF-B18A-C87D5526F6EE}" dt="2026-07-06T10:08:00.477" v="415" actId="6549"/>
          <ac:spMkLst>
            <pc:docMk/>
            <pc:sldMk cId="454165194" sldId="295"/>
            <ac:spMk id="15" creationId="{39279496-4F80-FAD0-1D43-3FBE9D90A933}"/>
          </ac:spMkLst>
        </pc:spChg>
        <pc:spChg chg="mod">
          <ac:chgData name="Christopher Potter" userId="24ad2ef8db5e8a45" providerId="LiveId" clId="{10AB9FE2-9012-46EF-B18A-C87D5526F6EE}" dt="2026-07-06T10:08:00.477" v="415" actId="6549"/>
          <ac:spMkLst>
            <pc:docMk/>
            <pc:sldMk cId="454165194" sldId="295"/>
            <ac:spMk id="16" creationId="{446C822A-40FE-77E1-9DA7-730CD5001E80}"/>
          </ac:spMkLst>
        </pc:spChg>
        <pc:spChg chg="add mod">
          <ac:chgData name="Christopher Potter" userId="24ad2ef8db5e8a45" providerId="LiveId" clId="{10AB9FE2-9012-46EF-B18A-C87D5526F6EE}" dt="2026-07-06T10:08:25.321" v="423" actId="164"/>
          <ac:spMkLst>
            <pc:docMk/>
            <pc:sldMk cId="454165194" sldId="295"/>
            <ac:spMk id="28" creationId="{F3D8880C-DDCE-1D9B-42CD-42A0B896F415}"/>
          </ac:spMkLst>
        </pc:spChg>
        <pc:spChg chg="add mod">
          <ac:chgData name="Christopher Potter" userId="24ad2ef8db5e8a45" providerId="LiveId" clId="{10AB9FE2-9012-46EF-B18A-C87D5526F6EE}" dt="2026-07-06T10:08:25.321" v="423" actId="164"/>
          <ac:spMkLst>
            <pc:docMk/>
            <pc:sldMk cId="454165194" sldId="295"/>
            <ac:spMk id="30" creationId="{AECFB508-D0CC-5B09-8E07-62BA574098E1}"/>
          </ac:spMkLst>
        </pc:spChg>
        <pc:spChg chg="mod">
          <ac:chgData name="Christopher Potter" userId="24ad2ef8db5e8a45" providerId="LiveId" clId="{10AB9FE2-9012-46EF-B18A-C87D5526F6EE}" dt="2026-07-06T10:08:00.477" v="415" actId="6549"/>
          <ac:spMkLst>
            <pc:docMk/>
            <pc:sldMk cId="454165194" sldId="295"/>
            <ac:spMk id="36" creationId="{2A791666-DBD6-D5E5-B649-E0DD8AA5DC16}"/>
          </ac:spMkLst>
        </pc:spChg>
        <pc:grpChg chg="mod">
          <ac:chgData name="Christopher Potter" userId="24ad2ef8db5e8a45" providerId="LiveId" clId="{10AB9FE2-9012-46EF-B18A-C87D5526F6EE}" dt="2026-07-06T10:08:25.321" v="423" actId="164"/>
          <ac:grpSpMkLst>
            <pc:docMk/>
            <pc:sldMk cId="454165194" sldId="295"/>
            <ac:grpSpMk id="10" creationId="{2038CEF3-E4A4-9D74-F87A-CDE4E448CC6B}"/>
          </ac:grpSpMkLst>
        </pc:grpChg>
        <pc:grpChg chg="add mod">
          <ac:chgData name="Christopher Potter" userId="24ad2ef8db5e8a45" providerId="LiveId" clId="{10AB9FE2-9012-46EF-B18A-C87D5526F6EE}" dt="2026-07-06T10:08:25.321" v="423" actId="164"/>
          <ac:grpSpMkLst>
            <pc:docMk/>
            <pc:sldMk cId="454165194" sldId="295"/>
            <ac:grpSpMk id="33" creationId="{097FA240-CA68-245C-8692-659D066D2870}"/>
          </ac:grpSpMkLst>
        </pc:grpChg>
        <pc:cxnChg chg="mod">
          <ac:chgData name="Christopher Potter" userId="24ad2ef8db5e8a45" providerId="LiveId" clId="{10AB9FE2-9012-46EF-B18A-C87D5526F6EE}" dt="2026-07-06T10:08:00.477" v="415" actId="6549"/>
          <ac:cxnSpMkLst>
            <pc:docMk/>
            <pc:sldMk cId="454165194" sldId="295"/>
            <ac:cxnSpMk id="7" creationId="{900472BE-AD3D-6CB2-2E29-38AE0C83C341}"/>
          </ac:cxnSpMkLst>
        </pc:cxnChg>
        <pc:cxnChg chg="add mod">
          <ac:chgData name="Christopher Potter" userId="24ad2ef8db5e8a45" providerId="LiveId" clId="{10AB9FE2-9012-46EF-B18A-C87D5526F6EE}" dt="2026-07-06T10:08:25.321" v="423" actId="164"/>
          <ac:cxnSpMkLst>
            <pc:docMk/>
            <pc:sldMk cId="454165194" sldId="295"/>
            <ac:cxnSpMk id="12" creationId="{3690DF99-DBD4-69E4-0882-636853521E90}"/>
          </ac:cxnSpMkLst>
        </pc:cxnChg>
        <pc:cxnChg chg="add mod">
          <ac:chgData name="Christopher Potter" userId="24ad2ef8db5e8a45" providerId="LiveId" clId="{10AB9FE2-9012-46EF-B18A-C87D5526F6EE}" dt="2026-07-06T10:08:25.321" v="423" actId="164"/>
          <ac:cxnSpMkLst>
            <pc:docMk/>
            <pc:sldMk cId="454165194" sldId="295"/>
            <ac:cxnSpMk id="13" creationId="{D98BFCE5-E61C-8FB2-FB3E-0D26643DF317}"/>
          </ac:cxnSpMkLst>
        </pc:cxnChg>
        <pc:cxnChg chg="add mod">
          <ac:chgData name="Christopher Potter" userId="24ad2ef8db5e8a45" providerId="LiveId" clId="{10AB9FE2-9012-46EF-B18A-C87D5526F6EE}" dt="2026-07-06T10:08:25.321" v="423" actId="164"/>
          <ac:cxnSpMkLst>
            <pc:docMk/>
            <pc:sldMk cId="454165194" sldId="295"/>
            <ac:cxnSpMk id="14" creationId="{E5A96EB5-FB14-E463-60AB-20270E1E0B7E}"/>
          </ac:cxnSpMkLst>
        </pc:cxnChg>
        <pc:cxnChg chg="add mod">
          <ac:chgData name="Christopher Potter" userId="24ad2ef8db5e8a45" providerId="LiveId" clId="{10AB9FE2-9012-46EF-B18A-C87D5526F6EE}" dt="2026-07-06T10:08:25.321" v="423" actId="164"/>
          <ac:cxnSpMkLst>
            <pc:docMk/>
            <pc:sldMk cId="454165194" sldId="295"/>
            <ac:cxnSpMk id="22" creationId="{2FC1F30A-245A-733E-93F9-5ED59A9CB7D4}"/>
          </ac:cxnSpMkLst>
        </pc:cxnChg>
      </pc:sldChg>
      <pc:sldChg chg="addSp delSp modSp add mod delAnim modAnim">
        <pc:chgData name="Christopher Potter" userId="24ad2ef8db5e8a45" providerId="LiveId" clId="{10AB9FE2-9012-46EF-B18A-C87D5526F6EE}" dt="2026-07-06T12:25:10.321" v="506" actId="20577"/>
        <pc:sldMkLst>
          <pc:docMk/>
          <pc:sldMk cId="1074973614" sldId="296"/>
        </pc:sldMkLst>
        <pc:spChg chg="mod">
          <ac:chgData name="Christopher Potter" userId="24ad2ef8db5e8a45" providerId="LiveId" clId="{10AB9FE2-9012-46EF-B18A-C87D5526F6EE}" dt="2026-07-06T12:25:10.321" v="506" actId="20577"/>
          <ac:spMkLst>
            <pc:docMk/>
            <pc:sldMk cId="1074973614" sldId="296"/>
            <ac:spMk id="3" creationId="{9923BE76-CF68-AFF2-556F-BF705D84862F}"/>
          </ac:spMkLst>
        </pc:spChg>
        <pc:spChg chg="add mod">
          <ac:chgData name="Christopher Potter" userId="24ad2ef8db5e8a45" providerId="LiveId" clId="{10AB9FE2-9012-46EF-B18A-C87D5526F6EE}" dt="2026-07-06T12:24:45.527" v="502" actId="164"/>
          <ac:spMkLst>
            <pc:docMk/>
            <pc:sldMk cId="1074973614" sldId="296"/>
            <ac:spMk id="6" creationId="{9DA11C82-A8B2-F5DC-2C81-AEA0174DA98E}"/>
          </ac:spMkLst>
        </pc:spChg>
        <pc:spChg chg="mod topLvl">
          <ac:chgData name="Christopher Potter" userId="24ad2ef8db5e8a45" providerId="LiveId" clId="{10AB9FE2-9012-46EF-B18A-C87D5526F6EE}" dt="2026-07-06T12:24:45.527" v="502" actId="164"/>
          <ac:spMkLst>
            <pc:docMk/>
            <pc:sldMk cId="1074973614" sldId="296"/>
            <ac:spMk id="11" creationId="{89D71CAF-C38F-112F-9568-B160C46C4F9C}"/>
          </ac:spMkLst>
        </pc:spChg>
        <pc:spChg chg="mod topLvl">
          <ac:chgData name="Christopher Potter" userId="24ad2ef8db5e8a45" providerId="LiveId" clId="{10AB9FE2-9012-46EF-B18A-C87D5526F6EE}" dt="2026-07-06T12:24:45.527" v="502" actId="164"/>
          <ac:spMkLst>
            <pc:docMk/>
            <pc:sldMk cId="1074973614" sldId="296"/>
            <ac:spMk id="15" creationId="{85BADDE4-B8F0-06E8-CDF3-6CD4502C068A}"/>
          </ac:spMkLst>
        </pc:spChg>
        <pc:spChg chg="mod topLvl">
          <ac:chgData name="Christopher Potter" userId="24ad2ef8db5e8a45" providerId="LiveId" clId="{10AB9FE2-9012-46EF-B18A-C87D5526F6EE}" dt="2026-07-06T12:24:45.527" v="502" actId="164"/>
          <ac:spMkLst>
            <pc:docMk/>
            <pc:sldMk cId="1074973614" sldId="296"/>
            <ac:spMk id="28" creationId="{89F37126-6C84-3B62-C4D7-7C0F04504C45}"/>
          </ac:spMkLst>
        </pc:spChg>
        <pc:spChg chg="mod topLvl">
          <ac:chgData name="Christopher Potter" userId="24ad2ef8db5e8a45" providerId="LiveId" clId="{10AB9FE2-9012-46EF-B18A-C87D5526F6EE}" dt="2026-07-06T12:24:45.527" v="502" actId="164"/>
          <ac:spMkLst>
            <pc:docMk/>
            <pc:sldMk cId="1074973614" sldId="296"/>
            <ac:spMk id="36" creationId="{6FC9806B-B12E-321D-91EF-5B7BBFD18564}"/>
          </ac:spMkLst>
        </pc:spChg>
        <pc:spChg chg="add mod">
          <ac:chgData name="Christopher Potter" userId="24ad2ef8db5e8a45" providerId="LiveId" clId="{10AB9FE2-9012-46EF-B18A-C87D5526F6EE}" dt="2026-07-06T12:24:45.527" v="502" actId="164"/>
          <ac:spMkLst>
            <pc:docMk/>
            <pc:sldMk cId="1074973614" sldId="296"/>
            <ac:spMk id="71" creationId="{C290AC77-FF32-1AF2-8278-D070C2A42270}"/>
          </ac:spMkLst>
        </pc:spChg>
        <pc:grpChg chg="add mod">
          <ac:chgData name="Christopher Potter" userId="24ad2ef8db5e8a45" providerId="LiveId" clId="{10AB9FE2-9012-46EF-B18A-C87D5526F6EE}" dt="2026-07-06T12:24:50.946" v="503" actId="1076"/>
          <ac:grpSpMkLst>
            <pc:docMk/>
            <pc:sldMk cId="1074973614" sldId="296"/>
            <ac:grpSpMk id="72" creationId="{AE5D7074-D27A-096F-A2DB-3F5DA60B61DB}"/>
          </ac:grpSpMkLst>
        </pc:grpChg>
        <pc:cxnChg chg="mod">
          <ac:chgData name="Christopher Potter" userId="24ad2ef8db5e8a45" providerId="LiveId" clId="{10AB9FE2-9012-46EF-B18A-C87D5526F6EE}" dt="2026-07-06T12:21:38.452" v="444" actId="14100"/>
          <ac:cxnSpMkLst>
            <pc:docMk/>
            <pc:sldMk cId="1074973614" sldId="296"/>
            <ac:cxnSpMk id="8" creationId="{A5D66CE4-346E-A5CA-46C5-79C25CD47505}"/>
          </ac:cxnSpMkLst>
        </pc:cxnChg>
        <pc:cxnChg chg="add mod">
          <ac:chgData name="Christopher Potter" userId="24ad2ef8db5e8a45" providerId="LiveId" clId="{10AB9FE2-9012-46EF-B18A-C87D5526F6EE}" dt="2026-07-06T12:22:00.575" v="448" actId="1035"/>
          <ac:cxnSpMkLst>
            <pc:docMk/>
            <pc:sldMk cId="1074973614" sldId="296"/>
            <ac:cxnSpMk id="46" creationId="{9F482A2B-70C2-6F5F-5F0A-0CB3086AEB29}"/>
          </ac:cxnSpMkLst>
        </pc:cxnChg>
        <pc:cxnChg chg="add mod">
          <ac:chgData name="Christopher Potter" userId="24ad2ef8db5e8a45" providerId="LiveId" clId="{10AB9FE2-9012-46EF-B18A-C87D5526F6EE}" dt="2026-07-06T12:24:45.527" v="502" actId="164"/>
          <ac:cxnSpMkLst>
            <pc:docMk/>
            <pc:sldMk cId="1074973614" sldId="296"/>
            <ac:cxnSpMk id="47" creationId="{F1D8A2D3-9D41-820A-FD28-3998629C9682}"/>
          </ac:cxnSpMkLst>
        </pc:cxnChg>
        <pc:cxnChg chg="add mod">
          <ac:chgData name="Christopher Potter" userId="24ad2ef8db5e8a45" providerId="LiveId" clId="{10AB9FE2-9012-46EF-B18A-C87D5526F6EE}" dt="2026-07-06T12:22:16.261" v="455" actId="1076"/>
          <ac:cxnSpMkLst>
            <pc:docMk/>
            <pc:sldMk cId="1074973614" sldId="296"/>
            <ac:cxnSpMk id="48" creationId="{3D4DB587-B6C4-16A1-B281-88CECAA8124C}"/>
          </ac:cxnSpMkLst>
        </pc:cxnChg>
        <pc:cxnChg chg="add mod">
          <ac:chgData name="Christopher Potter" userId="24ad2ef8db5e8a45" providerId="LiveId" clId="{10AB9FE2-9012-46EF-B18A-C87D5526F6EE}" dt="2026-07-06T12:22:51.234" v="470" actId="1076"/>
          <ac:cxnSpMkLst>
            <pc:docMk/>
            <pc:sldMk cId="1074973614" sldId="296"/>
            <ac:cxnSpMk id="49" creationId="{3319B4B4-96E9-9329-53C3-5B4D7A9570B2}"/>
          </ac:cxnSpMkLst>
        </pc:cxnChg>
        <pc:cxnChg chg="add mod">
          <ac:chgData name="Christopher Potter" userId="24ad2ef8db5e8a45" providerId="LiveId" clId="{10AB9FE2-9012-46EF-B18A-C87D5526F6EE}" dt="2026-07-06T12:22:28.891" v="459" actId="1076"/>
          <ac:cxnSpMkLst>
            <pc:docMk/>
            <pc:sldMk cId="1074973614" sldId="296"/>
            <ac:cxnSpMk id="50" creationId="{D3220B94-2D27-01F3-5E0C-4C0D07608595}"/>
          </ac:cxnSpMkLst>
        </pc:cxnChg>
        <pc:cxnChg chg="add mod">
          <ac:chgData name="Christopher Potter" userId="24ad2ef8db5e8a45" providerId="LiveId" clId="{10AB9FE2-9012-46EF-B18A-C87D5526F6EE}" dt="2026-07-06T12:24:45.527" v="502" actId="164"/>
          <ac:cxnSpMkLst>
            <pc:docMk/>
            <pc:sldMk cId="1074973614" sldId="296"/>
            <ac:cxnSpMk id="51" creationId="{99475BCD-2E5C-4BF0-7A12-D6214BE7FFEA}"/>
          </ac:cxnSpMkLst>
        </pc:cxnChg>
        <pc:cxnChg chg="add mod">
          <ac:chgData name="Christopher Potter" userId="24ad2ef8db5e8a45" providerId="LiveId" clId="{10AB9FE2-9012-46EF-B18A-C87D5526F6EE}" dt="2026-07-06T12:22:43.450" v="465" actId="14100"/>
          <ac:cxnSpMkLst>
            <pc:docMk/>
            <pc:sldMk cId="1074973614" sldId="296"/>
            <ac:cxnSpMk id="53" creationId="{A2745B80-70BF-911B-CF07-3660C0F5C297}"/>
          </ac:cxnSpMkLst>
        </pc:cxnChg>
        <pc:cxnChg chg="add mod">
          <ac:chgData name="Christopher Potter" userId="24ad2ef8db5e8a45" providerId="LiveId" clId="{10AB9FE2-9012-46EF-B18A-C87D5526F6EE}" dt="2026-07-06T12:22:55.418" v="472" actId="14100"/>
          <ac:cxnSpMkLst>
            <pc:docMk/>
            <pc:sldMk cId="1074973614" sldId="296"/>
            <ac:cxnSpMk id="56" creationId="{BB5A3C2B-7062-AB71-35E3-08C3A962730A}"/>
          </ac:cxnSpMkLst>
        </pc:cxnChg>
        <pc:cxnChg chg="add mod">
          <ac:chgData name="Christopher Potter" userId="24ad2ef8db5e8a45" providerId="LiveId" clId="{10AB9FE2-9012-46EF-B18A-C87D5526F6EE}" dt="2026-07-06T12:23:03.538" v="475" actId="14100"/>
          <ac:cxnSpMkLst>
            <pc:docMk/>
            <pc:sldMk cId="1074973614" sldId="296"/>
            <ac:cxnSpMk id="60" creationId="{3E705456-1BCF-B7FF-E147-A8ECFF6F7973}"/>
          </ac:cxnSpMkLst>
        </pc:cxnChg>
        <pc:cxnChg chg="add mod ord">
          <ac:chgData name="Christopher Potter" userId="24ad2ef8db5e8a45" providerId="LiveId" clId="{10AB9FE2-9012-46EF-B18A-C87D5526F6EE}" dt="2026-07-06T12:24:45.527" v="502" actId="164"/>
          <ac:cxnSpMkLst>
            <pc:docMk/>
            <pc:sldMk cId="1074973614" sldId="296"/>
            <ac:cxnSpMk id="63" creationId="{6AD9DB53-47DA-131F-36DA-247224B8E82B}"/>
          </ac:cxnSpMkLst>
        </pc:cxnChg>
        <pc:cxnChg chg="add mod ord">
          <ac:chgData name="Christopher Potter" userId="24ad2ef8db5e8a45" providerId="LiveId" clId="{10AB9FE2-9012-46EF-B18A-C87D5526F6EE}" dt="2026-07-06T12:24:23.086" v="499" actId="167"/>
          <ac:cxnSpMkLst>
            <pc:docMk/>
            <pc:sldMk cId="1074973614" sldId="296"/>
            <ac:cxnSpMk id="66" creationId="{62558E5E-1B12-6D69-28CB-2EDCB62E4624}"/>
          </ac:cxnSpMkLst>
        </pc:cxnChg>
      </pc:sldChg>
      <pc:sldChg chg="modSp add mod ord">
        <pc:chgData name="Christopher Potter" userId="24ad2ef8db5e8a45" providerId="LiveId" clId="{10AB9FE2-9012-46EF-B18A-C87D5526F6EE}" dt="2026-07-06T12:26:17.167" v="520" actId="20577"/>
        <pc:sldMkLst>
          <pc:docMk/>
          <pc:sldMk cId="391289771" sldId="297"/>
        </pc:sldMkLst>
        <pc:spChg chg="mod">
          <ac:chgData name="Christopher Potter" userId="24ad2ef8db5e8a45" providerId="LiveId" clId="{10AB9FE2-9012-46EF-B18A-C87D5526F6EE}" dt="2026-07-06T12:26:17.167" v="520" actId="20577"/>
          <ac:spMkLst>
            <pc:docMk/>
            <pc:sldMk cId="391289771" sldId="297"/>
            <ac:spMk id="3" creationId="{35E16F20-2CD6-FA21-12C2-69BAAD9AC2C3}"/>
          </ac:spMkLst>
        </pc:spChg>
        <pc:spChg chg="mod">
          <ac:chgData name="Christopher Potter" userId="24ad2ef8db5e8a45" providerId="LiveId" clId="{10AB9FE2-9012-46EF-B18A-C87D5526F6EE}" dt="2026-07-06T12:25:56.275" v="515" actId="20577"/>
          <ac:spMkLst>
            <pc:docMk/>
            <pc:sldMk cId="391289771" sldId="297"/>
            <ac:spMk id="6" creationId="{28F4542B-C075-96CC-B9FA-3B05033757CC}"/>
          </ac:spMkLst>
        </pc:spChg>
        <pc:spChg chg="mod">
          <ac:chgData name="Christopher Potter" userId="24ad2ef8db5e8a45" providerId="LiveId" clId="{10AB9FE2-9012-46EF-B18A-C87D5526F6EE}" dt="2026-07-06T12:25:56.275" v="515" actId="20577"/>
          <ac:spMkLst>
            <pc:docMk/>
            <pc:sldMk cId="391289771" sldId="297"/>
            <ac:spMk id="11" creationId="{055689E3-76A5-AF12-2821-C65DAD8B655C}"/>
          </ac:spMkLst>
        </pc:spChg>
        <pc:spChg chg="mod">
          <ac:chgData name="Christopher Potter" userId="24ad2ef8db5e8a45" providerId="LiveId" clId="{10AB9FE2-9012-46EF-B18A-C87D5526F6EE}" dt="2026-07-06T12:25:56.275" v="515" actId="20577"/>
          <ac:spMkLst>
            <pc:docMk/>
            <pc:sldMk cId="391289771" sldId="297"/>
            <ac:spMk id="15" creationId="{C8D4D369-D45B-0619-7AF2-A3DA77174CBB}"/>
          </ac:spMkLst>
        </pc:spChg>
        <pc:spChg chg="mod">
          <ac:chgData name="Christopher Potter" userId="24ad2ef8db5e8a45" providerId="LiveId" clId="{10AB9FE2-9012-46EF-B18A-C87D5526F6EE}" dt="2026-07-06T12:25:56.275" v="515" actId="20577"/>
          <ac:spMkLst>
            <pc:docMk/>
            <pc:sldMk cId="391289771" sldId="297"/>
            <ac:spMk id="28" creationId="{1D1C371C-B33A-ECC2-E72D-74A610C0C302}"/>
          </ac:spMkLst>
        </pc:spChg>
        <pc:spChg chg="mod">
          <ac:chgData name="Christopher Potter" userId="24ad2ef8db5e8a45" providerId="LiveId" clId="{10AB9FE2-9012-46EF-B18A-C87D5526F6EE}" dt="2026-07-06T12:25:56.275" v="515" actId="20577"/>
          <ac:spMkLst>
            <pc:docMk/>
            <pc:sldMk cId="391289771" sldId="297"/>
            <ac:spMk id="36" creationId="{AC1FE425-58D1-8235-E1CD-BA5B7A35867E}"/>
          </ac:spMkLst>
        </pc:spChg>
        <pc:spChg chg="mod">
          <ac:chgData name="Christopher Potter" userId="24ad2ef8db5e8a45" providerId="LiveId" clId="{10AB9FE2-9012-46EF-B18A-C87D5526F6EE}" dt="2026-07-06T12:25:56.275" v="515" actId="20577"/>
          <ac:spMkLst>
            <pc:docMk/>
            <pc:sldMk cId="391289771" sldId="297"/>
            <ac:spMk id="71" creationId="{D09F0623-999D-5BAE-3C08-144ABF219C2C}"/>
          </ac:spMkLst>
        </pc:spChg>
        <pc:grpChg chg="mod">
          <ac:chgData name="Christopher Potter" userId="24ad2ef8db5e8a45" providerId="LiveId" clId="{10AB9FE2-9012-46EF-B18A-C87D5526F6EE}" dt="2026-07-06T12:25:56.275" v="515" actId="20577"/>
          <ac:grpSpMkLst>
            <pc:docMk/>
            <pc:sldMk cId="391289771" sldId="297"/>
            <ac:grpSpMk id="72" creationId="{C81EB442-AB68-BBE1-1FBF-878E2E520A04}"/>
          </ac:grpSpMkLst>
        </pc:grpChg>
        <pc:cxnChg chg="mod">
          <ac:chgData name="Christopher Potter" userId="24ad2ef8db5e8a45" providerId="LiveId" clId="{10AB9FE2-9012-46EF-B18A-C87D5526F6EE}" dt="2026-07-06T12:25:56.275" v="515" actId="20577"/>
          <ac:cxnSpMkLst>
            <pc:docMk/>
            <pc:sldMk cId="391289771" sldId="297"/>
            <ac:cxnSpMk id="56" creationId="{FA454EF4-2A4F-68A0-FA2A-C96EC77D1B62}"/>
          </ac:cxnSpMkLst>
        </pc:cxnChg>
        <pc:cxnChg chg="mod">
          <ac:chgData name="Christopher Potter" userId="24ad2ef8db5e8a45" providerId="LiveId" clId="{10AB9FE2-9012-46EF-B18A-C87D5526F6EE}" dt="2026-07-06T12:25:56.275" v="515" actId="20577"/>
          <ac:cxnSpMkLst>
            <pc:docMk/>
            <pc:sldMk cId="391289771" sldId="297"/>
            <ac:cxnSpMk id="63" creationId="{370418A0-D9C1-73B6-CC12-7D113D8F2F81}"/>
          </ac:cxnSpMkLst>
        </pc:cxnChg>
        <pc:cxnChg chg="mod">
          <ac:chgData name="Christopher Potter" userId="24ad2ef8db5e8a45" providerId="LiveId" clId="{10AB9FE2-9012-46EF-B18A-C87D5526F6EE}" dt="2026-07-06T12:25:56.275" v="515" actId="20577"/>
          <ac:cxnSpMkLst>
            <pc:docMk/>
            <pc:sldMk cId="391289771" sldId="297"/>
            <ac:cxnSpMk id="66" creationId="{9CFABED7-058C-0BAF-E728-BB3682AA5942}"/>
          </ac:cxnSpMkLst>
        </pc:cxnChg>
      </pc:sldChg>
      <pc:sldChg chg="modSp add mod">
        <pc:chgData name="Christopher Potter" userId="24ad2ef8db5e8a45" providerId="LiveId" clId="{10AB9FE2-9012-46EF-B18A-C87D5526F6EE}" dt="2026-07-06T12:27:15.181" v="531" actId="20577"/>
        <pc:sldMkLst>
          <pc:docMk/>
          <pc:sldMk cId="110720447" sldId="298"/>
        </pc:sldMkLst>
        <pc:spChg chg="mod">
          <ac:chgData name="Christopher Potter" userId="24ad2ef8db5e8a45" providerId="LiveId" clId="{10AB9FE2-9012-46EF-B18A-C87D5526F6EE}" dt="2026-07-06T12:27:15.181" v="531" actId="20577"/>
          <ac:spMkLst>
            <pc:docMk/>
            <pc:sldMk cId="110720447" sldId="298"/>
            <ac:spMk id="3" creationId="{4AA0A644-FE8E-308B-5F64-9138EC770D2A}"/>
          </ac:spMkLst>
        </pc:spChg>
        <pc:spChg chg="mod">
          <ac:chgData name="Christopher Potter" userId="24ad2ef8db5e8a45" providerId="LiveId" clId="{10AB9FE2-9012-46EF-B18A-C87D5526F6EE}" dt="2026-07-06T12:27:09.029" v="528" actId="6549"/>
          <ac:spMkLst>
            <pc:docMk/>
            <pc:sldMk cId="110720447" sldId="298"/>
            <ac:spMk id="6" creationId="{5EE3E1F1-FFDD-CA44-963D-9D12BB085E02}"/>
          </ac:spMkLst>
        </pc:spChg>
        <pc:spChg chg="mod">
          <ac:chgData name="Christopher Potter" userId="24ad2ef8db5e8a45" providerId="LiveId" clId="{10AB9FE2-9012-46EF-B18A-C87D5526F6EE}" dt="2026-07-06T12:27:09.029" v="528" actId="6549"/>
          <ac:spMkLst>
            <pc:docMk/>
            <pc:sldMk cId="110720447" sldId="298"/>
            <ac:spMk id="11" creationId="{847A2815-868B-2C49-C12E-17484374BDFF}"/>
          </ac:spMkLst>
        </pc:spChg>
        <pc:spChg chg="mod">
          <ac:chgData name="Christopher Potter" userId="24ad2ef8db5e8a45" providerId="LiveId" clId="{10AB9FE2-9012-46EF-B18A-C87D5526F6EE}" dt="2026-07-06T12:27:09.029" v="528" actId="6549"/>
          <ac:spMkLst>
            <pc:docMk/>
            <pc:sldMk cId="110720447" sldId="298"/>
            <ac:spMk id="15" creationId="{A4DC1123-2733-A71D-A8EB-C25454041E0C}"/>
          </ac:spMkLst>
        </pc:spChg>
        <pc:spChg chg="mod">
          <ac:chgData name="Christopher Potter" userId="24ad2ef8db5e8a45" providerId="LiveId" clId="{10AB9FE2-9012-46EF-B18A-C87D5526F6EE}" dt="2026-07-06T12:27:09.029" v="528" actId="6549"/>
          <ac:spMkLst>
            <pc:docMk/>
            <pc:sldMk cId="110720447" sldId="298"/>
            <ac:spMk id="28" creationId="{A001399E-3161-A041-BC2F-7C593ACCD44F}"/>
          </ac:spMkLst>
        </pc:spChg>
        <pc:spChg chg="mod">
          <ac:chgData name="Christopher Potter" userId="24ad2ef8db5e8a45" providerId="LiveId" clId="{10AB9FE2-9012-46EF-B18A-C87D5526F6EE}" dt="2026-07-06T12:27:09.029" v="528" actId="6549"/>
          <ac:spMkLst>
            <pc:docMk/>
            <pc:sldMk cId="110720447" sldId="298"/>
            <ac:spMk id="36" creationId="{6B10D9E7-14BA-AEE9-A415-296DA72F5324}"/>
          </ac:spMkLst>
        </pc:spChg>
        <pc:spChg chg="mod">
          <ac:chgData name="Christopher Potter" userId="24ad2ef8db5e8a45" providerId="LiveId" clId="{10AB9FE2-9012-46EF-B18A-C87D5526F6EE}" dt="2026-07-06T12:27:09.029" v="528" actId="6549"/>
          <ac:spMkLst>
            <pc:docMk/>
            <pc:sldMk cId="110720447" sldId="298"/>
            <ac:spMk id="71" creationId="{69F2A18B-7FFC-B48C-4E9C-43C199271268}"/>
          </ac:spMkLst>
        </pc:spChg>
        <pc:grpChg chg="mod">
          <ac:chgData name="Christopher Potter" userId="24ad2ef8db5e8a45" providerId="LiveId" clId="{10AB9FE2-9012-46EF-B18A-C87D5526F6EE}" dt="2026-07-06T12:27:09.029" v="528" actId="6549"/>
          <ac:grpSpMkLst>
            <pc:docMk/>
            <pc:sldMk cId="110720447" sldId="298"/>
            <ac:grpSpMk id="72" creationId="{EFA8BDE4-5D4A-5328-C5EA-72C3507A53D3}"/>
          </ac:grpSpMkLst>
        </pc:grpChg>
        <pc:cxnChg chg="mod">
          <ac:chgData name="Christopher Potter" userId="24ad2ef8db5e8a45" providerId="LiveId" clId="{10AB9FE2-9012-46EF-B18A-C87D5526F6EE}" dt="2026-07-06T12:27:09.029" v="528" actId="6549"/>
          <ac:cxnSpMkLst>
            <pc:docMk/>
            <pc:sldMk cId="110720447" sldId="298"/>
            <ac:cxnSpMk id="49" creationId="{55B3FD1C-91A7-35C5-0D9C-9602D49D690C}"/>
          </ac:cxnSpMkLst>
        </pc:cxnChg>
        <pc:cxnChg chg="mod">
          <ac:chgData name="Christopher Potter" userId="24ad2ef8db5e8a45" providerId="LiveId" clId="{10AB9FE2-9012-46EF-B18A-C87D5526F6EE}" dt="2026-07-06T12:27:09.029" v="528" actId="6549"/>
          <ac:cxnSpMkLst>
            <pc:docMk/>
            <pc:sldMk cId="110720447" sldId="298"/>
            <ac:cxnSpMk id="50" creationId="{27E6F50A-2C38-E6B0-CAAF-8C8FA2398BA4}"/>
          </ac:cxnSpMkLst>
        </pc:cxnChg>
        <pc:cxnChg chg="mod">
          <ac:chgData name="Christopher Potter" userId="24ad2ef8db5e8a45" providerId="LiveId" clId="{10AB9FE2-9012-46EF-B18A-C87D5526F6EE}" dt="2026-07-06T12:27:09.029" v="528" actId="6549"/>
          <ac:cxnSpMkLst>
            <pc:docMk/>
            <pc:sldMk cId="110720447" sldId="298"/>
            <ac:cxnSpMk id="56" creationId="{14CDF3C2-8628-67A4-BFA0-6CCACC8F88E9}"/>
          </ac:cxnSpMkLst>
        </pc:cxnChg>
      </pc:sldChg>
      <pc:sldChg chg="addSp delSp modSp add mod ord">
        <pc:chgData name="Christopher Potter" userId="24ad2ef8db5e8a45" providerId="LiveId" clId="{10AB9FE2-9012-46EF-B18A-C87D5526F6EE}" dt="2026-07-09T13:27:23.168" v="1338" actId="20577"/>
        <pc:sldMkLst>
          <pc:docMk/>
          <pc:sldMk cId="207872215" sldId="299"/>
        </pc:sldMkLst>
        <pc:spChg chg="mod">
          <ac:chgData name="Christopher Potter" userId="24ad2ef8db5e8a45" providerId="LiveId" clId="{10AB9FE2-9012-46EF-B18A-C87D5526F6EE}" dt="2026-07-09T13:27:23.168" v="1338" actId="20577"/>
          <ac:spMkLst>
            <pc:docMk/>
            <pc:sldMk cId="207872215" sldId="299"/>
            <ac:spMk id="3" creationId="{2E1BA4BF-9B1C-1A67-6DF9-85F08F3EC9C8}"/>
          </ac:spMkLst>
        </pc:spChg>
        <pc:spChg chg="add mod">
          <ac:chgData name="Christopher Potter" userId="24ad2ef8db5e8a45" providerId="LiveId" clId="{10AB9FE2-9012-46EF-B18A-C87D5526F6EE}" dt="2026-07-09T13:27:05.317" v="1335" actId="20577"/>
          <ac:spMkLst>
            <pc:docMk/>
            <pc:sldMk cId="207872215" sldId="299"/>
            <ac:spMk id="5" creationId="{BD35C510-10E6-BC36-D115-52F13C957DA2}"/>
          </ac:spMkLst>
        </pc:spChg>
        <pc:spChg chg="mod topLvl">
          <ac:chgData name="Christopher Potter" userId="24ad2ef8db5e8a45" providerId="LiveId" clId="{10AB9FE2-9012-46EF-B18A-C87D5526F6EE}" dt="2026-07-09T13:27:05.317" v="1335" actId="20577"/>
          <ac:spMkLst>
            <pc:docMk/>
            <pc:sldMk cId="207872215" sldId="299"/>
            <ac:spMk id="6" creationId="{6EB8B52E-03B7-F3F5-61A8-CD6C3A58A27D}"/>
          </ac:spMkLst>
        </pc:spChg>
        <pc:spChg chg="mod topLvl">
          <ac:chgData name="Christopher Potter" userId="24ad2ef8db5e8a45" providerId="LiveId" clId="{10AB9FE2-9012-46EF-B18A-C87D5526F6EE}" dt="2026-07-09T13:27:05.317" v="1335" actId="20577"/>
          <ac:spMkLst>
            <pc:docMk/>
            <pc:sldMk cId="207872215" sldId="299"/>
            <ac:spMk id="11" creationId="{4411A2E0-34BD-CB14-8AF0-ADA7EBB05DC3}"/>
          </ac:spMkLst>
        </pc:spChg>
        <pc:spChg chg="mod topLvl">
          <ac:chgData name="Christopher Potter" userId="24ad2ef8db5e8a45" providerId="LiveId" clId="{10AB9FE2-9012-46EF-B18A-C87D5526F6EE}" dt="2026-07-09T13:27:05.317" v="1335" actId="20577"/>
          <ac:spMkLst>
            <pc:docMk/>
            <pc:sldMk cId="207872215" sldId="299"/>
            <ac:spMk id="15" creationId="{D6ED82CD-143C-C926-64DC-594C908DA0A7}"/>
          </ac:spMkLst>
        </pc:spChg>
        <pc:spChg chg="mod topLvl">
          <ac:chgData name="Christopher Potter" userId="24ad2ef8db5e8a45" providerId="LiveId" clId="{10AB9FE2-9012-46EF-B18A-C87D5526F6EE}" dt="2026-07-09T13:27:05.317" v="1335" actId="20577"/>
          <ac:spMkLst>
            <pc:docMk/>
            <pc:sldMk cId="207872215" sldId="299"/>
            <ac:spMk id="28" creationId="{2998DE7F-04C3-7224-1052-5DF956A545FB}"/>
          </ac:spMkLst>
        </pc:spChg>
        <pc:spChg chg="mod topLvl">
          <ac:chgData name="Christopher Potter" userId="24ad2ef8db5e8a45" providerId="LiveId" clId="{10AB9FE2-9012-46EF-B18A-C87D5526F6EE}" dt="2026-07-09T13:27:05.317" v="1335" actId="20577"/>
          <ac:spMkLst>
            <pc:docMk/>
            <pc:sldMk cId="207872215" sldId="299"/>
            <ac:spMk id="36" creationId="{3586947A-D9C8-D655-70C4-6A32C8561A22}"/>
          </ac:spMkLst>
        </pc:spChg>
        <pc:spChg chg="mod topLvl">
          <ac:chgData name="Christopher Potter" userId="24ad2ef8db5e8a45" providerId="LiveId" clId="{10AB9FE2-9012-46EF-B18A-C87D5526F6EE}" dt="2026-07-09T13:27:05.317" v="1335" actId="20577"/>
          <ac:spMkLst>
            <pc:docMk/>
            <pc:sldMk cId="207872215" sldId="299"/>
            <ac:spMk id="71" creationId="{5BD87D2F-8E12-8DF7-3725-03641E2B0DD9}"/>
          </ac:spMkLst>
        </pc:spChg>
        <pc:grpChg chg="add mod">
          <ac:chgData name="Christopher Potter" userId="24ad2ef8db5e8a45" providerId="LiveId" clId="{10AB9FE2-9012-46EF-B18A-C87D5526F6EE}" dt="2026-07-09T13:27:05.317" v="1335" actId="20577"/>
          <ac:grpSpMkLst>
            <pc:docMk/>
            <pc:sldMk cId="207872215" sldId="299"/>
            <ac:grpSpMk id="7" creationId="{23CDA001-0AAC-AB98-F7C8-C97EB066E660}"/>
          </ac:grpSpMkLst>
        </pc:grpChg>
        <pc:cxnChg chg="mod">
          <ac:chgData name="Christopher Potter" userId="24ad2ef8db5e8a45" providerId="LiveId" clId="{10AB9FE2-9012-46EF-B18A-C87D5526F6EE}" dt="2026-07-09T13:27:05.317" v="1335" actId="20577"/>
          <ac:cxnSpMkLst>
            <pc:docMk/>
            <pc:sldMk cId="207872215" sldId="299"/>
            <ac:cxnSpMk id="8" creationId="{8AFC2794-BB86-E80C-8459-7FD9405BCAE8}"/>
          </ac:cxnSpMkLst>
        </pc:cxnChg>
        <pc:cxnChg chg="mod topLvl">
          <ac:chgData name="Christopher Potter" userId="24ad2ef8db5e8a45" providerId="LiveId" clId="{10AB9FE2-9012-46EF-B18A-C87D5526F6EE}" dt="2026-07-06T12:59:00.151" v="550" actId="165"/>
          <ac:cxnSpMkLst>
            <pc:docMk/>
            <pc:sldMk cId="207872215" sldId="299"/>
            <ac:cxnSpMk id="49" creationId="{ECE0E77A-0CC2-D82E-FB10-2182A48AFA62}"/>
          </ac:cxnSpMkLst>
        </pc:cxnChg>
        <pc:cxnChg chg="mod topLvl">
          <ac:chgData name="Christopher Potter" userId="24ad2ef8db5e8a45" providerId="LiveId" clId="{10AB9FE2-9012-46EF-B18A-C87D5526F6EE}" dt="2026-07-06T12:59:05.076" v="551" actId="164"/>
          <ac:cxnSpMkLst>
            <pc:docMk/>
            <pc:sldMk cId="207872215" sldId="299"/>
            <ac:cxnSpMk id="50" creationId="{01841DF0-1E7F-C0B3-DB11-DD6316AB8D90}"/>
          </ac:cxnSpMkLst>
        </pc:cxnChg>
        <pc:cxnChg chg="mod topLvl">
          <ac:chgData name="Christopher Potter" userId="24ad2ef8db5e8a45" providerId="LiveId" clId="{10AB9FE2-9012-46EF-B18A-C87D5526F6EE}" dt="2026-07-06T12:59:05.076" v="551" actId="164"/>
          <ac:cxnSpMkLst>
            <pc:docMk/>
            <pc:sldMk cId="207872215" sldId="299"/>
            <ac:cxnSpMk id="60" creationId="{433015DD-A755-4C80-E306-8243DFC298B1}"/>
          </ac:cxnSpMkLst>
        </pc:cxnChg>
        <pc:cxnChg chg="mod">
          <ac:chgData name="Christopher Potter" userId="24ad2ef8db5e8a45" providerId="LiveId" clId="{10AB9FE2-9012-46EF-B18A-C87D5526F6EE}" dt="2026-07-09T13:27:05.317" v="1335" actId="20577"/>
          <ac:cxnSpMkLst>
            <pc:docMk/>
            <pc:sldMk cId="207872215" sldId="299"/>
            <ac:cxnSpMk id="66" creationId="{6FE7015F-CE30-D760-0EAF-734F982550F1}"/>
          </ac:cxnSpMkLst>
        </pc:cxnChg>
      </pc:sldChg>
      <pc:sldChg chg="addSp delSp modSp add mod">
        <pc:chgData name="Christopher Potter" userId="24ad2ef8db5e8a45" providerId="LiveId" clId="{10AB9FE2-9012-46EF-B18A-C87D5526F6EE}" dt="2026-07-09T13:26:43.244" v="1329" actId="20577"/>
        <pc:sldMkLst>
          <pc:docMk/>
          <pc:sldMk cId="1652215024" sldId="300"/>
        </pc:sldMkLst>
        <pc:spChg chg="ord">
          <ac:chgData name="Christopher Potter" userId="24ad2ef8db5e8a45" providerId="LiveId" clId="{10AB9FE2-9012-46EF-B18A-C87D5526F6EE}" dt="2026-07-09T13:21:30.017" v="1268" actId="167"/>
          <ac:spMkLst>
            <pc:docMk/>
            <pc:sldMk cId="1652215024" sldId="300"/>
            <ac:spMk id="2" creationId="{2FB423B8-C2A9-2C9D-05B5-66F941BCA03C}"/>
          </ac:spMkLst>
        </pc:spChg>
        <pc:spChg chg="mod">
          <ac:chgData name="Christopher Potter" userId="24ad2ef8db5e8a45" providerId="LiveId" clId="{10AB9FE2-9012-46EF-B18A-C87D5526F6EE}" dt="2026-07-09T13:25:15.430" v="1314" actId="14100"/>
          <ac:spMkLst>
            <pc:docMk/>
            <pc:sldMk cId="1652215024" sldId="300"/>
            <ac:spMk id="3" creationId="{1DA9C55F-1BC6-C079-C830-F97BEE3F81D7}"/>
          </ac:spMkLst>
        </pc:spChg>
        <pc:spChg chg="add mod">
          <ac:chgData name="Christopher Potter" userId="24ad2ef8db5e8a45" providerId="LiveId" clId="{10AB9FE2-9012-46EF-B18A-C87D5526F6EE}" dt="2026-07-09T13:26:43.244" v="1329" actId="20577"/>
          <ac:spMkLst>
            <pc:docMk/>
            <pc:sldMk cId="1652215024" sldId="300"/>
            <ac:spMk id="4" creationId="{761790CF-EF1C-30B7-0D97-1F349EE71F2C}"/>
          </ac:spMkLst>
        </pc:spChg>
        <pc:spChg chg="del">
          <ac:chgData name="Christopher Potter" userId="24ad2ef8db5e8a45" providerId="LiveId" clId="{10AB9FE2-9012-46EF-B18A-C87D5526F6EE}" dt="2026-07-09T13:19:08.258" v="1237" actId="478"/>
          <ac:spMkLst>
            <pc:docMk/>
            <pc:sldMk cId="1652215024" sldId="300"/>
            <ac:spMk id="5" creationId="{21DC19B6-10F2-325E-AEA8-26F557DB9411}"/>
          </ac:spMkLst>
        </pc:spChg>
        <pc:spChg chg="mod topLvl">
          <ac:chgData name="Christopher Potter" userId="24ad2ef8db5e8a45" providerId="LiveId" clId="{10AB9FE2-9012-46EF-B18A-C87D5526F6EE}" dt="2026-07-09T13:26:43.244" v="1329" actId="20577"/>
          <ac:spMkLst>
            <pc:docMk/>
            <pc:sldMk cId="1652215024" sldId="300"/>
            <ac:spMk id="6" creationId="{54F2B878-EDB2-436E-63F8-92D23DC7C6E2}"/>
          </ac:spMkLst>
        </pc:spChg>
        <pc:spChg chg="add mod">
          <ac:chgData name="Christopher Potter" userId="24ad2ef8db5e8a45" providerId="LiveId" clId="{10AB9FE2-9012-46EF-B18A-C87D5526F6EE}" dt="2026-07-09T13:26:43.244" v="1329" actId="20577"/>
          <ac:spMkLst>
            <pc:docMk/>
            <pc:sldMk cId="1652215024" sldId="300"/>
            <ac:spMk id="9" creationId="{C4AF3C8E-4D0A-BAA3-5445-746D3BE2ADB8}"/>
          </ac:spMkLst>
        </pc:spChg>
        <pc:spChg chg="mod topLvl">
          <ac:chgData name="Christopher Potter" userId="24ad2ef8db5e8a45" providerId="LiveId" clId="{10AB9FE2-9012-46EF-B18A-C87D5526F6EE}" dt="2026-07-09T13:26:43.244" v="1329" actId="20577"/>
          <ac:spMkLst>
            <pc:docMk/>
            <pc:sldMk cId="1652215024" sldId="300"/>
            <ac:spMk id="11" creationId="{24F1762A-0590-76CD-B89C-CC9AEAB2C0FD}"/>
          </ac:spMkLst>
        </pc:spChg>
        <pc:spChg chg="add mod">
          <ac:chgData name="Christopher Potter" userId="24ad2ef8db5e8a45" providerId="LiveId" clId="{10AB9FE2-9012-46EF-B18A-C87D5526F6EE}" dt="2026-07-09T13:26:43.244" v="1329" actId="20577"/>
          <ac:spMkLst>
            <pc:docMk/>
            <pc:sldMk cId="1652215024" sldId="300"/>
            <ac:spMk id="12" creationId="{DAEFC493-29D2-8BB2-D68F-067647C195B2}"/>
          </ac:spMkLst>
        </pc:spChg>
        <pc:spChg chg="add mod">
          <ac:chgData name="Christopher Potter" userId="24ad2ef8db5e8a45" providerId="LiveId" clId="{10AB9FE2-9012-46EF-B18A-C87D5526F6EE}" dt="2026-07-09T13:26:43.244" v="1329" actId="20577"/>
          <ac:spMkLst>
            <pc:docMk/>
            <pc:sldMk cId="1652215024" sldId="300"/>
            <ac:spMk id="14" creationId="{23ABC113-6E54-5787-7048-AADD522B6A14}"/>
          </ac:spMkLst>
        </pc:spChg>
        <pc:spChg chg="mod topLvl">
          <ac:chgData name="Christopher Potter" userId="24ad2ef8db5e8a45" providerId="LiveId" clId="{10AB9FE2-9012-46EF-B18A-C87D5526F6EE}" dt="2026-07-09T13:26:43.244" v="1329" actId="20577"/>
          <ac:spMkLst>
            <pc:docMk/>
            <pc:sldMk cId="1652215024" sldId="300"/>
            <ac:spMk id="15" creationId="{8E1A8618-0644-C535-8644-396CBD5F98BC}"/>
          </ac:spMkLst>
        </pc:spChg>
        <pc:spChg chg="mod topLvl">
          <ac:chgData name="Christopher Potter" userId="24ad2ef8db5e8a45" providerId="LiveId" clId="{10AB9FE2-9012-46EF-B18A-C87D5526F6EE}" dt="2026-07-09T13:26:43.244" v="1329" actId="20577"/>
          <ac:spMkLst>
            <pc:docMk/>
            <pc:sldMk cId="1652215024" sldId="300"/>
            <ac:spMk id="28" creationId="{2E7A7322-0070-CC6F-3E26-6ECF733BD067}"/>
          </ac:spMkLst>
        </pc:spChg>
        <pc:spChg chg="mod topLvl">
          <ac:chgData name="Christopher Potter" userId="24ad2ef8db5e8a45" providerId="LiveId" clId="{10AB9FE2-9012-46EF-B18A-C87D5526F6EE}" dt="2026-07-09T13:26:43.244" v="1329" actId="20577"/>
          <ac:spMkLst>
            <pc:docMk/>
            <pc:sldMk cId="1652215024" sldId="300"/>
            <ac:spMk id="36" creationId="{3711544A-C98F-C58B-B14F-F12497D0744F}"/>
          </ac:spMkLst>
        </pc:spChg>
        <pc:spChg chg="mod topLvl">
          <ac:chgData name="Christopher Potter" userId="24ad2ef8db5e8a45" providerId="LiveId" clId="{10AB9FE2-9012-46EF-B18A-C87D5526F6EE}" dt="2026-07-09T13:26:43.244" v="1329" actId="20577"/>
          <ac:spMkLst>
            <pc:docMk/>
            <pc:sldMk cId="1652215024" sldId="300"/>
            <ac:spMk id="71" creationId="{CB27BB15-E985-6202-AB5C-4FEEE2B84581}"/>
          </ac:spMkLst>
        </pc:spChg>
        <pc:grpChg chg="add mod ord">
          <ac:chgData name="Christopher Potter" userId="24ad2ef8db5e8a45" providerId="LiveId" clId="{10AB9FE2-9012-46EF-B18A-C87D5526F6EE}" dt="2026-07-09T13:25:00.657" v="1310" actId="164"/>
          <ac:grpSpMkLst>
            <pc:docMk/>
            <pc:sldMk cId="1652215024" sldId="300"/>
            <ac:grpSpMk id="16" creationId="{D364227C-6524-7321-CE67-84A7C7AC2950}"/>
          </ac:grpSpMkLst>
        </pc:grpChg>
        <pc:grpChg chg="add mod">
          <ac:chgData name="Christopher Potter" userId="24ad2ef8db5e8a45" providerId="LiveId" clId="{10AB9FE2-9012-46EF-B18A-C87D5526F6EE}" dt="2026-07-09T13:25:00.657" v="1310" actId="164"/>
          <ac:grpSpMkLst>
            <pc:docMk/>
            <pc:sldMk cId="1652215024" sldId="300"/>
            <ac:grpSpMk id="17" creationId="{491804D9-7580-0FCA-FDB1-346837C2A44A}"/>
          </ac:grpSpMkLst>
        </pc:grpChg>
        <pc:grpChg chg="add mod">
          <ac:chgData name="Christopher Potter" userId="24ad2ef8db5e8a45" providerId="LiveId" clId="{10AB9FE2-9012-46EF-B18A-C87D5526F6EE}" dt="2026-07-09T13:25:42.926" v="1323" actId="1036"/>
          <ac:grpSpMkLst>
            <pc:docMk/>
            <pc:sldMk cId="1652215024" sldId="300"/>
            <ac:grpSpMk id="18" creationId="{0FE3B69D-D464-DAEA-2EAE-809B6460FAE4}"/>
          </ac:grpSpMkLst>
        </pc:grpChg>
        <pc:grpChg chg="del mod">
          <ac:chgData name="Christopher Potter" userId="24ad2ef8db5e8a45" providerId="LiveId" clId="{10AB9FE2-9012-46EF-B18A-C87D5526F6EE}" dt="2026-07-09T13:19:53.257" v="1245" actId="165"/>
          <ac:grpSpMkLst>
            <pc:docMk/>
            <pc:sldMk cId="1652215024" sldId="300"/>
            <ac:grpSpMk id="72" creationId="{850F4AA7-AB1A-C935-AF72-9C5EB5F84030}"/>
          </ac:grpSpMkLst>
        </pc:grpChg>
        <pc:cxnChg chg="del">
          <ac:chgData name="Christopher Potter" userId="24ad2ef8db5e8a45" providerId="LiveId" clId="{10AB9FE2-9012-46EF-B18A-C87D5526F6EE}" dt="2026-07-09T13:22:48.050" v="1282" actId="478"/>
          <ac:cxnSpMkLst>
            <pc:docMk/>
            <pc:sldMk cId="1652215024" sldId="300"/>
            <ac:cxnSpMk id="8" creationId="{335AF445-A24A-3106-580E-711B30121E11}"/>
          </ac:cxnSpMkLst>
        </pc:cxnChg>
        <pc:cxnChg chg="del mod topLvl">
          <ac:chgData name="Christopher Potter" userId="24ad2ef8db5e8a45" providerId="LiveId" clId="{10AB9FE2-9012-46EF-B18A-C87D5526F6EE}" dt="2026-07-09T13:20:05.510" v="1249" actId="478"/>
          <ac:cxnSpMkLst>
            <pc:docMk/>
            <pc:sldMk cId="1652215024" sldId="300"/>
            <ac:cxnSpMk id="46" creationId="{0F9A5A2F-207C-A5BD-3E61-480058CD95DA}"/>
          </ac:cxnSpMkLst>
        </pc:cxnChg>
        <pc:cxnChg chg="del">
          <ac:chgData name="Christopher Potter" userId="24ad2ef8db5e8a45" providerId="LiveId" clId="{10AB9FE2-9012-46EF-B18A-C87D5526F6EE}" dt="2026-07-09T13:21:41.738" v="1269" actId="478"/>
          <ac:cxnSpMkLst>
            <pc:docMk/>
            <pc:sldMk cId="1652215024" sldId="300"/>
            <ac:cxnSpMk id="47" creationId="{C8F910C7-BF51-33C8-03FC-22F0F5F623E2}"/>
          </ac:cxnSpMkLst>
        </pc:cxnChg>
        <pc:cxnChg chg="del">
          <ac:chgData name="Christopher Potter" userId="24ad2ef8db5e8a45" providerId="LiveId" clId="{10AB9FE2-9012-46EF-B18A-C87D5526F6EE}" dt="2026-07-09T13:22:51.566" v="1283" actId="478"/>
          <ac:cxnSpMkLst>
            <pc:docMk/>
            <pc:sldMk cId="1652215024" sldId="300"/>
            <ac:cxnSpMk id="48" creationId="{59CFBAE7-FF65-331D-DF32-19021BAE8F6A}"/>
          </ac:cxnSpMkLst>
        </pc:cxnChg>
        <pc:cxnChg chg="del mod topLvl">
          <ac:chgData name="Christopher Potter" userId="24ad2ef8db5e8a45" providerId="LiveId" clId="{10AB9FE2-9012-46EF-B18A-C87D5526F6EE}" dt="2026-07-09T13:21:41.738" v="1269" actId="478"/>
          <ac:cxnSpMkLst>
            <pc:docMk/>
            <pc:sldMk cId="1652215024" sldId="300"/>
            <ac:cxnSpMk id="49" creationId="{DB59FA0D-D8F0-2403-F17D-5A151DE9A9E3}"/>
          </ac:cxnSpMkLst>
        </pc:cxnChg>
        <pc:cxnChg chg="del">
          <ac:chgData name="Christopher Potter" userId="24ad2ef8db5e8a45" providerId="LiveId" clId="{10AB9FE2-9012-46EF-B18A-C87D5526F6EE}" dt="2026-07-09T13:22:51.566" v="1283" actId="478"/>
          <ac:cxnSpMkLst>
            <pc:docMk/>
            <pc:sldMk cId="1652215024" sldId="300"/>
            <ac:cxnSpMk id="50" creationId="{CF4057C6-857F-E86B-AB12-19F61B8A1CE3}"/>
          </ac:cxnSpMkLst>
        </pc:cxnChg>
        <pc:cxnChg chg="del">
          <ac:chgData name="Christopher Potter" userId="24ad2ef8db5e8a45" providerId="LiveId" clId="{10AB9FE2-9012-46EF-B18A-C87D5526F6EE}" dt="2026-07-09T13:22:51.566" v="1283" actId="478"/>
          <ac:cxnSpMkLst>
            <pc:docMk/>
            <pc:sldMk cId="1652215024" sldId="300"/>
            <ac:cxnSpMk id="51" creationId="{2FCABC80-37E2-B4EA-2A67-CFDD55591D02}"/>
          </ac:cxnSpMkLst>
        </pc:cxnChg>
        <pc:cxnChg chg="del">
          <ac:chgData name="Christopher Potter" userId="24ad2ef8db5e8a45" providerId="LiveId" clId="{10AB9FE2-9012-46EF-B18A-C87D5526F6EE}" dt="2026-07-09T13:20:10.212" v="1250" actId="478"/>
          <ac:cxnSpMkLst>
            <pc:docMk/>
            <pc:sldMk cId="1652215024" sldId="300"/>
            <ac:cxnSpMk id="53" creationId="{0DC07ABF-6DDC-4550-8DD7-BCC4651BFD4A}"/>
          </ac:cxnSpMkLst>
        </pc:cxnChg>
        <pc:cxnChg chg="del">
          <ac:chgData name="Christopher Potter" userId="24ad2ef8db5e8a45" providerId="LiveId" clId="{10AB9FE2-9012-46EF-B18A-C87D5526F6EE}" dt="2026-07-09T13:21:41.738" v="1269" actId="478"/>
          <ac:cxnSpMkLst>
            <pc:docMk/>
            <pc:sldMk cId="1652215024" sldId="300"/>
            <ac:cxnSpMk id="56" creationId="{D6231184-A5D4-7B66-06C2-4CCE00109969}"/>
          </ac:cxnSpMkLst>
        </pc:cxnChg>
        <pc:cxnChg chg="del mod topLvl">
          <ac:chgData name="Christopher Potter" userId="24ad2ef8db5e8a45" providerId="LiveId" clId="{10AB9FE2-9012-46EF-B18A-C87D5526F6EE}" dt="2026-07-09T13:21:45.541" v="1270" actId="478"/>
          <ac:cxnSpMkLst>
            <pc:docMk/>
            <pc:sldMk cId="1652215024" sldId="300"/>
            <ac:cxnSpMk id="60" creationId="{370E28CF-A1C0-CB8C-135A-A5DA542B0E06}"/>
          </ac:cxnSpMkLst>
        </pc:cxnChg>
        <pc:cxnChg chg="del">
          <ac:chgData name="Christopher Potter" userId="24ad2ef8db5e8a45" providerId="LiveId" clId="{10AB9FE2-9012-46EF-B18A-C87D5526F6EE}" dt="2026-07-09T13:22:48.050" v="1282" actId="478"/>
          <ac:cxnSpMkLst>
            <pc:docMk/>
            <pc:sldMk cId="1652215024" sldId="300"/>
            <ac:cxnSpMk id="63" creationId="{330FE8E4-327A-7054-D88F-54FA62AF5476}"/>
          </ac:cxnSpMkLst>
        </pc:cxnChg>
        <pc:cxnChg chg="del">
          <ac:chgData name="Christopher Potter" userId="24ad2ef8db5e8a45" providerId="LiveId" clId="{10AB9FE2-9012-46EF-B18A-C87D5526F6EE}" dt="2026-07-09T13:20:02.926" v="1248" actId="478"/>
          <ac:cxnSpMkLst>
            <pc:docMk/>
            <pc:sldMk cId="1652215024" sldId="300"/>
            <ac:cxnSpMk id="66" creationId="{DF5894A6-F33E-BA9B-3107-9A3794AC87B0}"/>
          </ac:cxnSpMkLst>
        </pc:cxnChg>
      </pc:sldChg>
      <pc:sldChg chg="addSp delSp modSp add mod ord">
        <pc:chgData name="Christopher Potter" userId="24ad2ef8db5e8a45" providerId="LiveId" clId="{10AB9FE2-9012-46EF-B18A-C87D5526F6EE}" dt="2026-07-09T12:45:14.056" v="776" actId="164"/>
        <pc:sldMkLst>
          <pc:docMk/>
          <pc:sldMk cId="3426719613" sldId="301"/>
        </pc:sldMkLst>
        <pc:spChg chg="mod">
          <ac:chgData name="Christopher Potter" userId="24ad2ef8db5e8a45" providerId="LiveId" clId="{10AB9FE2-9012-46EF-B18A-C87D5526F6EE}" dt="2026-07-09T12:38:24.548" v="621" actId="20577"/>
          <ac:spMkLst>
            <pc:docMk/>
            <pc:sldMk cId="3426719613" sldId="301"/>
            <ac:spMk id="3" creationId="{001B7164-4380-1B84-D1F4-74E2BB28BEC1}"/>
          </ac:spMkLst>
        </pc:spChg>
        <pc:spChg chg="del">
          <ac:chgData name="Christopher Potter" userId="24ad2ef8db5e8a45" providerId="LiveId" clId="{10AB9FE2-9012-46EF-B18A-C87D5526F6EE}" dt="2026-07-09T12:33:45.606" v="557" actId="478"/>
          <ac:spMkLst>
            <pc:docMk/>
            <pc:sldMk cId="3426719613" sldId="301"/>
            <ac:spMk id="4" creationId="{CAAC3E1F-8222-53CE-3809-97B7940D8790}"/>
          </ac:spMkLst>
        </pc:spChg>
        <pc:spChg chg="add mod topLvl">
          <ac:chgData name="Christopher Potter" userId="24ad2ef8db5e8a45" providerId="LiveId" clId="{10AB9FE2-9012-46EF-B18A-C87D5526F6EE}" dt="2026-07-09T12:45:14.056" v="776" actId="164"/>
          <ac:spMkLst>
            <pc:docMk/>
            <pc:sldMk cId="3426719613" sldId="301"/>
            <ac:spMk id="6" creationId="{8760F00C-2C6C-2E8B-9BE6-326000EEEC2A}"/>
          </ac:spMkLst>
        </pc:spChg>
        <pc:spChg chg="mod topLvl">
          <ac:chgData name="Christopher Potter" userId="24ad2ef8db5e8a45" providerId="LiveId" clId="{10AB9FE2-9012-46EF-B18A-C87D5526F6EE}" dt="2026-07-09T12:45:14.056" v="776" actId="164"/>
          <ac:spMkLst>
            <pc:docMk/>
            <pc:sldMk cId="3426719613" sldId="301"/>
            <ac:spMk id="11" creationId="{B00FEEFE-A942-562D-B4A3-5772C5A3CABF}"/>
          </ac:spMkLst>
        </pc:spChg>
        <pc:spChg chg="mod topLvl">
          <ac:chgData name="Christopher Potter" userId="24ad2ef8db5e8a45" providerId="LiveId" clId="{10AB9FE2-9012-46EF-B18A-C87D5526F6EE}" dt="2026-07-09T12:45:14.056" v="776" actId="164"/>
          <ac:spMkLst>
            <pc:docMk/>
            <pc:sldMk cId="3426719613" sldId="301"/>
            <ac:spMk id="15" creationId="{EC091086-D380-87BE-DF42-82E30F864816}"/>
          </ac:spMkLst>
        </pc:spChg>
        <pc:spChg chg="del mod">
          <ac:chgData name="Christopher Potter" userId="24ad2ef8db5e8a45" providerId="LiveId" clId="{10AB9FE2-9012-46EF-B18A-C87D5526F6EE}" dt="2026-07-09T12:37:09.521" v="606" actId="478"/>
          <ac:spMkLst>
            <pc:docMk/>
            <pc:sldMk cId="3426719613" sldId="301"/>
            <ac:spMk id="16" creationId="{529DB317-E08D-520F-5249-23A05AF11227}"/>
          </ac:spMkLst>
        </pc:spChg>
        <pc:spChg chg="del mod">
          <ac:chgData name="Christopher Potter" userId="24ad2ef8db5e8a45" providerId="LiveId" clId="{10AB9FE2-9012-46EF-B18A-C87D5526F6EE}" dt="2026-07-09T12:37:11.266" v="607" actId="478"/>
          <ac:spMkLst>
            <pc:docMk/>
            <pc:sldMk cId="3426719613" sldId="301"/>
            <ac:spMk id="28" creationId="{0DA35AFB-3599-A062-8750-6066A850F6AB}"/>
          </ac:spMkLst>
        </pc:spChg>
        <pc:spChg chg="mod topLvl">
          <ac:chgData name="Christopher Potter" userId="24ad2ef8db5e8a45" providerId="LiveId" clId="{10AB9FE2-9012-46EF-B18A-C87D5526F6EE}" dt="2026-07-09T12:45:14.056" v="776" actId="164"/>
          <ac:spMkLst>
            <pc:docMk/>
            <pc:sldMk cId="3426719613" sldId="301"/>
            <ac:spMk id="36" creationId="{3C363851-782A-1E84-FAE5-7A348E34C0C8}"/>
          </ac:spMkLst>
        </pc:spChg>
        <pc:grpChg chg="add del mod">
          <ac:chgData name="Christopher Potter" userId="24ad2ef8db5e8a45" providerId="LiveId" clId="{10AB9FE2-9012-46EF-B18A-C87D5526F6EE}" dt="2026-07-09T12:45:09.776" v="775" actId="165"/>
          <ac:grpSpMkLst>
            <pc:docMk/>
            <pc:sldMk cId="3426719613" sldId="301"/>
            <ac:grpSpMk id="21" creationId="{5714C8F7-DB47-42E9-BC4D-E7C250A5EA03}"/>
          </ac:grpSpMkLst>
        </pc:grpChg>
        <pc:grpChg chg="del mod">
          <ac:chgData name="Christopher Potter" userId="24ad2ef8db5e8a45" providerId="LiveId" clId="{10AB9FE2-9012-46EF-B18A-C87D5526F6EE}" dt="2026-07-09T12:37:17.936" v="608" actId="165"/>
          <ac:grpSpMkLst>
            <pc:docMk/>
            <pc:sldMk cId="3426719613" sldId="301"/>
            <ac:grpSpMk id="29" creationId="{11770201-F408-E87F-B08B-73FB8DBB5EE8}"/>
          </ac:grpSpMkLst>
        </pc:grpChg>
        <pc:grpChg chg="add mod">
          <ac:chgData name="Christopher Potter" userId="24ad2ef8db5e8a45" providerId="LiveId" clId="{10AB9FE2-9012-46EF-B18A-C87D5526F6EE}" dt="2026-07-09T12:45:14.056" v="776" actId="164"/>
          <ac:grpSpMkLst>
            <pc:docMk/>
            <pc:sldMk cId="3426719613" sldId="301"/>
            <ac:grpSpMk id="34" creationId="{5DC50BFD-9E32-0A5F-82D2-30D21E680956}"/>
          </ac:grpSpMkLst>
        </pc:grpChg>
        <pc:cxnChg chg="mod topLvl">
          <ac:chgData name="Christopher Potter" userId="24ad2ef8db5e8a45" providerId="LiveId" clId="{10AB9FE2-9012-46EF-B18A-C87D5526F6EE}" dt="2026-07-09T12:45:14.056" v="776" actId="164"/>
          <ac:cxnSpMkLst>
            <pc:docMk/>
            <pc:sldMk cId="3426719613" sldId="301"/>
            <ac:cxnSpMk id="5" creationId="{FF2F19C8-BD8B-895A-BCC6-211C4692E168}"/>
          </ac:cxnSpMkLst>
        </pc:cxnChg>
        <pc:cxnChg chg="mod topLvl">
          <ac:chgData name="Christopher Potter" userId="24ad2ef8db5e8a45" providerId="LiveId" clId="{10AB9FE2-9012-46EF-B18A-C87D5526F6EE}" dt="2026-07-09T12:45:14.056" v="776" actId="164"/>
          <ac:cxnSpMkLst>
            <pc:docMk/>
            <pc:sldMk cId="3426719613" sldId="301"/>
            <ac:cxnSpMk id="7" creationId="{C9206F52-0656-7872-F8F8-EEF1378996DC}"/>
          </ac:cxnSpMkLst>
        </pc:cxnChg>
        <pc:cxnChg chg="mod topLvl">
          <ac:chgData name="Christopher Potter" userId="24ad2ef8db5e8a45" providerId="LiveId" clId="{10AB9FE2-9012-46EF-B18A-C87D5526F6EE}" dt="2026-07-09T12:45:14.056" v="776" actId="164"/>
          <ac:cxnSpMkLst>
            <pc:docMk/>
            <pc:sldMk cId="3426719613" sldId="301"/>
            <ac:cxnSpMk id="8" creationId="{2B0C937A-45AA-1E8A-6ED9-69CEC7AAFA11}"/>
          </ac:cxnSpMkLst>
        </pc:cxnChg>
        <pc:cxnChg chg="del mod">
          <ac:chgData name="Christopher Potter" userId="24ad2ef8db5e8a45" providerId="LiveId" clId="{10AB9FE2-9012-46EF-B18A-C87D5526F6EE}" dt="2026-07-09T12:37:04.456" v="605" actId="478"/>
          <ac:cxnSpMkLst>
            <pc:docMk/>
            <pc:sldMk cId="3426719613" sldId="301"/>
            <ac:cxnSpMk id="12" creationId="{AC80E08C-6C00-65F4-968C-7DC5D44B6D59}"/>
          </ac:cxnSpMkLst>
        </pc:cxnChg>
        <pc:cxnChg chg="add mod topLvl">
          <ac:chgData name="Christopher Potter" userId="24ad2ef8db5e8a45" providerId="LiveId" clId="{10AB9FE2-9012-46EF-B18A-C87D5526F6EE}" dt="2026-07-09T12:45:14.056" v="776" actId="164"/>
          <ac:cxnSpMkLst>
            <pc:docMk/>
            <pc:sldMk cId="3426719613" sldId="301"/>
            <ac:cxnSpMk id="13" creationId="{B769C593-61E0-FEB1-9E65-F3AE92CA42D3}"/>
          </ac:cxnSpMkLst>
        </pc:cxnChg>
        <pc:cxnChg chg="mod topLvl">
          <ac:chgData name="Christopher Potter" userId="24ad2ef8db5e8a45" providerId="LiveId" clId="{10AB9FE2-9012-46EF-B18A-C87D5526F6EE}" dt="2026-07-09T12:45:14.056" v="776" actId="164"/>
          <ac:cxnSpMkLst>
            <pc:docMk/>
            <pc:sldMk cId="3426719613" sldId="301"/>
            <ac:cxnSpMk id="18" creationId="{8110399B-A7EB-6650-935A-2F6B1CB398C1}"/>
          </ac:cxnSpMkLst>
        </pc:cxnChg>
        <pc:cxnChg chg="add mod">
          <ac:chgData name="Christopher Potter" userId="24ad2ef8db5e8a45" providerId="LiveId" clId="{10AB9FE2-9012-46EF-B18A-C87D5526F6EE}" dt="2026-07-09T12:44:58.489" v="772" actId="14100"/>
          <ac:cxnSpMkLst>
            <pc:docMk/>
            <pc:sldMk cId="3426719613" sldId="301"/>
            <ac:cxnSpMk id="19" creationId="{8D04A6CA-975E-72C1-46F6-43131BE5DDF9}"/>
          </ac:cxnSpMkLst>
        </pc:cxnChg>
        <pc:cxnChg chg="mod topLvl">
          <ac:chgData name="Christopher Potter" userId="24ad2ef8db5e8a45" providerId="LiveId" clId="{10AB9FE2-9012-46EF-B18A-C87D5526F6EE}" dt="2026-07-09T12:40:21.902" v="636" actId="1076"/>
          <ac:cxnSpMkLst>
            <pc:docMk/>
            <pc:sldMk cId="3426719613" sldId="301"/>
            <ac:cxnSpMk id="23" creationId="{8C15A493-FECA-212A-1666-CFC2A54100BF}"/>
          </ac:cxnSpMkLst>
        </pc:cxnChg>
        <pc:cxnChg chg="add mod">
          <ac:chgData name="Christopher Potter" userId="24ad2ef8db5e8a45" providerId="LiveId" clId="{10AB9FE2-9012-46EF-B18A-C87D5526F6EE}" dt="2026-07-09T12:39:22.368" v="627" actId="1076"/>
          <ac:cxnSpMkLst>
            <pc:docMk/>
            <pc:sldMk cId="3426719613" sldId="301"/>
            <ac:cxnSpMk id="25" creationId="{B54B1AE7-4E59-1C66-987A-028E0763741F}"/>
          </ac:cxnSpMkLst>
        </pc:cxnChg>
        <pc:cxnChg chg="add mod">
          <ac:chgData name="Christopher Potter" userId="24ad2ef8db5e8a45" providerId="LiveId" clId="{10AB9FE2-9012-46EF-B18A-C87D5526F6EE}" dt="2026-07-09T12:39:46.686" v="630" actId="1076"/>
          <ac:cxnSpMkLst>
            <pc:docMk/>
            <pc:sldMk cId="3426719613" sldId="301"/>
            <ac:cxnSpMk id="30" creationId="{06C05934-764B-F641-4325-47242BF0C365}"/>
          </ac:cxnSpMkLst>
        </pc:cxnChg>
      </pc:sldChg>
      <pc:sldChg chg="addSp delSp modSp add mod">
        <pc:chgData name="Christopher Potter" userId="24ad2ef8db5e8a45" providerId="LiveId" clId="{10AB9FE2-9012-46EF-B18A-C87D5526F6EE}" dt="2026-07-09T12:44:33.375" v="766" actId="164"/>
        <pc:sldMkLst>
          <pc:docMk/>
          <pc:sldMk cId="654716546" sldId="302"/>
        </pc:sldMkLst>
        <pc:spChg chg="mod">
          <ac:chgData name="Christopher Potter" userId="24ad2ef8db5e8a45" providerId="LiveId" clId="{10AB9FE2-9012-46EF-B18A-C87D5526F6EE}" dt="2026-07-09T12:43:57.556" v="761" actId="20577"/>
          <ac:spMkLst>
            <pc:docMk/>
            <pc:sldMk cId="654716546" sldId="302"/>
            <ac:spMk id="3" creationId="{170C58A2-CC06-634B-A26D-23553A9279E7}"/>
          </ac:spMkLst>
        </pc:spChg>
        <pc:spChg chg="add mod">
          <ac:chgData name="Christopher Potter" userId="24ad2ef8db5e8a45" providerId="LiveId" clId="{10AB9FE2-9012-46EF-B18A-C87D5526F6EE}" dt="2026-07-09T12:44:33.375" v="766" actId="164"/>
          <ac:spMkLst>
            <pc:docMk/>
            <pc:sldMk cId="654716546" sldId="302"/>
            <ac:spMk id="4" creationId="{E69B218A-AF54-66C9-6A95-948AFBE0445D}"/>
          </ac:spMkLst>
        </pc:spChg>
        <pc:spChg chg="mod topLvl">
          <ac:chgData name="Christopher Potter" userId="24ad2ef8db5e8a45" providerId="LiveId" clId="{10AB9FE2-9012-46EF-B18A-C87D5526F6EE}" dt="2026-07-09T12:44:33.375" v="766" actId="164"/>
          <ac:spMkLst>
            <pc:docMk/>
            <pc:sldMk cId="654716546" sldId="302"/>
            <ac:spMk id="6" creationId="{3A1E4725-F1DB-4334-F44B-95422E311C57}"/>
          </ac:spMkLst>
        </pc:spChg>
        <pc:spChg chg="mod topLvl">
          <ac:chgData name="Christopher Potter" userId="24ad2ef8db5e8a45" providerId="LiveId" clId="{10AB9FE2-9012-46EF-B18A-C87D5526F6EE}" dt="2026-07-09T12:44:33.375" v="766" actId="164"/>
          <ac:spMkLst>
            <pc:docMk/>
            <pc:sldMk cId="654716546" sldId="302"/>
            <ac:spMk id="11" creationId="{C5244E20-43EC-7F95-3743-F748F49B6D37}"/>
          </ac:spMkLst>
        </pc:spChg>
        <pc:spChg chg="add mod ord">
          <ac:chgData name="Christopher Potter" userId="24ad2ef8db5e8a45" providerId="LiveId" clId="{10AB9FE2-9012-46EF-B18A-C87D5526F6EE}" dt="2026-07-09T12:44:33.375" v="766" actId="164"/>
          <ac:spMkLst>
            <pc:docMk/>
            <pc:sldMk cId="654716546" sldId="302"/>
            <ac:spMk id="12" creationId="{68495114-F4A9-16DF-B5F2-641B1EAD8FBA}"/>
          </ac:spMkLst>
        </pc:spChg>
        <pc:spChg chg="mod topLvl">
          <ac:chgData name="Christopher Potter" userId="24ad2ef8db5e8a45" providerId="LiveId" clId="{10AB9FE2-9012-46EF-B18A-C87D5526F6EE}" dt="2026-07-09T12:44:33.375" v="766" actId="164"/>
          <ac:spMkLst>
            <pc:docMk/>
            <pc:sldMk cId="654716546" sldId="302"/>
            <ac:spMk id="15" creationId="{40D3F8E8-A8FF-2404-2769-18AF14B22161}"/>
          </ac:spMkLst>
        </pc:spChg>
        <pc:spChg chg="mod topLvl">
          <ac:chgData name="Christopher Potter" userId="24ad2ef8db5e8a45" providerId="LiveId" clId="{10AB9FE2-9012-46EF-B18A-C87D5526F6EE}" dt="2026-07-09T12:44:33.375" v="766" actId="164"/>
          <ac:spMkLst>
            <pc:docMk/>
            <pc:sldMk cId="654716546" sldId="302"/>
            <ac:spMk id="36" creationId="{2D104C55-8021-0BF3-9FD4-B8AE77C81FE9}"/>
          </ac:spMkLst>
        </pc:spChg>
        <pc:grpChg chg="add mod">
          <ac:chgData name="Christopher Potter" userId="24ad2ef8db5e8a45" providerId="LiveId" clId="{10AB9FE2-9012-46EF-B18A-C87D5526F6EE}" dt="2026-07-09T12:44:33.375" v="766" actId="164"/>
          <ac:grpSpMkLst>
            <pc:docMk/>
            <pc:sldMk cId="654716546" sldId="302"/>
            <ac:grpSpMk id="14" creationId="{750517FF-B14A-86E6-2FE6-20F63715D831}"/>
          </ac:grpSpMkLst>
        </pc:grpChg>
        <pc:grpChg chg="del mod">
          <ac:chgData name="Christopher Potter" userId="24ad2ef8db5e8a45" providerId="LiveId" clId="{10AB9FE2-9012-46EF-B18A-C87D5526F6EE}" dt="2026-07-09T12:44:28.046" v="765" actId="165"/>
          <ac:grpSpMkLst>
            <pc:docMk/>
            <pc:sldMk cId="654716546" sldId="302"/>
            <ac:grpSpMk id="21" creationId="{DE1020CE-5C2A-8CE9-AF7B-6770E6561C2B}"/>
          </ac:grpSpMkLst>
        </pc:grpChg>
        <pc:cxnChg chg="del">
          <ac:chgData name="Christopher Potter" userId="24ad2ef8db5e8a45" providerId="LiveId" clId="{10AB9FE2-9012-46EF-B18A-C87D5526F6EE}" dt="2026-07-09T12:40:49.691" v="643" actId="478"/>
          <ac:cxnSpMkLst>
            <pc:docMk/>
            <pc:sldMk cId="654716546" sldId="302"/>
            <ac:cxnSpMk id="5" creationId="{49872215-829A-07EA-0251-F5CF8235D263}"/>
          </ac:cxnSpMkLst>
        </pc:cxnChg>
        <pc:cxnChg chg="del">
          <ac:chgData name="Christopher Potter" userId="24ad2ef8db5e8a45" providerId="LiveId" clId="{10AB9FE2-9012-46EF-B18A-C87D5526F6EE}" dt="2026-07-09T12:40:52.369" v="644" actId="478"/>
          <ac:cxnSpMkLst>
            <pc:docMk/>
            <pc:sldMk cId="654716546" sldId="302"/>
            <ac:cxnSpMk id="7" creationId="{21FF0B75-3FF7-0E89-55C9-C0E7C2B1E6E9}"/>
          </ac:cxnSpMkLst>
        </pc:cxnChg>
        <pc:cxnChg chg="del">
          <ac:chgData name="Christopher Potter" userId="24ad2ef8db5e8a45" providerId="LiveId" clId="{10AB9FE2-9012-46EF-B18A-C87D5526F6EE}" dt="2026-07-09T12:40:40.797" v="640" actId="478"/>
          <ac:cxnSpMkLst>
            <pc:docMk/>
            <pc:sldMk cId="654716546" sldId="302"/>
            <ac:cxnSpMk id="8" creationId="{62FACA47-52A6-9240-165F-7A9C973A6ADD}"/>
          </ac:cxnSpMkLst>
        </pc:cxnChg>
        <pc:cxnChg chg="del">
          <ac:chgData name="Christopher Potter" userId="24ad2ef8db5e8a45" providerId="LiveId" clId="{10AB9FE2-9012-46EF-B18A-C87D5526F6EE}" dt="2026-07-09T12:40:38.187" v="639" actId="478"/>
          <ac:cxnSpMkLst>
            <pc:docMk/>
            <pc:sldMk cId="654716546" sldId="302"/>
            <ac:cxnSpMk id="13" creationId="{DC4CFC45-942F-4E40-7FE9-CCB042ABE255}"/>
          </ac:cxnSpMkLst>
        </pc:cxnChg>
        <pc:cxnChg chg="mod topLvl">
          <ac:chgData name="Christopher Potter" userId="24ad2ef8db5e8a45" providerId="LiveId" clId="{10AB9FE2-9012-46EF-B18A-C87D5526F6EE}" dt="2026-07-09T12:44:33.375" v="766" actId="164"/>
          <ac:cxnSpMkLst>
            <pc:docMk/>
            <pc:sldMk cId="654716546" sldId="302"/>
            <ac:cxnSpMk id="18" creationId="{1CDAE549-B6B7-EB0C-144A-708EBF4D90A0}"/>
          </ac:cxnSpMkLst>
        </pc:cxnChg>
        <pc:cxnChg chg="del">
          <ac:chgData name="Christopher Potter" userId="24ad2ef8db5e8a45" providerId="LiveId" clId="{10AB9FE2-9012-46EF-B18A-C87D5526F6EE}" dt="2026-07-09T12:40:46.805" v="642" actId="478"/>
          <ac:cxnSpMkLst>
            <pc:docMk/>
            <pc:sldMk cId="654716546" sldId="302"/>
            <ac:cxnSpMk id="19" creationId="{C14D5B76-BFCA-FEF8-DDA2-29BC0B73B849}"/>
          </ac:cxnSpMkLst>
        </pc:cxnChg>
        <pc:cxnChg chg="del">
          <ac:chgData name="Christopher Potter" userId="24ad2ef8db5e8a45" providerId="LiveId" clId="{10AB9FE2-9012-46EF-B18A-C87D5526F6EE}" dt="2026-07-09T12:40:35.918" v="638" actId="478"/>
          <ac:cxnSpMkLst>
            <pc:docMk/>
            <pc:sldMk cId="654716546" sldId="302"/>
            <ac:cxnSpMk id="23" creationId="{DA3C02D4-2463-0D7B-5652-F8037D995BB5}"/>
          </ac:cxnSpMkLst>
        </pc:cxnChg>
        <pc:cxnChg chg="mod">
          <ac:chgData name="Christopher Potter" userId="24ad2ef8db5e8a45" providerId="LiveId" clId="{10AB9FE2-9012-46EF-B18A-C87D5526F6EE}" dt="2026-07-09T12:44:33.375" v="766" actId="164"/>
          <ac:cxnSpMkLst>
            <pc:docMk/>
            <pc:sldMk cId="654716546" sldId="302"/>
            <ac:cxnSpMk id="25" creationId="{B6D2D833-C543-A6DA-9DFD-4C1B7AF422D6}"/>
          </ac:cxnSpMkLst>
        </pc:cxnChg>
        <pc:cxnChg chg="mod">
          <ac:chgData name="Christopher Potter" userId="24ad2ef8db5e8a45" providerId="LiveId" clId="{10AB9FE2-9012-46EF-B18A-C87D5526F6EE}" dt="2026-07-09T12:44:33.375" v="766" actId="164"/>
          <ac:cxnSpMkLst>
            <pc:docMk/>
            <pc:sldMk cId="654716546" sldId="302"/>
            <ac:cxnSpMk id="30" creationId="{560E6922-D3D2-7E83-62FA-8BE6FC360B80}"/>
          </ac:cxnSpMkLst>
        </pc:cxnChg>
      </pc:sldChg>
      <pc:sldChg chg="add del">
        <pc:chgData name="Christopher Potter" userId="24ad2ef8db5e8a45" providerId="LiveId" clId="{10AB9FE2-9012-46EF-B18A-C87D5526F6EE}" dt="2026-07-09T12:39:51.758" v="631" actId="47"/>
        <pc:sldMkLst>
          <pc:docMk/>
          <pc:sldMk cId="2236102917" sldId="302"/>
        </pc:sldMkLst>
      </pc:sldChg>
      <pc:sldChg chg="addSp delSp modSp add mod ord">
        <pc:chgData name="Christopher Potter" userId="24ad2ef8db5e8a45" providerId="LiveId" clId="{10AB9FE2-9012-46EF-B18A-C87D5526F6EE}" dt="2026-07-09T12:51:49.094" v="833" actId="164"/>
        <pc:sldMkLst>
          <pc:docMk/>
          <pc:sldMk cId="3655488120" sldId="303"/>
        </pc:sldMkLst>
        <pc:spChg chg="mod topLvl">
          <ac:chgData name="Christopher Potter" userId="24ad2ef8db5e8a45" providerId="LiveId" clId="{10AB9FE2-9012-46EF-B18A-C87D5526F6EE}" dt="2026-07-09T12:51:49.094" v="833" actId="164"/>
          <ac:spMkLst>
            <pc:docMk/>
            <pc:sldMk cId="3655488120" sldId="303"/>
            <ac:spMk id="6" creationId="{843A6995-ED49-E489-8B53-39D114FB4F71}"/>
          </ac:spMkLst>
        </pc:spChg>
        <pc:spChg chg="mod topLvl">
          <ac:chgData name="Christopher Potter" userId="24ad2ef8db5e8a45" providerId="LiveId" clId="{10AB9FE2-9012-46EF-B18A-C87D5526F6EE}" dt="2026-07-09T12:51:49.094" v="833" actId="164"/>
          <ac:spMkLst>
            <pc:docMk/>
            <pc:sldMk cId="3655488120" sldId="303"/>
            <ac:spMk id="11" creationId="{4C7C603B-E315-BDD3-565D-99E4806523A2}"/>
          </ac:spMkLst>
        </pc:spChg>
        <pc:spChg chg="mod topLvl">
          <ac:chgData name="Christopher Potter" userId="24ad2ef8db5e8a45" providerId="LiveId" clId="{10AB9FE2-9012-46EF-B18A-C87D5526F6EE}" dt="2026-07-09T12:51:49.094" v="833" actId="164"/>
          <ac:spMkLst>
            <pc:docMk/>
            <pc:sldMk cId="3655488120" sldId="303"/>
            <ac:spMk id="15" creationId="{671E7EEA-D212-A3B9-943F-E21B6783C4DC}"/>
          </ac:spMkLst>
        </pc:spChg>
        <pc:spChg chg="add mod topLvl">
          <ac:chgData name="Christopher Potter" userId="24ad2ef8db5e8a45" providerId="LiveId" clId="{10AB9FE2-9012-46EF-B18A-C87D5526F6EE}" dt="2026-07-09T12:51:49.094" v="833" actId="164"/>
          <ac:spMkLst>
            <pc:docMk/>
            <pc:sldMk cId="3655488120" sldId="303"/>
            <ac:spMk id="29" creationId="{F119326F-3CAE-7F0E-63ED-B0CB8FC61BB3}"/>
          </ac:spMkLst>
        </pc:spChg>
        <pc:spChg chg="add mod ord">
          <ac:chgData name="Christopher Potter" userId="24ad2ef8db5e8a45" providerId="LiveId" clId="{10AB9FE2-9012-46EF-B18A-C87D5526F6EE}" dt="2026-07-09T12:51:49.094" v="833" actId="164"/>
          <ac:spMkLst>
            <pc:docMk/>
            <pc:sldMk cId="3655488120" sldId="303"/>
            <ac:spMk id="35" creationId="{EB63B9CE-306F-8DC3-F26B-66EB4DBA663A}"/>
          </ac:spMkLst>
        </pc:spChg>
        <pc:spChg chg="mod topLvl">
          <ac:chgData name="Christopher Potter" userId="24ad2ef8db5e8a45" providerId="LiveId" clId="{10AB9FE2-9012-46EF-B18A-C87D5526F6EE}" dt="2026-07-09T12:51:49.094" v="833" actId="164"/>
          <ac:spMkLst>
            <pc:docMk/>
            <pc:sldMk cId="3655488120" sldId="303"/>
            <ac:spMk id="36" creationId="{0983FC40-97D6-6179-99D1-DF9C6629D8D6}"/>
          </ac:spMkLst>
        </pc:spChg>
        <pc:grpChg chg="add del mod">
          <ac:chgData name="Christopher Potter" userId="24ad2ef8db5e8a45" providerId="LiveId" clId="{10AB9FE2-9012-46EF-B18A-C87D5526F6EE}" dt="2026-07-09T12:50:56.749" v="825" actId="165"/>
          <ac:grpSpMkLst>
            <pc:docMk/>
            <pc:sldMk cId="3655488120" sldId="303"/>
            <ac:grpSpMk id="27" creationId="{1CF98156-5F86-0CC6-EAE6-79FC5EFB0EC8}"/>
          </ac:grpSpMkLst>
        </pc:grpChg>
        <pc:grpChg chg="add del mod">
          <ac:chgData name="Christopher Potter" userId="24ad2ef8db5e8a45" providerId="LiveId" clId="{10AB9FE2-9012-46EF-B18A-C87D5526F6EE}" dt="2026-07-09T12:51:43.427" v="832" actId="165"/>
          <ac:grpSpMkLst>
            <pc:docMk/>
            <pc:sldMk cId="3655488120" sldId="303"/>
            <ac:grpSpMk id="31" creationId="{73666BAF-5AF3-E372-4FB7-0769C67508C0}"/>
          </ac:grpSpMkLst>
        </pc:grpChg>
        <pc:grpChg chg="del mod">
          <ac:chgData name="Christopher Potter" userId="24ad2ef8db5e8a45" providerId="LiveId" clId="{10AB9FE2-9012-46EF-B18A-C87D5526F6EE}" dt="2026-07-09T12:50:02.487" v="811" actId="165"/>
          <ac:grpSpMkLst>
            <pc:docMk/>
            <pc:sldMk cId="3655488120" sldId="303"/>
            <ac:grpSpMk id="34" creationId="{E17FABA1-FB48-66FE-BAE3-35C2C7E1CE40}"/>
          </ac:grpSpMkLst>
        </pc:grpChg>
        <pc:grpChg chg="add mod">
          <ac:chgData name="Christopher Potter" userId="24ad2ef8db5e8a45" providerId="LiveId" clId="{10AB9FE2-9012-46EF-B18A-C87D5526F6EE}" dt="2026-07-09T12:51:49.094" v="833" actId="164"/>
          <ac:grpSpMkLst>
            <pc:docMk/>
            <pc:sldMk cId="3655488120" sldId="303"/>
            <ac:grpSpMk id="37" creationId="{C1345991-70C4-8E79-B317-DC0780C17769}"/>
          </ac:grpSpMkLst>
        </pc:grpChg>
        <pc:cxnChg chg="del mod">
          <ac:chgData name="Christopher Potter" userId="24ad2ef8db5e8a45" providerId="LiveId" clId="{10AB9FE2-9012-46EF-B18A-C87D5526F6EE}" dt="2026-07-09T12:49:32.819" v="803" actId="478"/>
          <ac:cxnSpMkLst>
            <pc:docMk/>
            <pc:sldMk cId="3655488120" sldId="303"/>
            <ac:cxnSpMk id="5" creationId="{D45B9A20-F7E2-652B-A4C8-6A6325B2554F}"/>
          </ac:cxnSpMkLst>
        </pc:cxnChg>
        <pc:cxnChg chg="del mod">
          <ac:chgData name="Christopher Potter" userId="24ad2ef8db5e8a45" providerId="LiveId" clId="{10AB9FE2-9012-46EF-B18A-C87D5526F6EE}" dt="2026-07-09T12:49:32.819" v="803" actId="478"/>
          <ac:cxnSpMkLst>
            <pc:docMk/>
            <pc:sldMk cId="3655488120" sldId="303"/>
            <ac:cxnSpMk id="7" creationId="{A4811573-86E1-E9A2-6F0B-8A4E8FC49823}"/>
          </ac:cxnSpMkLst>
        </pc:cxnChg>
        <pc:cxnChg chg="mod topLvl">
          <ac:chgData name="Christopher Potter" userId="24ad2ef8db5e8a45" providerId="LiveId" clId="{10AB9FE2-9012-46EF-B18A-C87D5526F6EE}" dt="2026-07-09T12:51:49.094" v="833" actId="164"/>
          <ac:cxnSpMkLst>
            <pc:docMk/>
            <pc:sldMk cId="3655488120" sldId="303"/>
            <ac:cxnSpMk id="8" creationId="{A7F9A1ED-44E2-11AD-29B5-170F20A773DF}"/>
          </ac:cxnSpMkLst>
        </pc:cxnChg>
        <pc:cxnChg chg="add mod topLvl">
          <ac:chgData name="Christopher Potter" userId="24ad2ef8db5e8a45" providerId="LiveId" clId="{10AB9FE2-9012-46EF-B18A-C87D5526F6EE}" dt="2026-07-09T12:50:56.749" v="825" actId="165"/>
          <ac:cxnSpMkLst>
            <pc:docMk/>
            <pc:sldMk cId="3655488120" sldId="303"/>
            <ac:cxnSpMk id="9" creationId="{3295AF16-5E41-91B9-4A1A-C9995EC619CC}"/>
          </ac:cxnSpMkLst>
        </pc:cxnChg>
        <pc:cxnChg chg="del">
          <ac:chgData name="Christopher Potter" userId="24ad2ef8db5e8a45" providerId="LiveId" clId="{10AB9FE2-9012-46EF-B18A-C87D5526F6EE}" dt="2026-07-09T12:48:54.231" v="793" actId="478"/>
          <ac:cxnSpMkLst>
            <pc:docMk/>
            <pc:sldMk cId="3655488120" sldId="303"/>
            <ac:cxnSpMk id="13" creationId="{38DBB604-413B-D3C8-FEBE-4CBE1F80015D}"/>
          </ac:cxnSpMkLst>
        </pc:cxnChg>
        <pc:cxnChg chg="mod topLvl">
          <ac:chgData name="Christopher Potter" userId="24ad2ef8db5e8a45" providerId="LiveId" clId="{10AB9FE2-9012-46EF-B18A-C87D5526F6EE}" dt="2026-07-09T12:51:49.094" v="833" actId="164"/>
          <ac:cxnSpMkLst>
            <pc:docMk/>
            <pc:sldMk cId="3655488120" sldId="303"/>
            <ac:cxnSpMk id="18" creationId="{02555B30-7220-D14C-9A4F-0327323D36BC}"/>
          </ac:cxnSpMkLst>
        </pc:cxnChg>
        <pc:cxnChg chg="mod topLvl">
          <ac:chgData name="Christopher Potter" userId="24ad2ef8db5e8a45" providerId="LiveId" clId="{10AB9FE2-9012-46EF-B18A-C87D5526F6EE}" dt="2026-07-09T12:51:49.094" v="833" actId="164"/>
          <ac:cxnSpMkLst>
            <pc:docMk/>
            <pc:sldMk cId="3655488120" sldId="303"/>
            <ac:cxnSpMk id="19" creationId="{F347303F-C808-58E1-3BE0-720E1975FD62}"/>
          </ac:cxnSpMkLst>
        </pc:cxnChg>
        <pc:cxnChg chg="add mod topLvl">
          <ac:chgData name="Christopher Potter" userId="24ad2ef8db5e8a45" providerId="LiveId" clId="{10AB9FE2-9012-46EF-B18A-C87D5526F6EE}" dt="2026-07-09T12:51:43.427" v="832" actId="165"/>
          <ac:cxnSpMkLst>
            <pc:docMk/>
            <pc:sldMk cId="3655488120" sldId="303"/>
            <ac:cxnSpMk id="21" creationId="{0EECC17B-85D2-AB9C-4646-E6998AFA688E}"/>
          </ac:cxnSpMkLst>
        </pc:cxnChg>
        <pc:cxnChg chg="del mod">
          <ac:chgData name="Christopher Potter" userId="24ad2ef8db5e8a45" providerId="LiveId" clId="{10AB9FE2-9012-46EF-B18A-C87D5526F6EE}" dt="2026-07-09T12:48:50.598" v="792" actId="478"/>
          <ac:cxnSpMkLst>
            <pc:docMk/>
            <pc:sldMk cId="3655488120" sldId="303"/>
            <ac:cxnSpMk id="23" creationId="{629804BF-0F61-0E19-031F-E7450B071048}"/>
          </ac:cxnSpMkLst>
        </pc:cxnChg>
        <pc:cxnChg chg="add mod">
          <ac:chgData name="Christopher Potter" userId="24ad2ef8db5e8a45" providerId="LiveId" clId="{10AB9FE2-9012-46EF-B18A-C87D5526F6EE}" dt="2026-07-09T12:49:55.639" v="808" actId="1076"/>
          <ac:cxnSpMkLst>
            <pc:docMk/>
            <pc:sldMk cId="3655488120" sldId="303"/>
            <ac:cxnSpMk id="24" creationId="{E11D243D-1CA5-219F-9D48-9CA09611F075}"/>
          </ac:cxnSpMkLst>
        </pc:cxnChg>
        <pc:cxnChg chg="del">
          <ac:chgData name="Christopher Potter" userId="24ad2ef8db5e8a45" providerId="LiveId" clId="{10AB9FE2-9012-46EF-B18A-C87D5526F6EE}" dt="2026-07-09T12:48:02.696" v="780" actId="478"/>
          <ac:cxnSpMkLst>
            <pc:docMk/>
            <pc:sldMk cId="3655488120" sldId="303"/>
            <ac:cxnSpMk id="25" creationId="{955F81FE-8A1C-4CB0-D1EA-E8FE8D1E42D1}"/>
          </ac:cxnSpMkLst>
        </pc:cxnChg>
        <pc:cxnChg chg="del">
          <ac:chgData name="Christopher Potter" userId="24ad2ef8db5e8a45" providerId="LiveId" clId="{10AB9FE2-9012-46EF-B18A-C87D5526F6EE}" dt="2026-07-09T12:48:05.701" v="781" actId="478"/>
          <ac:cxnSpMkLst>
            <pc:docMk/>
            <pc:sldMk cId="3655488120" sldId="303"/>
            <ac:cxnSpMk id="30" creationId="{4C0234E1-93F4-D4AC-B0EA-7A2CC7CFD4AC}"/>
          </ac:cxnSpMkLst>
        </pc:cxnChg>
      </pc:sldChg>
      <pc:sldChg chg="addSp delSp modSp add mod ord">
        <pc:chgData name="Christopher Potter" userId="24ad2ef8db5e8a45" providerId="LiveId" clId="{10AB9FE2-9012-46EF-B18A-C87D5526F6EE}" dt="2026-07-09T12:56:57.560" v="890" actId="1038"/>
        <pc:sldMkLst>
          <pc:docMk/>
          <pc:sldMk cId="1888342571" sldId="304"/>
        </pc:sldMkLst>
        <pc:spChg chg="mod">
          <ac:chgData name="Christopher Potter" userId="24ad2ef8db5e8a45" providerId="LiveId" clId="{10AB9FE2-9012-46EF-B18A-C87D5526F6EE}" dt="2026-07-09T12:55:44.029" v="889" actId="20577"/>
          <ac:spMkLst>
            <pc:docMk/>
            <pc:sldMk cId="1888342571" sldId="304"/>
            <ac:spMk id="3" creationId="{AF0282F0-AA9D-F229-3CF6-4EAE8FF3069B}"/>
          </ac:spMkLst>
        </pc:spChg>
        <pc:spChg chg="del">
          <ac:chgData name="Christopher Potter" userId="24ad2ef8db5e8a45" providerId="LiveId" clId="{10AB9FE2-9012-46EF-B18A-C87D5526F6EE}" dt="2026-07-09T12:52:44.051" v="839" actId="478"/>
          <ac:spMkLst>
            <pc:docMk/>
            <pc:sldMk cId="1888342571" sldId="304"/>
            <ac:spMk id="4" creationId="{11CBEBD6-9557-6F68-D9AC-57CAE1210850}"/>
          </ac:spMkLst>
        </pc:spChg>
        <pc:spChg chg="add mod">
          <ac:chgData name="Christopher Potter" userId="24ad2ef8db5e8a45" providerId="LiveId" clId="{10AB9FE2-9012-46EF-B18A-C87D5526F6EE}" dt="2026-07-09T12:55:40.466" v="885" actId="164"/>
          <ac:spMkLst>
            <pc:docMk/>
            <pc:sldMk cId="1888342571" sldId="304"/>
            <ac:spMk id="5" creationId="{190D396E-7FDE-5D13-8AEC-05BEB051A7A9}"/>
          </ac:spMkLst>
        </pc:spChg>
        <pc:spChg chg="mod topLvl">
          <ac:chgData name="Christopher Potter" userId="24ad2ef8db5e8a45" providerId="LiveId" clId="{10AB9FE2-9012-46EF-B18A-C87D5526F6EE}" dt="2026-07-09T12:55:40.466" v="885" actId="164"/>
          <ac:spMkLst>
            <pc:docMk/>
            <pc:sldMk cId="1888342571" sldId="304"/>
            <ac:spMk id="11" creationId="{802B618C-EAE1-6C76-BB0B-BD54752610D0}"/>
          </ac:spMkLst>
        </pc:spChg>
        <pc:spChg chg="del mod topLvl">
          <ac:chgData name="Christopher Potter" userId="24ad2ef8db5e8a45" providerId="LiveId" clId="{10AB9FE2-9012-46EF-B18A-C87D5526F6EE}" dt="2026-07-09T12:53:04.621" v="842" actId="478"/>
          <ac:spMkLst>
            <pc:docMk/>
            <pc:sldMk cId="1888342571" sldId="304"/>
            <ac:spMk id="15" creationId="{3FD33E5D-3C56-A787-3484-661C98A642D4}"/>
          </ac:spMkLst>
        </pc:spChg>
        <pc:spChg chg="del mod topLvl">
          <ac:chgData name="Christopher Potter" userId="24ad2ef8db5e8a45" providerId="LiveId" clId="{10AB9FE2-9012-46EF-B18A-C87D5526F6EE}" dt="2026-07-09T12:53:04.621" v="842" actId="478"/>
          <ac:spMkLst>
            <pc:docMk/>
            <pc:sldMk cId="1888342571" sldId="304"/>
            <ac:spMk id="16" creationId="{C8457F62-164A-2642-8383-21C1F8DF2605}"/>
          </ac:spMkLst>
        </pc:spChg>
        <pc:spChg chg="add mod">
          <ac:chgData name="Christopher Potter" userId="24ad2ef8db5e8a45" providerId="LiveId" clId="{10AB9FE2-9012-46EF-B18A-C87D5526F6EE}" dt="2026-07-09T12:55:40.466" v="885" actId="164"/>
          <ac:spMkLst>
            <pc:docMk/>
            <pc:sldMk cId="1888342571" sldId="304"/>
            <ac:spMk id="23" creationId="{C2878D24-4C58-CA8B-C348-3015702C5FC7}"/>
          </ac:spMkLst>
        </pc:spChg>
        <pc:spChg chg="add mod">
          <ac:chgData name="Christopher Potter" userId="24ad2ef8db5e8a45" providerId="LiveId" clId="{10AB9FE2-9012-46EF-B18A-C87D5526F6EE}" dt="2026-07-09T12:55:40.466" v="885" actId="164"/>
          <ac:spMkLst>
            <pc:docMk/>
            <pc:sldMk cId="1888342571" sldId="304"/>
            <ac:spMk id="25" creationId="{7D012055-4D11-5716-D8DE-0A51588AFDC9}"/>
          </ac:spMkLst>
        </pc:spChg>
        <pc:spChg chg="add mod ord">
          <ac:chgData name="Christopher Potter" userId="24ad2ef8db5e8a45" providerId="LiveId" clId="{10AB9FE2-9012-46EF-B18A-C87D5526F6EE}" dt="2026-07-09T12:55:40.466" v="885" actId="164"/>
          <ac:spMkLst>
            <pc:docMk/>
            <pc:sldMk cId="1888342571" sldId="304"/>
            <ac:spMk id="26" creationId="{0403A6FF-1648-598F-F16F-0EF898DF0A66}"/>
          </ac:spMkLst>
        </pc:spChg>
        <pc:spChg chg="add mod">
          <ac:chgData name="Christopher Potter" userId="24ad2ef8db5e8a45" providerId="LiveId" clId="{10AB9FE2-9012-46EF-B18A-C87D5526F6EE}" dt="2026-07-09T12:55:40.466" v="885" actId="164"/>
          <ac:spMkLst>
            <pc:docMk/>
            <pc:sldMk cId="1888342571" sldId="304"/>
            <ac:spMk id="27" creationId="{D9180115-D07C-A3D7-B6AE-B7792A39DF92}"/>
          </ac:spMkLst>
        </pc:spChg>
        <pc:spChg chg="del mod topLvl">
          <ac:chgData name="Christopher Potter" userId="24ad2ef8db5e8a45" providerId="LiveId" clId="{10AB9FE2-9012-46EF-B18A-C87D5526F6EE}" dt="2026-07-09T12:53:04.621" v="842" actId="478"/>
          <ac:spMkLst>
            <pc:docMk/>
            <pc:sldMk cId="1888342571" sldId="304"/>
            <ac:spMk id="36" creationId="{40AD61AA-3B8E-63B3-0ECE-84CC7ED5293E}"/>
          </ac:spMkLst>
        </pc:spChg>
        <pc:grpChg chg="del mod">
          <ac:chgData name="Christopher Potter" userId="24ad2ef8db5e8a45" providerId="LiveId" clId="{10AB9FE2-9012-46EF-B18A-C87D5526F6EE}" dt="2026-07-09T12:53:00.730" v="841" actId="165"/>
          <ac:grpSpMkLst>
            <pc:docMk/>
            <pc:sldMk cId="1888342571" sldId="304"/>
            <ac:grpSpMk id="10" creationId="{A1BAF7A5-D983-B1C9-71C0-47028B174BCA}"/>
          </ac:grpSpMkLst>
        </pc:grpChg>
        <pc:grpChg chg="add mod">
          <ac:chgData name="Christopher Potter" userId="24ad2ef8db5e8a45" providerId="LiveId" clId="{10AB9FE2-9012-46EF-B18A-C87D5526F6EE}" dt="2026-07-09T12:55:40.466" v="885" actId="164"/>
          <ac:grpSpMkLst>
            <pc:docMk/>
            <pc:sldMk cId="1888342571" sldId="304"/>
            <ac:grpSpMk id="31" creationId="{8CAC1967-4F53-F663-BF1C-ACBD57BDDEA6}"/>
          </ac:grpSpMkLst>
        </pc:grpChg>
        <pc:cxnChg chg="mod topLvl">
          <ac:chgData name="Christopher Potter" userId="24ad2ef8db5e8a45" providerId="LiveId" clId="{10AB9FE2-9012-46EF-B18A-C87D5526F6EE}" dt="2026-07-09T12:53:16.328" v="846" actId="1076"/>
          <ac:cxnSpMkLst>
            <pc:docMk/>
            <pc:sldMk cId="1888342571" sldId="304"/>
            <ac:cxnSpMk id="6" creationId="{0F14AA25-C54F-C4E1-31F6-3BB22BF12603}"/>
          </ac:cxnSpMkLst>
        </pc:cxnChg>
        <pc:cxnChg chg="del mod topLvl">
          <ac:chgData name="Christopher Potter" userId="24ad2ef8db5e8a45" providerId="LiveId" clId="{10AB9FE2-9012-46EF-B18A-C87D5526F6EE}" dt="2026-07-09T12:53:04.621" v="842" actId="478"/>
          <ac:cxnSpMkLst>
            <pc:docMk/>
            <pc:sldMk cId="1888342571" sldId="304"/>
            <ac:cxnSpMk id="7" creationId="{B129F63B-DC59-1A44-722D-8AF904E106BD}"/>
          </ac:cxnSpMkLst>
        </pc:cxnChg>
        <pc:cxnChg chg="add mod">
          <ac:chgData name="Christopher Potter" userId="24ad2ef8db5e8a45" providerId="LiveId" clId="{10AB9FE2-9012-46EF-B18A-C87D5526F6EE}" dt="2026-07-09T12:56:57.560" v="890" actId="1038"/>
          <ac:cxnSpMkLst>
            <pc:docMk/>
            <pc:sldMk cId="1888342571" sldId="304"/>
            <ac:cxnSpMk id="8" creationId="{2245BF56-CE30-0A2D-B583-946E4D02228C}"/>
          </ac:cxnSpMkLst>
        </pc:cxnChg>
        <pc:cxnChg chg="del mod topLvl">
          <ac:chgData name="Christopher Potter" userId="24ad2ef8db5e8a45" providerId="LiveId" clId="{10AB9FE2-9012-46EF-B18A-C87D5526F6EE}" dt="2026-07-09T12:53:06.768" v="843" actId="478"/>
          <ac:cxnSpMkLst>
            <pc:docMk/>
            <pc:sldMk cId="1888342571" sldId="304"/>
            <ac:cxnSpMk id="9" creationId="{75A32FD6-184C-227F-BD70-11A3F6CCA04B}"/>
          </ac:cxnSpMkLst>
        </pc:cxnChg>
        <pc:cxnChg chg="add mod">
          <ac:chgData name="Christopher Potter" userId="24ad2ef8db5e8a45" providerId="LiveId" clId="{10AB9FE2-9012-46EF-B18A-C87D5526F6EE}" dt="2026-07-09T12:55:40.466" v="885" actId="164"/>
          <ac:cxnSpMkLst>
            <pc:docMk/>
            <pc:sldMk cId="1888342571" sldId="304"/>
            <ac:cxnSpMk id="12" creationId="{056C2C68-08BB-4359-A8BA-498E4F87E871}"/>
          </ac:cxnSpMkLst>
        </pc:cxnChg>
        <pc:cxnChg chg="add mod">
          <ac:chgData name="Christopher Potter" userId="24ad2ef8db5e8a45" providerId="LiveId" clId="{10AB9FE2-9012-46EF-B18A-C87D5526F6EE}" dt="2026-07-09T12:55:40.466" v="885" actId="164"/>
          <ac:cxnSpMkLst>
            <pc:docMk/>
            <pc:sldMk cId="1888342571" sldId="304"/>
            <ac:cxnSpMk id="13" creationId="{4BA055AC-ED9F-3D26-C0A8-346E87A889E5}"/>
          </ac:cxnSpMkLst>
        </pc:cxnChg>
        <pc:cxnChg chg="add mod">
          <ac:chgData name="Christopher Potter" userId="24ad2ef8db5e8a45" providerId="LiveId" clId="{10AB9FE2-9012-46EF-B18A-C87D5526F6EE}" dt="2026-07-09T12:55:40.466" v="885" actId="164"/>
          <ac:cxnSpMkLst>
            <pc:docMk/>
            <pc:sldMk cId="1888342571" sldId="304"/>
            <ac:cxnSpMk id="18" creationId="{E908C591-624C-0045-C735-81985A85BD66}"/>
          </ac:cxnSpMkLst>
        </pc:cxnChg>
        <pc:cxnChg chg="add mod ord">
          <ac:chgData name="Christopher Potter" userId="24ad2ef8db5e8a45" providerId="LiveId" clId="{10AB9FE2-9012-46EF-B18A-C87D5526F6EE}" dt="2026-07-09T12:55:21.252" v="881" actId="167"/>
          <ac:cxnSpMkLst>
            <pc:docMk/>
            <pc:sldMk cId="1888342571" sldId="304"/>
            <ac:cxnSpMk id="28" creationId="{68BFA8F1-0E5E-F606-AD8B-3D1762B6DBF2}"/>
          </ac:cxnSpMkLst>
        </pc:cxnChg>
      </pc:sldChg>
      <pc:sldChg chg="addSp delSp modSp add mod">
        <pc:chgData name="Christopher Potter" userId="24ad2ef8db5e8a45" providerId="LiveId" clId="{10AB9FE2-9012-46EF-B18A-C87D5526F6EE}" dt="2026-07-09T13:04:46.013" v="987" actId="1076"/>
        <pc:sldMkLst>
          <pc:docMk/>
          <pc:sldMk cId="3534053847" sldId="305"/>
        </pc:sldMkLst>
        <pc:spChg chg="mod">
          <ac:chgData name="Christopher Potter" userId="24ad2ef8db5e8a45" providerId="LiveId" clId="{10AB9FE2-9012-46EF-B18A-C87D5526F6EE}" dt="2026-07-09T13:03:31.036" v="977" actId="6549"/>
          <ac:spMkLst>
            <pc:docMk/>
            <pc:sldMk cId="3534053847" sldId="305"/>
            <ac:spMk id="3" creationId="{0E868763-176E-DB36-BDBE-92730DF4C0EF}"/>
          </ac:spMkLst>
        </pc:spChg>
        <pc:spChg chg="mod topLvl">
          <ac:chgData name="Christopher Potter" userId="24ad2ef8db5e8a45" providerId="LiveId" clId="{10AB9FE2-9012-46EF-B18A-C87D5526F6EE}" dt="2026-07-09T13:03:38.807" v="978" actId="164"/>
          <ac:spMkLst>
            <pc:docMk/>
            <pc:sldMk cId="3534053847" sldId="305"/>
            <ac:spMk id="5" creationId="{3AE93942-3766-A182-6856-F72D49027B34}"/>
          </ac:spMkLst>
        </pc:spChg>
        <pc:spChg chg="mod topLvl">
          <ac:chgData name="Christopher Potter" userId="24ad2ef8db5e8a45" providerId="LiveId" clId="{10AB9FE2-9012-46EF-B18A-C87D5526F6EE}" dt="2026-07-09T13:03:38.807" v="978" actId="164"/>
          <ac:spMkLst>
            <pc:docMk/>
            <pc:sldMk cId="3534053847" sldId="305"/>
            <ac:spMk id="11" creationId="{B88FFB18-2AEB-C84B-7082-29EF264BAEA0}"/>
          </ac:spMkLst>
        </pc:spChg>
        <pc:spChg chg="add mod ord">
          <ac:chgData name="Christopher Potter" userId="24ad2ef8db5e8a45" providerId="LiveId" clId="{10AB9FE2-9012-46EF-B18A-C87D5526F6EE}" dt="2026-07-09T13:03:38.807" v="978" actId="164"/>
          <ac:spMkLst>
            <pc:docMk/>
            <pc:sldMk cId="3534053847" sldId="305"/>
            <ac:spMk id="14" creationId="{E871DE0E-C08C-646B-05EE-049810CE0F1A}"/>
          </ac:spMkLst>
        </pc:spChg>
        <pc:spChg chg="add mod">
          <ac:chgData name="Christopher Potter" userId="24ad2ef8db5e8a45" providerId="LiveId" clId="{10AB9FE2-9012-46EF-B18A-C87D5526F6EE}" dt="2026-07-09T13:03:38.807" v="978" actId="164"/>
          <ac:spMkLst>
            <pc:docMk/>
            <pc:sldMk cId="3534053847" sldId="305"/>
            <ac:spMk id="16" creationId="{40F4671C-2A95-A121-D53F-EB4074CB81DF}"/>
          </ac:spMkLst>
        </pc:spChg>
        <pc:spChg chg="mod topLvl">
          <ac:chgData name="Christopher Potter" userId="24ad2ef8db5e8a45" providerId="LiveId" clId="{10AB9FE2-9012-46EF-B18A-C87D5526F6EE}" dt="2026-07-09T13:03:43.807" v="979" actId="1076"/>
          <ac:spMkLst>
            <pc:docMk/>
            <pc:sldMk cId="3534053847" sldId="305"/>
            <ac:spMk id="23" creationId="{1CFA41FF-A08D-1C46-0BE0-D02549CD9090}"/>
          </ac:spMkLst>
        </pc:spChg>
        <pc:spChg chg="mod topLvl">
          <ac:chgData name="Christopher Potter" userId="24ad2ef8db5e8a45" providerId="LiveId" clId="{10AB9FE2-9012-46EF-B18A-C87D5526F6EE}" dt="2026-07-09T13:03:38.807" v="978" actId="164"/>
          <ac:spMkLst>
            <pc:docMk/>
            <pc:sldMk cId="3534053847" sldId="305"/>
            <ac:spMk id="25" creationId="{3920F7D2-C6C9-0459-AEA1-E12A8E57DE29}"/>
          </ac:spMkLst>
        </pc:spChg>
        <pc:spChg chg="mod topLvl">
          <ac:chgData name="Christopher Potter" userId="24ad2ef8db5e8a45" providerId="LiveId" clId="{10AB9FE2-9012-46EF-B18A-C87D5526F6EE}" dt="2026-07-09T13:03:38.807" v="978" actId="164"/>
          <ac:spMkLst>
            <pc:docMk/>
            <pc:sldMk cId="3534053847" sldId="305"/>
            <ac:spMk id="26" creationId="{20F9DE4D-ABAD-BBF0-A9C2-00BE0ED91508}"/>
          </ac:spMkLst>
        </pc:spChg>
        <pc:spChg chg="mod topLvl">
          <ac:chgData name="Christopher Potter" userId="24ad2ef8db5e8a45" providerId="LiveId" clId="{10AB9FE2-9012-46EF-B18A-C87D5526F6EE}" dt="2026-07-09T13:03:38.807" v="978" actId="164"/>
          <ac:spMkLst>
            <pc:docMk/>
            <pc:sldMk cId="3534053847" sldId="305"/>
            <ac:spMk id="27" creationId="{5B91E89B-4D98-68C4-18E3-72AFA8274E8D}"/>
          </ac:spMkLst>
        </pc:spChg>
        <pc:grpChg chg="del mod">
          <ac:chgData name="Christopher Potter" userId="24ad2ef8db5e8a45" providerId="LiveId" clId="{10AB9FE2-9012-46EF-B18A-C87D5526F6EE}" dt="2026-07-09T13:01:01.656" v="939" actId="165"/>
          <ac:grpSpMkLst>
            <pc:docMk/>
            <pc:sldMk cId="3534053847" sldId="305"/>
            <ac:grpSpMk id="31" creationId="{6A19AB94-5CCF-E913-3329-B9D5CE8F70D1}"/>
          </ac:grpSpMkLst>
        </pc:grpChg>
        <pc:grpChg chg="add mod">
          <ac:chgData name="Christopher Potter" userId="24ad2ef8db5e8a45" providerId="LiveId" clId="{10AB9FE2-9012-46EF-B18A-C87D5526F6EE}" dt="2026-07-09T13:03:48.811" v="980" actId="1076"/>
          <ac:grpSpMkLst>
            <pc:docMk/>
            <pc:sldMk cId="3534053847" sldId="305"/>
            <ac:grpSpMk id="32" creationId="{C5AE009E-E12F-E3D1-B7AF-E9EA161E54B5}"/>
          </ac:grpSpMkLst>
        </pc:grpChg>
        <pc:cxnChg chg="del">
          <ac:chgData name="Christopher Potter" userId="24ad2ef8db5e8a45" providerId="LiveId" clId="{10AB9FE2-9012-46EF-B18A-C87D5526F6EE}" dt="2026-07-09T12:58:42.598" v="895" actId="478"/>
          <ac:cxnSpMkLst>
            <pc:docMk/>
            <pc:sldMk cId="3534053847" sldId="305"/>
            <ac:cxnSpMk id="6" creationId="{0115379E-ED42-8CBF-C36E-8A0498DD90A3}"/>
          </ac:cxnSpMkLst>
        </pc:cxnChg>
        <pc:cxnChg chg="add mod">
          <ac:chgData name="Christopher Potter" userId="24ad2ef8db5e8a45" providerId="LiveId" clId="{10AB9FE2-9012-46EF-B18A-C87D5526F6EE}" dt="2026-07-09T13:04:46.013" v="987" actId="1076"/>
          <ac:cxnSpMkLst>
            <pc:docMk/>
            <pc:sldMk cId="3534053847" sldId="305"/>
            <ac:cxnSpMk id="7" creationId="{E3775B9A-3B24-D05C-8DB5-537C6F398525}"/>
          </ac:cxnSpMkLst>
        </pc:cxnChg>
        <pc:cxnChg chg="mod topLvl">
          <ac:chgData name="Christopher Potter" userId="24ad2ef8db5e8a45" providerId="LiveId" clId="{10AB9FE2-9012-46EF-B18A-C87D5526F6EE}" dt="2026-07-09T13:01:01.656" v="939" actId="165"/>
          <ac:cxnSpMkLst>
            <pc:docMk/>
            <pc:sldMk cId="3534053847" sldId="305"/>
            <ac:cxnSpMk id="8" creationId="{14203020-3AF5-BA8A-A844-47D70530FCE9}"/>
          </ac:cxnSpMkLst>
        </pc:cxnChg>
        <pc:cxnChg chg="add mod">
          <ac:chgData name="Christopher Potter" userId="24ad2ef8db5e8a45" providerId="LiveId" clId="{10AB9FE2-9012-46EF-B18A-C87D5526F6EE}" dt="2026-07-09T13:00:48.026" v="936" actId="1036"/>
          <ac:cxnSpMkLst>
            <pc:docMk/>
            <pc:sldMk cId="3534053847" sldId="305"/>
            <ac:cxnSpMk id="9" creationId="{B8DF33EB-55D5-319A-40D3-D75891634BC2}"/>
          </ac:cxnSpMkLst>
        </pc:cxnChg>
        <pc:cxnChg chg="del mod">
          <ac:chgData name="Christopher Potter" userId="24ad2ef8db5e8a45" providerId="LiveId" clId="{10AB9FE2-9012-46EF-B18A-C87D5526F6EE}" dt="2026-07-09T12:58:50.836" v="898" actId="478"/>
          <ac:cxnSpMkLst>
            <pc:docMk/>
            <pc:sldMk cId="3534053847" sldId="305"/>
            <ac:cxnSpMk id="12" creationId="{979A37C4-3911-D890-CCE4-660F2FEEAD2B}"/>
          </ac:cxnSpMkLst>
        </pc:cxnChg>
        <pc:cxnChg chg="del mod">
          <ac:chgData name="Christopher Potter" userId="24ad2ef8db5e8a45" providerId="LiveId" clId="{10AB9FE2-9012-46EF-B18A-C87D5526F6EE}" dt="2026-07-09T12:58:45.308" v="896" actId="478"/>
          <ac:cxnSpMkLst>
            <pc:docMk/>
            <pc:sldMk cId="3534053847" sldId="305"/>
            <ac:cxnSpMk id="13" creationId="{9BA33045-7065-1028-1FCF-AD1EDA004139}"/>
          </ac:cxnSpMkLst>
        </pc:cxnChg>
        <pc:cxnChg chg="add mod">
          <ac:chgData name="Christopher Potter" userId="24ad2ef8db5e8a45" providerId="LiveId" clId="{10AB9FE2-9012-46EF-B18A-C87D5526F6EE}" dt="2026-07-09T13:04:39.992" v="986" actId="14100"/>
          <ac:cxnSpMkLst>
            <pc:docMk/>
            <pc:sldMk cId="3534053847" sldId="305"/>
            <ac:cxnSpMk id="17" creationId="{6E88D95F-70E8-EF7F-B19E-139170AE0B5B}"/>
          </ac:cxnSpMkLst>
        </pc:cxnChg>
        <pc:cxnChg chg="del mod">
          <ac:chgData name="Christopher Potter" userId="24ad2ef8db5e8a45" providerId="LiveId" clId="{10AB9FE2-9012-46EF-B18A-C87D5526F6EE}" dt="2026-07-09T12:58:48.122" v="897" actId="478"/>
          <ac:cxnSpMkLst>
            <pc:docMk/>
            <pc:sldMk cId="3534053847" sldId="305"/>
            <ac:cxnSpMk id="18" creationId="{4BB653BD-5234-4521-D52A-EA3861DF54FF}"/>
          </ac:cxnSpMkLst>
        </pc:cxnChg>
        <pc:cxnChg chg="add mod">
          <ac:chgData name="Christopher Potter" userId="24ad2ef8db5e8a45" providerId="LiveId" clId="{10AB9FE2-9012-46EF-B18A-C87D5526F6EE}" dt="2026-07-09T13:03:38.807" v="978" actId="164"/>
          <ac:cxnSpMkLst>
            <pc:docMk/>
            <pc:sldMk cId="3534053847" sldId="305"/>
            <ac:cxnSpMk id="21" creationId="{D80E1D7A-ADA5-B5B2-8CCC-F50308F1E2B0}"/>
          </ac:cxnSpMkLst>
        </pc:cxnChg>
        <pc:cxnChg chg="del mod">
          <ac:chgData name="Christopher Potter" userId="24ad2ef8db5e8a45" providerId="LiveId" clId="{10AB9FE2-9012-46EF-B18A-C87D5526F6EE}" dt="2026-07-09T12:59:42.961" v="908" actId="478"/>
          <ac:cxnSpMkLst>
            <pc:docMk/>
            <pc:sldMk cId="3534053847" sldId="305"/>
            <ac:cxnSpMk id="28" creationId="{518D98A3-161C-F9C3-58D6-44CA9570C886}"/>
          </ac:cxnSpMkLst>
        </pc:cxnChg>
        <pc:cxnChg chg="add del mod">
          <ac:chgData name="Christopher Potter" userId="24ad2ef8db5e8a45" providerId="LiveId" clId="{10AB9FE2-9012-46EF-B18A-C87D5526F6EE}" dt="2026-07-09T13:04:17.558" v="983" actId="478"/>
          <ac:cxnSpMkLst>
            <pc:docMk/>
            <pc:sldMk cId="3534053847" sldId="305"/>
            <ac:cxnSpMk id="33" creationId="{C9519765-E1AD-D950-A194-68BDB4B3D950}"/>
          </ac:cxnSpMkLst>
        </pc:cxnChg>
      </pc:sldChg>
      <pc:sldChg chg="addSp delSp modSp add mod">
        <pc:chgData name="Christopher Potter" userId="24ad2ef8db5e8a45" providerId="LiveId" clId="{10AB9FE2-9012-46EF-B18A-C87D5526F6EE}" dt="2026-07-09T13:09:15.629" v="1117" actId="20577"/>
        <pc:sldMkLst>
          <pc:docMk/>
          <pc:sldMk cId="2544084153" sldId="306"/>
        </pc:sldMkLst>
        <pc:spChg chg="mod">
          <ac:chgData name="Christopher Potter" userId="24ad2ef8db5e8a45" providerId="LiveId" clId="{10AB9FE2-9012-46EF-B18A-C87D5526F6EE}" dt="2026-07-09T13:08:01.306" v="1099" actId="20577"/>
          <ac:spMkLst>
            <pc:docMk/>
            <pc:sldMk cId="2544084153" sldId="306"/>
            <ac:spMk id="2" creationId="{A1CF44BD-D7A2-A930-0364-87AE553C4EED}"/>
          </ac:spMkLst>
        </pc:spChg>
        <pc:spChg chg="mod">
          <ac:chgData name="Christopher Potter" userId="24ad2ef8db5e8a45" providerId="LiveId" clId="{10AB9FE2-9012-46EF-B18A-C87D5526F6EE}" dt="2026-07-09T13:09:15.629" v="1117" actId="20577"/>
          <ac:spMkLst>
            <pc:docMk/>
            <pc:sldMk cId="2544084153" sldId="306"/>
            <ac:spMk id="3" creationId="{4263811C-3D46-5A1E-3257-CABE9CF431DB}"/>
          </ac:spMkLst>
        </pc:spChg>
        <pc:spChg chg="mod topLvl">
          <ac:chgData name="Christopher Potter" userId="24ad2ef8db5e8a45" providerId="LiveId" clId="{10AB9FE2-9012-46EF-B18A-C87D5526F6EE}" dt="2026-07-09T13:08:25.230" v="1102" actId="164"/>
          <ac:spMkLst>
            <pc:docMk/>
            <pc:sldMk cId="2544084153" sldId="306"/>
            <ac:spMk id="5" creationId="{B4FF32F7-38D1-BD2D-FAAE-2F252C11C277}"/>
          </ac:spMkLst>
        </pc:spChg>
        <pc:spChg chg="mod topLvl">
          <ac:chgData name="Christopher Potter" userId="24ad2ef8db5e8a45" providerId="LiveId" clId="{10AB9FE2-9012-46EF-B18A-C87D5526F6EE}" dt="2026-07-09T13:08:42.940" v="1104" actId="1076"/>
          <ac:spMkLst>
            <pc:docMk/>
            <pc:sldMk cId="2544084153" sldId="306"/>
            <ac:spMk id="11" creationId="{4EBBAD9C-50F1-34FB-1194-A5267A42492B}"/>
          </ac:spMkLst>
        </pc:spChg>
        <pc:spChg chg="mod topLvl">
          <ac:chgData name="Christopher Potter" userId="24ad2ef8db5e8a45" providerId="LiveId" clId="{10AB9FE2-9012-46EF-B18A-C87D5526F6EE}" dt="2026-07-09T13:08:25.230" v="1102" actId="164"/>
          <ac:spMkLst>
            <pc:docMk/>
            <pc:sldMk cId="2544084153" sldId="306"/>
            <ac:spMk id="23" creationId="{C3A5D599-2FE0-CAF5-9235-2BF692E696E1}"/>
          </ac:spMkLst>
        </pc:spChg>
        <pc:spChg chg="del mod">
          <ac:chgData name="Christopher Potter" userId="24ad2ef8db5e8a45" providerId="LiveId" clId="{10AB9FE2-9012-46EF-B18A-C87D5526F6EE}" dt="2026-07-09T13:08:05.392" v="1100" actId="478"/>
          <ac:spMkLst>
            <pc:docMk/>
            <pc:sldMk cId="2544084153" sldId="306"/>
            <ac:spMk id="25" creationId="{73E3EBFC-5B47-3894-4444-CDE2E4A18F6C}"/>
          </ac:spMkLst>
        </pc:spChg>
        <pc:spChg chg="del">
          <ac:chgData name="Christopher Potter" userId="24ad2ef8db5e8a45" providerId="LiveId" clId="{10AB9FE2-9012-46EF-B18A-C87D5526F6EE}" dt="2026-07-09T13:05:35.329" v="997" actId="478"/>
          <ac:spMkLst>
            <pc:docMk/>
            <pc:sldMk cId="2544084153" sldId="306"/>
            <ac:spMk id="26" creationId="{E8C26FDC-A1EA-E687-A909-016C983DF70D}"/>
          </ac:spMkLst>
        </pc:spChg>
        <pc:spChg chg="mod topLvl">
          <ac:chgData name="Christopher Potter" userId="24ad2ef8db5e8a45" providerId="LiveId" clId="{10AB9FE2-9012-46EF-B18A-C87D5526F6EE}" dt="2026-07-09T13:08:25.230" v="1102" actId="164"/>
          <ac:spMkLst>
            <pc:docMk/>
            <pc:sldMk cId="2544084153" sldId="306"/>
            <ac:spMk id="27" creationId="{B5FB83CD-4144-3FA9-6DDD-FEFB853F5011}"/>
          </ac:spMkLst>
        </pc:spChg>
        <pc:grpChg chg="add mod">
          <ac:chgData name="Christopher Potter" userId="24ad2ef8db5e8a45" providerId="LiveId" clId="{10AB9FE2-9012-46EF-B18A-C87D5526F6EE}" dt="2026-07-09T13:08:39.004" v="1103" actId="1076"/>
          <ac:grpSpMkLst>
            <pc:docMk/>
            <pc:sldMk cId="2544084153" sldId="306"/>
            <ac:grpSpMk id="24" creationId="{2DEE2F4B-D1D1-D9C1-EA53-276949C9D966}"/>
          </ac:grpSpMkLst>
        </pc:grpChg>
        <pc:grpChg chg="del mod">
          <ac:chgData name="Christopher Potter" userId="24ad2ef8db5e8a45" providerId="LiveId" clId="{10AB9FE2-9012-46EF-B18A-C87D5526F6EE}" dt="2026-07-09T13:08:20.290" v="1101" actId="165"/>
          <ac:grpSpMkLst>
            <pc:docMk/>
            <pc:sldMk cId="2544084153" sldId="306"/>
            <ac:grpSpMk id="31" creationId="{228712BF-4BCA-A640-F37E-6AA5CD6774E8}"/>
          </ac:grpSpMkLst>
        </pc:grpChg>
        <pc:cxnChg chg="mod topLvl">
          <ac:chgData name="Christopher Potter" userId="24ad2ef8db5e8a45" providerId="LiveId" clId="{10AB9FE2-9012-46EF-B18A-C87D5526F6EE}" dt="2026-07-09T13:08:25.230" v="1102" actId="164"/>
          <ac:cxnSpMkLst>
            <pc:docMk/>
            <pc:sldMk cId="2544084153" sldId="306"/>
            <ac:cxnSpMk id="6" creationId="{D6B55B97-86B9-598E-8109-4EEC396C121A}"/>
          </ac:cxnSpMkLst>
        </pc:cxnChg>
        <pc:cxnChg chg="add mod">
          <ac:chgData name="Christopher Potter" userId="24ad2ef8db5e8a45" providerId="LiveId" clId="{10AB9FE2-9012-46EF-B18A-C87D5526F6EE}" dt="2026-07-09T13:08:25.230" v="1102" actId="164"/>
          <ac:cxnSpMkLst>
            <pc:docMk/>
            <pc:sldMk cId="2544084153" sldId="306"/>
            <ac:cxnSpMk id="7" creationId="{C25CD064-D376-F625-C25B-BFD568FA8FEC}"/>
          </ac:cxnSpMkLst>
        </pc:cxnChg>
        <pc:cxnChg chg="del">
          <ac:chgData name="Christopher Potter" userId="24ad2ef8db5e8a45" providerId="LiveId" clId="{10AB9FE2-9012-46EF-B18A-C87D5526F6EE}" dt="2026-07-09T13:05:29.576" v="995" actId="478"/>
          <ac:cxnSpMkLst>
            <pc:docMk/>
            <pc:sldMk cId="2544084153" sldId="306"/>
            <ac:cxnSpMk id="8" creationId="{4CCE3F7C-B153-04FC-4A62-52EC26B87052}"/>
          </ac:cxnSpMkLst>
        </pc:cxnChg>
        <pc:cxnChg chg="add mod">
          <ac:chgData name="Christopher Potter" userId="24ad2ef8db5e8a45" providerId="LiveId" clId="{10AB9FE2-9012-46EF-B18A-C87D5526F6EE}" dt="2026-07-09T13:06:27.267" v="1011" actId="1076"/>
          <ac:cxnSpMkLst>
            <pc:docMk/>
            <pc:sldMk cId="2544084153" sldId="306"/>
            <ac:cxnSpMk id="9" creationId="{DB894E88-4BC8-0957-BB3E-8923B3281C03}"/>
          </ac:cxnSpMkLst>
        </pc:cxnChg>
        <pc:cxnChg chg="add mod">
          <ac:chgData name="Christopher Potter" userId="24ad2ef8db5e8a45" providerId="LiveId" clId="{10AB9FE2-9012-46EF-B18A-C87D5526F6EE}" dt="2026-07-09T13:08:25.230" v="1102" actId="164"/>
          <ac:cxnSpMkLst>
            <pc:docMk/>
            <pc:sldMk cId="2544084153" sldId="306"/>
            <ac:cxnSpMk id="10" creationId="{846AFF8D-AC7D-9B66-5FB7-96FBEE20E98D}"/>
          </ac:cxnSpMkLst>
        </pc:cxnChg>
        <pc:cxnChg chg="del">
          <ac:chgData name="Christopher Potter" userId="24ad2ef8db5e8a45" providerId="LiveId" clId="{10AB9FE2-9012-46EF-B18A-C87D5526F6EE}" dt="2026-07-09T13:05:38.028" v="998" actId="478"/>
          <ac:cxnSpMkLst>
            <pc:docMk/>
            <pc:sldMk cId="2544084153" sldId="306"/>
            <ac:cxnSpMk id="12" creationId="{B4F105EC-28EF-516D-637F-31ADA862F79B}"/>
          </ac:cxnSpMkLst>
        </pc:cxnChg>
        <pc:cxnChg chg="del">
          <ac:chgData name="Christopher Potter" userId="24ad2ef8db5e8a45" providerId="LiveId" clId="{10AB9FE2-9012-46EF-B18A-C87D5526F6EE}" dt="2026-07-09T13:05:25.970" v="994" actId="478"/>
          <ac:cxnSpMkLst>
            <pc:docMk/>
            <pc:sldMk cId="2544084153" sldId="306"/>
            <ac:cxnSpMk id="13" creationId="{CEFD7206-8AC3-B3C5-DB59-209BCCB196EB}"/>
          </ac:cxnSpMkLst>
        </pc:cxnChg>
        <pc:cxnChg chg="add mod">
          <ac:chgData name="Christopher Potter" userId="24ad2ef8db5e8a45" providerId="LiveId" clId="{10AB9FE2-9012-46EF-B18A-C87D5526F6EE}" dt="2026-07-09T13:08:25.230" v="1102" actId="164"/>
          <ac:cxnSpMkLst>
            <pc:docMk/>
            <pc:sldMk cId="2544084153" sldId="306"/>
            <ac:cxnSpMk id="14" creationId="{1E8C4638-61FB-59D0-7DC7-50073F8E4F9E}"/>
          </ac:cxnSpMkLst>
        </pc:cxnChg>
        <pc:cxnChg chg="add mod">
          <ac:chgData name="Christopher Potter" userId="24ad2ef8db5e8a45" providerId="LiveId" clId="{10AB9FE2-9012-46EF-B18A-C87D5526F6EE}" dt="2026-07-09T13:06:52.348" v="1023" actId="1076"/>
          <ac:cxnSpMkLst>
            <pc:docMk/>
            <pc:sldMk cId="2544084153" sldId="306"/>
            <ac:cxnSpMk id="17" creationId="{57513EA1-D284-7D2F-A0FA-76D42C77C0AC}"/>
          </ac:cxnSpMkLst>
        </pc:cxnChg>
        <pc:cxnChg chg="del">
          <ac:chgData name="Christopher Potter" userId="24ad2ef8db5e8a45" providerId="LiveId" clId="{10AB9FE2-9012-46EF-B18A-C87D5526F6EE}" dt="2026-07-09T13:05:44.258" v="999" actId="478"/>
          <ac:cxnSpMkLst>
            <pc:docMk/>
            <pc:sldMk cId="2544084153" sldId="306"/>
            <ac:cxnSpMk id="18" creationId="{76844C1C-556A-4481-A49E-75BBB129E2E1}"/>
          </ac:cxnSpMkLst>
        </pc:cxnChg>
        <pc:cxnChg chg="add mod">
          <ac:chgData name="Christopher Potter" userId="24ad2ef8db5e8a45" providerId="LiveId" clId="{10AB9FE2-9012-46EF-B18A-C87D5526F6EE}" dt="2026-07-09T13:08:25.230" v="1102" actId="164"/>
          <ac:cxnSpMkLst>
            <pc:docMk/>
            <pc:sldMk cId="2544084153" sldId="306"/>
            <ac:cxnSpMk id="21" creationId="{5704B606-14B4-EB61-7C94-796EC5ACEAC1}"/>
          </ac:cxnSpMkLst>
        </pc:cxnChg>
        <pc:cxnChg chg="del">
          <ac:chgData name="Christopher Potter" userId="24ad2ef8db5e8a45" providerId="LiveId" clId="{10AB9FE2-9012-46EF-B18A-C87D5526F6EE}" dt="2026-07-09T13:05:32.542" v="996" actId="478"/>
          <ac:cxnSpMkLst>
            <pc:docMk/>
            <pc:sldMk cId="2544084153" sldId="306"/>
            <ac:cxnSpMk id="28" creationId="{404526C4-0A05-23A3-DBF3-8203C7B3D34F}"/>
          </ac:cxnSpMkLst>
        </pc:cxnChg>
      </pc:sldChg>
      <pc:sldChg chg="modSp add">
        <pc:chgData name="Christopher Potter" userId="24ad2ef8db5e8a45" providerId="LiveId" clId="{10AB9FE2-9012-46EF-B18A-C87D5526F6EE}" dt="2026-07-09T13:10:07.937" v="1124" actId="20577"/>
        <pc:sldMkLst>
          <pc:docMk/>
          <pc:sldMk cId="743566508" sldId="307"/>
        </pc:sldMkLst>
        <pc:spChg chg="mod">
          <ac:chgData name="Christopher Potter" userId="24ad2ef8db5e8a45" providerId="LiveId" clId="{10AB9FE2-9012-46EF-B18A-C87D5526F6EE}" dt="2026-07-09T13:09:54.986" v="1119"/>
          <ac:spMkLst>
            <pc:docMk/>
            <pc:sldMk cId="743566508" sldId="307"/>
            <ac:spMk id="2" creationId="{8A7C7428-A06F-B2CC-C643-62381E575BDB}"/>
          </ac:spMkLst>
        </pc:spChg>
        <pc:spChg chg="mod">
          <ac:chgData name="Christopher Potter" userId="24ad2ef8db5e8a45" providerId="LiveId" clId="{10AB9FE2-9012-46EF-B18A-C87D5526F6EE}" dt="2026-07-09T13:10:07.937" v="1124" actId="20577"/>
          <ac:spMkLst>
            <pc:docMk/>
            <pc:sldMk cId="743566508" sldId="307"/>
            <ac:spMk id="3" creationId="{1339B867-1A2F-0F33-A278-198A4616FA24}"/>
          </ac:spMkLst>
        </pc:spChg>
      </pc:sldChg>
      <pc:sldChg chg="addSp delSp modSp add mod">
        <pc:chgData name="Christopher Potter" userId="24ad2ef8db5e8a45" providerId="LiveId" clId="{10AB9FE2-9012-46EF-B18A-C87D5526F6EE}" dt="2026-07-09T13:17:54.816" v="1235" actId="20577"/>
        <pc:sldMkLst>
          <pc:docMk/>
          <pc:sldMk cId="373304915" sldId="308"/>
        </pc:sldMkLst>
        <pc:spChg chg="mod">
          <ac:chgData name="Christopher Potter" userId="24ad2ef8db5e8a45" providerId="LiveId" clId="{10AB9FE2-9012-46EF-B18A-C87D5526F6EE}" dt="2026-07-09T13:17:54.816" v="1235" actId="20577"/>
          <ac:spMkLst>
            <pc:docMk/>
            <pc:sldMk cId="373304915" sldId="308"/>
            <ac:spMk id="3" creationId="{8E6D12E1-6ED0-FEE2-FE75-E7C5D200055E}"/>
          </ac:spMkLst>
        </pc:spChg>
        <pc:spChg chg="add mod topLvl">
          <ac:chgData name="Christopher Potter" userId="24ad2ef8db5e8a45" providerId="LiveId" clId="{10AB9FE2-9012-46EF-B18A-C87D5526F6EE}" dt="2026-07-09T13:17:44.997" v="1232" actId="164"/>
          <ac:spMkLst>
            <pc:docMk/>
            <pc:sldMk cId="373304915" sldId="308"/>
            <ac:spMk id="4" creationId="{5BE82B8F-4012-1404-15E5-A3866806AAA9}"/>
          </ac:spMkLst>
        </pc:spChg>
        <pc:spChg chg="del">
          <ac:chgData name="Christopher Potter" userId="24ad2ef8db5e8a45" providerId="LiveId" clId="{10AB9FE2-9012-46EF-B18A-C87D5526F6EE}" dt="2026-07-09T13:11:35.577" v="1126" actId="478"/>
          <ac:spMkLst>
            <pc:docMk/>
            <pc:sldMk cId="373304915" sldId="308"/>
            <ac:spMk id="5" creationId="{46FBCA03-3AC2-93BB-7743-3528643DB8FF}"/>
          </ac:spMkLst>
        </pc:spChg>
        <pc:spChg chg="mod">
          <ac:chgData name="Christopher Potter" userId="24ad2ef8db5e8a45" providerId="LiveId" clId="{10AB9FE2-9012-46EF-B18A-C87D5526F6EE}" dt="2026-07-09T13:17:36.787" v="1231" actId="165"/>
          <ac:spMkLst>
            <pc:docMk/>
            <pc:sldMk cId="373304915" sldId="308"/>
            <ac:spMk id="11" creationId="{A53A066F-6D7B-6A0A-CBD0-8B352D63A6B9}"/>
          </ac:spMkLst>
        </pc:spChg>
        <pc:spChg chg="del mod">
          <ac:chgData name="Christopher Potter" userId="24ad2ef8db5e8a45" providerId="LiveId" clId="{10AB9FE2-9012-46EF-B18A-C87D5526F6EE}" dt="2026-07-09T13:13:29.528" v="1163" actId="478"/>
          <ac:spMkLst>
            <pc:docMk/>
            <pc:sldMk cId="373304915" sldId="308"/>
            <ac:spMk id="14" creationId="{9DDB1E9B-6CF2-B7E4-1E29-7D80CF1DD5E7}"/>
          </ac:spMkLst>
        </pc:spChg>
        <pc:spChg chg="mod">
          <ac:chgData name="Christopher Potter" userId="24ad2ef8db5e8a45" providerId="LiveId" clId="{10AB9FE2-9012-46EF-B18A-C87D5526F6EE}" dt="2026-07-09T13:17:36.787" v="1231" actId="165"/>
          <ac:spMkLst>
            <pc:docMk/>
            <pc:sldMk cId="373304915" sldId="308"/>
            <ac:spMk id="16" creationId="{D6CE32A4-0591-BEC6-6371-76D7883942C9}"/>
          </ac:spMkLst>
        </pc:spChg>
        <pc:spChg chg="del mod">
          <ac:chgData name="Christopher Potter" userId="24ad2ef8db5e8a45" providerId="LiveId" clId="{10AB9FE2-9012-46EF-B18A-C87D5526F6EE}" dt="2026-07-09T13:15:29.346" v="1203" actId="478"/>
          <ac:spMkLst>
            <pc:docMk/>
            <pc:sldMk cId="373304915" sldId="308"/>
            <ac:spMk id="23" creationId="{19415B6E-1275-FAC1-3016-6BC1E5B3592A}"/>
          </ac:spMkLst>
        </pc:spChg>
        <pc:spChg chg="mod">
          <ac:chgData name="Christopher Potter" userId="24ad2ef8db5e8a45" providerId="LiveId" clId="{10AB9FE2-9012-46EF-B18A-C87D5526F6EE}" dt="2026-07-09T13:17:36.787" v="1231" actId="165"/>
          <ac:spMkLst>
            <pc:docMk/>
            <pc:sldMk cId="373304915" sldId="308"/>
            <ac:spMk id="25" creationId="{9F1FBA97-438E-98E4-4960-CDB173191DAB}"/>
          </ac:spMkLst>
        </pc:spChg>
        <pc:spChg chg="del mod">
          <ac:chgData name="Christopher Potter" userId="24ad2ef8db5e8a45" providerId="LiveId" clId="{10AB9FE2-9012-46EF-B18A-C87D5526F6EE}" dt="2026-07-09T13:13:32.178" v="1164" actId="478"/>
          <ac:spMkLst>
            <pc:docMk/>
            <pc:sldMk cId="373304915" sldId="308"/>
            <ac:spMk id="26" creationId="{31429F46-A552-4DA2-78F2-4B78A36FEC4C}"/>
          </ac:spMkLst>
        </pc:spChg>
        <pc:spChg chg="mod">
          <ac:chgData name="Christopher Potter" userId="24ad2ef8db5e8a45" providerId="LiveId" clId="{10AB9FE2-9012-46EF-B18A-C87D5526F6EE}" dt="2026-07-09T13:17:36.787" v="1231" actId="165"/>
          <ac:spMkLst>
            <pc:docMk/>
            <pc:sldMk cId="373304915" sldId="308"/>
            <ac:spMk id="27" creationId="{9F3D7BCE-E17D-DADD-7650-CB39B6D1D73A}"/>
          </ac:spMkLst>
        </pc:spChg>
        <pc:grpChg chg="mod topLvl">
          <ac:chgData name="Christopher Potter" userId="24ad2ef8db5e8a45" providerId="LiveId" clId="{10AB9FE2-9012-46EF-B18A-C87D5526F6EE}" dt="2026-07-09T13:17:44.997" v="1232" actId="164"/>
          <ac:grpSpMkLst>
            <pc:docMk/>
            <pc:sldMk cId="373304915" sldId="308"/>
            <ac:grpSpMk id="32" creationId="{7F09D768-8FF2-C4E0-1AB7-2CC53DC7AA3B}"/>
          </ac:grpSpMkLst>
        </pc:grpChg>
        <pc:grpChg chg="add del mod">
          <ac:chgData name="Christopher Potter" userId="24ad2ef8db5e8a45" providerId="LiveId" clId="{10AB9FE2-9012-46EF-B18A-C87D5526F6EE}" dt="2026-07-09T13:17:36.787" v="1231" actId="165"/>
          <ac:grpSpMkLst>
            <pc:docMk/>
            <pc:sldMk cId="373304915" sldId="308"/>
            <ac:grpSpMk id="44" creationId="{E50EF9F2-4EA1-5C1C-3A99-53BFA7545FDB}"/>
          </ac:grpSpMkLst>
        </pc:grpChg>
        <pc:grpChg chg="add mod">
          <ac:chgData name="Christopher Potter" userId="24ad2ef8db5e8a45" providerId="LiveId" clId="{10AB9FE2-9012-46EF-B18A-C87D5526F6EE}" dt="2026-07-09T13:17:44.997" v="1232" actId="164"/>
          <ac:grpSpMkLst>
            <pc:docMk/>
            <pc:sldMk cId="373304915" sldId="308"/>
            <ac:grpSpMk id="49" creationId="{DDB993C0-03F3-3FC9-6E69-49E55449151D}"/>
          </ac:grpSpMkLst>
        </pc:grpChg>
        <pc:cxnChg chg="del">
          <ac:chgData name="Christopher Potter" userId="24ad2ef8db5e8a45" providerId="LiveId" clId="{10AB9FE2-9012-46EF-B18A-C87D5526F6EE}" dt="2026-07-09T13:11:51.809" v="1130" actId="478"/>
          <ac:cxnSpMkLst>
            <pc:docMk/>
            <pc:sldMk cId="373304915" sldId="308"/>
            <ac:cxnSpMk id="7" creationId="{4AB09BC8-8907-8B97-41BC-036A9E35736C}"/>
          </ac:cxnSpMkLst>
        </pc:cxnChg>
        <pc:cxnChg chg="mod">
          <ac:chgData name="Christopher Potter" userId="24ad2ef8db5e8a45" providerId="LiveId" clId="{10AB9FE2-9012-46EF-B18A-C87D5526F6EE}" dt="2026-07-09T13:17:36.787" v="1231" actId="165"/>
          <ac:cxnSpMkLst>
            <pc:docMk/>
            <pc:sldMk cId="373304915" sldId="308"/>
            <ac:cxnSpMk id="8" creationId="{22DD606A-0D17-D961-49D8-D70A4D013FDE}"/>
          </ac:cxnSpMkLst>
        </pc:cxnChg>
        <pc:cxnChg chg="del">
          <ac:chgData name="Christopher Potter" userId="24ad2ef8db5e8a45" providerId="LiveId" clId="{10AB9FE2-9012-46EF-B18A-C87D5526F6EE}" dt="2026-07-09T13:11:59.959" v="1133" actId="478"/>
          <ac:cxnSpMkLst>
            <pc:docMk/>
            <pc:sldMk cId="373304915" sldId="308"/>
            <ac:cxnSpMk id="9" creationId="{F6DB5E4C-9265-FC5C-B7F7-55DA8681CCD8}"/>
          </ac:cxnSpMkLst>
        </pc:cxnChg>
        <pc:cxnChg chg="add mod ord">
          <ac:chgData name="Christopher Potter" userId="24ad2ef8db5e8a45" providerId="LiveId" clId="{10AB9FE2-9012-46EF-B18A-C87D5526F6EE}" dt="2026-07-09T13:17:16.376" v="1229" actId="166"/>
          <ac:cxnSpMkLst>
            <pc:docMk/>
            <pc:sldMk cId="373304915" sldId="308"/>
            <ac:cxnSpMk id="10" creationId="{B5E89F7A-6016-7FBE-914D-6AAE48BA305F}"/>
          </ac:cxnSpMkLst>
        </pc:cxnChg>
        <pc:cxnChg chg="del">
          <ac:chgData name="Christopher Potter" userId="24ad2ef8db5e8a45" providerId="LiveId" clId="{10AB9FE2-9012-46EF-B18A-C87D5526F6EE}" dt="2026-07-09T13:11:54.606" v="1131" actId="478"/>
          <ac:cxnSpMkLst>
            <pc:docMk/>
            <pc:sldMk cId="373304915" sldId="308"/>
            <ac:cxnSpMk id="17" creationId="{F978E934-6934-87D0-1CDB-4E4AEA56FD6C}"/>
          </ac:cxnSpMkLst>
        </pc:cxnChg>
        <pc:cxnChg chg="add del mod">
          <ac:chgData name="Christopher Potter" userId="24ad2ef8db5e8a45" providerId="LiveId" clId="{10AB9FE2-9012-46EF-B18A-C87D5526F6EE}" dt="2026-07-09T13:14:20.708" v="1180" actId="478"/>
          <ac:cxnSpMkLst>
            <pc:docMk/>
            <pc:sldMk cId="373304915" sldId="308"/>
            <ac:cxnSpMk id="18" creationId="{BAAA5B13-FD86-D4EE-9F1D-8F01A04E6668}"/>
          </ac:cxnSpMkLst>
        </pc:cxnChg>
        <pc:cxnChg chg="add del mod">
          <ac:chgData name="Christopher Potter" userId="24ad2ef8db5e8a45" providerId="LiveId" clId="{10AB9FE2-9012-46EF-B18A-C87D5526F6EE}" dt="2026-07-09T13:14:20.708" v="1180" actId="478"/>
          <ac:cxnSpMkLst>
            <pc:docMk/>
            <pc:sldMk cId="373304915" sldId="308"/>
            <ac:cxnSpMk id="20" creationId="{6B3A4853-6142-BDFF-2A09-1D845B2B7A7C}"/>
          </ac:cxnSpMkLst>
        </pc:cxnChg>
        <pc:cxnChg chg="del">
          <ac:chgData name="Christopher Potter" userId="24ad2ef8db5e8a45" providerId="LiveId" clId="{10AB9FE2-9012-46EF-B18A-C87D5526F6EE}" dt="2026-07-09T13:11:57.196" v="1132" actId="478"/>
          <ac:cxnSpMkLst>
            <pc:docMk/>
            <pc:sldMk cId="373304915" sldId="308"/>
            <ac:cxnSpMk id="21" creationId="{CC6F4FC1-075B-7EA8-DC9F-578483EF13D1}"/>
          </ac:cxnSpMkLst>
        </pc:cxnChg>
        <pc:cxnChg chg="add mod topLvl">
          <ac:chgData name="Christopher Potter" userId="24ad2ef8db5e8a45" providerId="LiveId" clId="{10AB9FE2-9012-46EF-B18A-C87D5526F6EE}" dt="2026-07-09T13:17:44.997" v="1232" actId="164"/>
          <ac:cxnSpMkLst>
            <pc:docMk/>
            <pc:sldMk cId="373304915" sldId="308"/>
            <ac:cxnSpMk id="22" creationId="{7D645ED8-4007-227A-7205-98F672B56FBC}"/>
          </ac:cxnSpMkLst>
        </pc:cxnChg>
        <pc:cxnChg chg="add mod">
          <ac:chgData name="Christopher Potter" userId="24ad2ef8db5e8a45" providerId="LiveId" clId="{10AB9FE2-9012-46EF-B18A-C87D5526F6EE}" dt="2026-07-09T13:17:44.997" v="1232" actId="164"/>
          <ac:cxnSpMkLst>
            <pc:docMk/>
            <pc:sldMk cId="373304915" sldId="308"/>
            <ac:cxnSpMk id="29" creationId="{424034BA-8DEE-8413-6763-F680B27967A9}"/>
          </ac:cxnSpMkLst>
        </pc:cxnChg>
        <pc:cxnChg chg="add mod">
          <ac:chgData name="Christopher Potter" userId="24ad2ef8db5e8a45" providerId="LiveId" clId="{10AB9FE2-9012-46EF-B18A-C87D5526F6EE}" dt="2026-07-09T13:17:44.997" v="1232" actId="164"/>
          <ac:cxnSpMkLst>
            <pc:docMk/>
            <pc:sldMk cId="373304915" sldId="308"/>
            <ac:cxnSpMk id="30" creationId="{58D50621-694B-7DC2-FCB6-311FA2504363}"/>
          </ac:cxnSpMkLst>
        </pc:cxnChg>
        <pc:cxnChg chg="add mod topLvl">
          <ac:chgData name="Christopher Potter" userId="24ad2ef8db5e8a45" providerId="LiveId" clId="{10AB9FE2-9012-46EF-B18A-C87D5526F6EE}" dt="2026-07-09T13:17:44.997" v="1232" actId="164"/>
          <ac:cxnSpMkLst>
            <pc:docMk/>
            <pc:sldMk cId="373304915" sldId="308"/>
            <ac:cxnSpMk id="31" creationId="{27054A31-9F93-566B-797D-B71EF08E5690}"/>
          </ac:cxnSpMkLst>
        </pc:cxnChg>
        <pc:cxnChg chg="add mod">
          <ac:chgData name="Christopher Potter" userId="24ad2ef8db5e8a45" providerId="LiveId" clId="{10AB9FE2-9012-46EF-B18A-C87D5526F6EE}" dt="2026-07-09T13:17:44.997" v="1232" actId="164"/>
          <ac:cxnSpMkLst>
            <pc:docMk/>
            <pc:sldMk cId="373304915" sldId="308"/>
            <ac:cxnSpMk id="36" creationId="{A3853F25-113C-39DC-5B42-850B70C8D051}"/>
          </ac:cxnSpMkLst>
        </pc:cxnChg>
        <pc:cxnChg chg="add mod ord">
          <ac:chgData name="Christopher Potter" userId="24ad2ef8db5e8a45" providerId="LiveId" clId="{10AB9FE2-9012-46EF-B18A-C87D5526F6EE}" dt="2026-07-09T13:17:44.997" v="1232" actId="164"/>
          <ac:cxnSpMkLst>
            <pc:docMk/>
            <pc:sldMk cId="373304915" sldId="308"/>
            <ac:cxnSpMk id="42" creationId="{B183DBF3-6734-6737-317B-B69CE28D0147}"/>
          </ac:cxnSpMkLst>
        </pc:cxnChg>
        <pc:cxnChg chg="add mod">
          <ac:chgData name="Christopher Potter" userId="24ad2ef8db5e8a45" providerId="LiveId" clId="{10AB9FE2-9012-46EF-B18A-C87D5526F6EE}" dt="2026-07-09T13:17:44.997" v="1232" actId="164"/>
          <ac:cxnSpMkLst>
            <pc:docMk/>
            <pc:sldMk cId="373304915" sldId="308"/>
            <ac:cxnSpMk id="45" creationId="{AA506C3B-17B3-E227-21CB-CC3243EA41F0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EBC10F-1B43-465D-B6CD-24CF866728E0}" type="datetimeFigureOut">
              <a:rPr lang="en-GB" smtClean="0"/>
              <a:t>09/07/2026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FE0754-FD39-49B7-AA14-74A52D78F7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74165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2F280E-2BDC-74F7-7B58-6E713917045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6000"/>
            </a:lvl1pPr>
          </a:lstStyle>
          <a:p>
            <a:r>
              <a:rPr lang="en-GB" dirty="0"/>
              <a:t>Title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CC140207-8B11-A892-77BE-9F534504D5F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GB" dirty="0"/>
              <a:t>14 May 2026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24170D2-D74E-D83B-CBFB-93E474368C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4" t="24577" r="9438" b="36719"/>
          <a:stretch>
            <a:fillRect/>
          </a:stretch>
        </p:blipFill>
        <p:spPr>
          <a:xfrm>
            <a:off x="10131731" y="5687220"/>
            <a:ext cx="2060269" cy="972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E3263C4-548B-467E-8646-9B49B60555EC}"/>
              </a:ext>
            </a:extLst>
          </p:cNvPr>
          <p:cNvSpPr txBox="1"/>
          <p:nvPr userDrawn="1"/>
        </p:nvSpPr>
        <p:spPr>
          <a:xfrm>
            <a:off x="10473260" y="6627168"/>
            <a:ext cx="171874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>
                <a:solidFill>
                  <a:schemeClr val="bg1">
                    <a:lumMod val="50000"/>
                  </a:schemeClr>
                </a:solidFill>
              </a:rPr>
              <a:t>© Southport Maths Tuition 2026</a:t>
            </a:r>
          </a:p>
        </p:txBody>
      </p:sp>
    </p:spTree>
    <p:extLst>
      <p:ext uri="{BB962C8B-B14F-4D97-AF65-F5344CB8AC3E}">
        <p14:creationId xmlns:p14="http://schemas.microsoft.com/office/powerpoint/2010/main" val="2897953667"/>
      </p:ext>
    </p:extLst>
  </p:cSld>
  <p:clrMapOvr>
    <a:masterClrMapping/>
  </p:clrMapOvr>
  <p:hf sldNum="0"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board">
    <p:bg>
      <p:bgPr>
        <a:solidFill>
          <a:srgbClr val="B4C7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67;p15">
            <a:extLst>
              <a:ext uri="{FF2B5EF4-FFF2-40B4-BE49-F238E27FC236}">
                <a16:creationId xmlns:a16="http://schemas.microsoft.com/office/drawing/2014/main" id="{216A9CF2-A779-45A9-8C8E-8C0F9FB4290E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l="7080" t="5525" b="4925"/>
          <a:stretch/>
        </p:blipFill>
        <p:spPr>
          <a:xfrm rot="-602986">
            <a:off x="10658419" y="210644"/>
            <a:ext cx="1248421" cy="702061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52;p13">
            <a:extLst>
              <a:ext uri="{FF2B5EF4-FFF2-40B4-BE49-F238E27FC236}">
                <a16:creationId xmlns:a16="http://schemas.microsoft.com/office/drawing/2014/main" id="{1491A7B0-ED52-4045-8D46-2525A57955E3}"/>
              </a:ext>
            </a:extLst>
          </p:cNvPr>
          <p:cNvSpPr/>
          <p:nvPr userDrawn="1"/>
        </p:nvSpPr>
        <p:spPr>
          <a:xfrm>
            <a:off x="390619" y="301840"/>
            <a:ext cx="9516863" cy="5805997"/>
          </a:xfrm>
          <a:prstGeom prst="rect">
            <a:avLst/>
          </a:prstGeom>
          <a:solidFill>
            <a:schemeClr val="bg1"/>
          </a:solidFill>
          <a:ln w="1270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  <a:extLst>
              <a:ext uri="{C807C97D-BFC1-408E-A445-0C87EB9F89A2}">
                <ask:lineSketchStyleProps xmlns:ask="http://schemas.microsoft.com/office/drawing/2018/sketchyshapes" sd="981765707">
                  <a:custGeom>
                    <a:avLst/>
                    <a:gdLst>
                      <a:gd name="connsiteX0" fmla="*/ 0 w 8945400"/>
                      <a:gd name="connsiteY0" fmla="*/ 0 h 5859262"/>
                      <a:gd name="connsiteX1" fmla="*/ 688108 w 8945400"/>
                      <a:gd name="connsiteY1" fmla="*/ 0 h 5859262"/>
                      <a:gd name="connsiteX2" fmla="*/ 1555123 w 8945400"/>
                      <a:gd name="connsiteY2" fmla="*/ 0 h 5859262"/>
                      <a:gd name="connsiteX3" fmla="*/ 2064323 w 8945400"/>
                      <a:gd name="connsiteY3" fmla="*/ 0 h 5859262"/>
                      <a:gd name="connsiteX4" fmla="*/ 2662977 w 8945400"/>
                      <a:gd name="connsiteY4" fmla="*/ 0 h 5859262"/>
                      <a:gd name="connsiteX5" fmla="*/ 3351084 w 8945400"/>
                      <a:gd name="connsiteY5" fmla="*/ 0 h 5859262"/>
                      <a:gd name="connsiteX6" fmla="*/ 4128646 w 8945400"/>
                      <a:gd name="connsiteY6" fmla="*/ 0 h 5859262"/>
                      <a:gd name="connsiteX7" fmla="*/ 4906208 w 8945400"/>
                      <a:gd name="connsiteY7" fmla="*/ 0 h 5859262"/>
                      <a:gd name="connsiteX8" fmla="*/ 5325954 w 8945400"/>
                      <a:gd name="connsiteY8" fmla="*/ 0 h 5859262"/>
                      <a:gd name="connsiteX9" fmla="*/ 5924607 w 8945400"/>
                      <a:gd name="connsiteY9" fmla="*/ 0 h 5859262"/>
                      <a:gd name="connsiteX10" fmla="*/ 6702169 w 8945400"/>
                      <a:gd name="connsiteY10" fmla="*/ 0 h 5859262"/>
                      <a:gd name="connsiteX11" fmla="*/ 7569185 w 8945400"/>
                      <a:gd name="connsiteY11" fmla="*/ 0 h 5859262"/>
                      <a:gd name="connsiteX12" fmla="*/ 8945400 w 8945400"/>
                      <a:gd name="connsiteY12" fmla="*/ 0 h 5859262"/>
                      <a:gd name="connsiteX13" fmla="*/ 8945400 w 8945400"/>
                      <a:gd name="connsiteY13" fmla="*/ 533844 h 5859262"/>
                      <a:gd name="connsiteX14" fmla="*/ 8945400 w 8945400"/>
                      <a:gd name="connsiteY14" fmla="*/ 1009095 h 5859262"/>
                      <a:gd name="connsiteX15" fmla="*/ 8945400 w 8945400"/>
                      <a:gd name="connsiteY15" fmla="*/ 1660124 h 5859262"/>
                      <a:gd name="connsiteX16" fmla="*/ 8945400 w 8945400"/>
                      <a:gd name="connsiteY16" fmla="*/ 2311153 h 5859262"/>
                      <a:gd name="connsiteX17" fmla="*/ 8945400 w 8945400"/>
                      <a:gd name="connsiteY17" fmla="*/ 3020775 h 5859262"/>
                      <a:gd name="connsiteX18" fmla="*/ 8945400 w 8945400"/>
                      <a:gd name="connsiteY18" fmla="*/ 3496026 h 5859262"/>
                      <a:gd name="connsiteX19" fmla="*/ 8945400 w 8945400"/>
                      <a:gd name="connsiteY19" fmla="*/ 4205648 h 5859262"/>
                      <a:gd name="connsiteX20" fmla="*/ 8945400 w 8945400"/>
                      <a:gd name="connsiteY20" fmla="*/ 4798085 h 5859262"/>
                      <a:gd name="connsiteX21" fmla="*/ 8945400 w 8945400"/>
                      <a:gd name="connsiteY21" fmla="*/ 5273336 h 5859262"/>
                      <a:gd name="connsiteX22" fmla="*/ 8945400 w 8945400"/>
                      <a:gd name="connsiteY22" fmla="*/ 5859262 h 5859262"/>
                      <a:gd name="connsiteX23" fmla="*/ 8525654 w 8945400"/>
                      <a:gd name="connsiteY23" fmla="*/ 5859262 h 5859262"/>
                      <a:gd name="connsiteX24" fmla="*/ 8105909 w 8945400"/>
                      <a:gd name="connsiteY24" fmla="*/ 5859262 h 5859262"/>
                      <a:gd name="connsiteX25" fmla="*/ 7686163 w 8945400"/>
                      <a:gd name="connsiteY25" fmla="*/ 5859262 h 5859262"/>
                      <a:gd name="connsiteX26" fmla="*/ 6819147 w 8945400"/>
                      <a:gd name="connsiteY26" fmla="*/ 5859262 h 5859262"/>
                      <a:gd name="connsiteX27" fmla="*/ 6309948 w 8945400"/>
                      <a:gd name="connsiteY27" fmla="*/ 5859262 h 5859262"/>
                      <a:gd name="connsiteX28" fmla="*/ 5800748 w 8945400"/>
                      <a:gd name="connsiteY28" fmla="*/ 5859262 h 5859262"/>
                      <a:gd name="connsiteX29" fmla="*/ 5112640 w 8945400"/>
                      <a:gd name="connsiteY29" fmla="*/ 5859262 h 5859262"/>
                      <a:gd name="connsiteX30" fmla="*/ 4603440 w 8945400"/>
                      <a:gd name="connsiteY30" fmla="*/ 5859262 h 5859262"/>
                      <a:gd name="connsiteX31" fmla="*/ 4094241 w 8945400"/>
                      <a:gd name="connsiteY31" fmla="*/ 5859262 h 5859262"/>
                      <a:gd name="connsiteX32" fmla="*/ 3227225 w 8945400"/>
                      <a:gd name="connsiteY32" fmla="*/ 5859262 h 5859262"/>
                      <a:gd name="connsiteX33" fmla="*/ 2539117 w 8945400"/>
                      <a:gd name="connsiteY33" fmla="*/ 5859262 h 5859262"/>
                      <a:gd name="connsiteX34" fmla="*/ 2119372 w 8945400"/>
                      <a:gd name="connsiteY34" fmla="*/ 5859262 h 5859262"/>
                      <a:gd name="connsiteX35" fmla="*/ 1610172 w 8945400"/>
                      <a:gd name="connsiteY35" fmla="*/ 5859262 h 5859262"/>
                      <a:gd name="connsiteX36" fmla="*/ 832610 w 8945400"/>
                      <a:gd name="connsiteY36" fmla="*/ 5859262 h 5859262"/>
                      <a:gd name="connsiteX37" fmla="*/ 0 w 8945400"/>
                      <a:gd name="connsiteY37" fmla="*/ 5859262 h 5859262"/>
                      <a:gd name="connsiteX38" fmla="*/ 0 w 8945400"/>
                      <a:gd name="connsiteY38" fmla="*/ 5149640 h 5859262"/>
                      <a:gd name="connsiteX39" fmla="*/ 0 w 8945400"/>
                      <a:gd name="connsiteY39" fmla="*/ 4498611 h 5859262"/>
                      <a:gd name="connsiteX40" fmla="*/ 0 w 8945400"/>
                      <a:gd name="connsiteY40" fmla="*/ 3730397 h 5859262"/>
                      <a:gd name="connsiteX41" fmla="*/ 0 w 8945400"/>
                      <a:gd name="connsiteY41" fmla="*/ 3020775 h 5859262"/>
                      <a:gd name="connsiteX42" fmla="*/ 0 w 8945400"/>
                      <a:gd name="connsiteY42" fmla="*/ 2369746 h 5859262"/>
                      <a:gd name="connsiteX43" fmla="*/ 0 w 8945400"/>
                      <a:gd name="connsiteY43" fmla="*/ 1718717 h 5859262"/>
                      <a:gd name="connsiteX44" fmla="*/ 0 w 8945400"/>
                      <a:gd name="connsiteY44" fmla="*/ 1067688 h 5859262"/>
                      <a:gd name="connsiteX45" fmla="*/ 0 w 8945400"/>
                      <a:gd name="connsiteY45" fmla="*/ 0 h 58592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</a:cxnLst>
                    <a:rect l="l" t="t" r="r" b="b"/>
                    <a:pathLst>
                      <a:path w="8945400" h="5859262" fill="none" extrusionOk="0">
                        <a:moveTo>
                          <a:pt x="0" y="0"/>
                        </a:moveTo>
                        <a:cubicBezTo>
                          <a:pt x="172049" y="20274"/>
                          <a:pt x="448004" y="-28175"/>
                          <a:pt x="688108" y="0"/>
                        </a:cubicBezTo>
                        <a:cubicBezTo>
                          <a:pt x="928212" y="28175"/>
                          <a:pt x="1181053" y="8594"/>
                          <a:pt x="1555123" y="0"/>
                        </a:cubicBezTo>
                        <a:cubicBezTo>
                          <a:pt x="1929193" y="-8594"/>
                          <a:pt x="1833791" y="-14396"/>
                          <a:pt x="2064323" y="0"/>
                        </a:cubicBezTo>
                        <a:cubicBezTo>
                          <a:pt x="2294855" y="14396"/>
                          <a:pt x="2417514" y="-3782"/>
                          <a:pt x="2662977" y="0"/>
                        </a:cubicBezTo>
                        <a:cubicBezTo>
                          <a:pt x="2908440" y="3782"/>
                          <a:pt x="3160062" y="-25851"/>
                          <a:pt x="3351084" y="0"/>
                        </a:cubicBezTo>
                        <a:cubicBezTo>
                          <a:pt x="3542106" y="25851"/>
                          <a:pt x="3868743" y="6385"/>
                          <a:pt x="4128646" y="0"/>
                        </a:cubicBezTo>
                        <a:cubicBezTo>
                          <a:pt x="4388549" y="-6385"/>
                          <a:pt x="4697393" y="8461"/>
                          <a:pt x="4906208" y="0"/>
                        </a:cubicBezTo>
                        <a:cubicBezTo>
                          <a:pt x="5115023" y="-8461"/>
                          <a:pt x="5198395" y="-4640"/>
                          <a:pt x="5325954" y="0"/>
                        </a:cubicBezTo>
                        <a:cubicBezTo>
                          <a:pt x="5453513" y="4640"/>
                          <a:pt x="5734564" y="8905"/>
                          <a:pt x="5924607" y="0"/>
                        </a:cubicBezTo>
                        <a:cubicBezTo>
                          <a:pt x="6114650" y="-8905"/>
                          <a:pt x="6402801" y="-10328"/>
                          <a:pt x="6702169" y="0"/>
                        </a:cubicBezTo>
                        <a:cubicBezTo>
                          <a:pt x="7001537" y="10328"/>
                          <a:pt x="7289706" y="37855"/>
                          <a:pt x="7569185" y="0"/>
                        </a:cubicBezTo>
                        <a:cubicBezTo>
                          <a:pt x="7848664" y="-37855"/>
                          <a:pt x="8297145" y="17142"/>
                          <a:pt x="8945400" y="0"/>
                        </a:cubicBezTo>
                        <a:cubicBezTo>
                          <a:pt x="8969948" y="137285"/>
                          <a:pt x="8960948" y="311267"/>
                          <a:pt x="8945400" y="533844"/>
                        </a:cubicBezTo>
                        <a:cubicBezTo>
                          <a:pt x="8929852" y="756421"/>
                          <a:pt x="8953650" y="801871"/>
                          <a:pt x="8945400" y="1009095"/>
                        </a:cubicBezTo>
                        <a:cubicBezTo>
                          <a:pt x="8937150" y="1216319"/>
                          <a:pt x="8953483" y="1492771"/>
                          <a:pt x="8945400" y="1660124"/>
                        </a:cubicBezTo>
                        <a:cubicBezTo>
                          <a:pt x="8937317" y="1827477"/>
                          <a:pt x="8915328" y="2072252"/>
                          <a:pt x="8945400" y="2311153"/>
                        </a:cubicBezTo>
                        <a:cubicBezTo>
                          <a:pt x="8975472" y="2550054"/>
                          <a:pt x="8945812" y="2727645"/>
                          <a:pt x="8945400" y="3020775"/>
                        </a:cubicBezTo>
                        <a:cubicBezTo>
                          <a:pt x="8944988" y="3313905"/>
                          <a:pt x="8937716" y="3318334"/>
                          <a:pt x="8945400" y="3496026"/>
                        </a:cubicBezTo>
                        <a:cubicBezTo>
                          <a:pt x="8953084" y="3673718"/>
                          <a:pt x="8964860" y="3888505"/>
                          <a:pt x="8945400" y="4205648"/>
                        </a:cubicBezTo>
                        <a:cubicBezTo>
                          <a:pt x="8925940" y="4522791"/>
                          <a:pt x="8972526" y="4582960"/>
                          <a:pt x="8945400" y="4798085"/>
                        </a:cubicBezTo>
                        <a:cubicBezTo>
                          <a:pt x="8918274" y="5013210"/>
                          <a:pt x="8926340" y="5145783"/>
                          <a:pt x="8945400" y="5273336"/>
                        </a:cubicBezTo>
                        <a:cubicBezTo>
                          <a:pt x="8964460" y="5400889"/>
                          <a:pt x="8921286" y="5735345"/>
                          <a:pt x="8945400" y="5859262"/>
                        </a:cubicBezTo>
                        <a:cubicBezTo>
                          <a:pt x="8788380" y="5850986"/>
                          <a:pt x="8681040" y="5863702"/>
                          <a:pt x="8525654" y="5859262"/>
                        </a:cubicBezTo>
                        <a:cubicBezTo>
                          <a:pt x="8370268" y="5854822"/>
                          <a:pt x="8262761" y="5851015"/>
                          <a:pt x="8105909" y="5859262"/>
                        </a:cubicBezTo>
                        <a:cubicBezTo>
                          <a:pt x="7949057" y="5867509"/>
                          <a:pt x="7790636" y="5850478"/>
                          <a:pt x="7686163" y="5859262"/>
                        </a:cubicBezTo>
                        <a:cubicBezTo>
                          <a:pt x="7581690" y="5868046"/>
                          <a:pt x="7231048" y="5888140"/>
                          <a:pt x="6819147" y="5859262"/>
                        </a:cubicBezTo>
                        <a:cubicBezTo>
                          <a:pt x="6407246" y="5830384"/>
                          <a:pt x="6463726" y="5849865"/>
                          <a:pt x="6309948" y="5859262"/>
                        </a:cubicBezTo>
                        <a:cubicBezTo>
                          <a:pt x="6156170" y="5868659"/>
                          <a:pt x="5973596" y="5855295"/>
                          <a:pt x="5800748" y="5859262"/>
                        </a:cubicBezTo>
                        <a:cubicBezTo>
                          <a:pt x="5627900" y="5863229"/>
                          <a:pt x="5282219" y="5876008"/>
                          <a:pt x="5112640" y="5859262"/>
                        </a:cubicBezTo>
                        <a:cubicBezTo>
                          <a:pt x="4943061" y="5842516"/>
                          <a:pt x="4756388" y="5863467"/>
                          <a:pt x="4603440" y="5859262"/>
                        </a:cubicBezTo>
                        <a:cubicBezTo>
                          <a:pt x="4450492" y="5855057"/>
                          <a:pt x="4282352" y="5863596"/>
                          <a:pt x="4094241" y="5859262"/>
                        </a:cubicBezTo>
                        <a:cubicBezTo>
                          <a:pt x="3906130" y="5854928"/>
                          <a:pt x="3543557" y="5851292"/>
                          <a:pt x="3227225" y="5859262"/>
                        </a:cubicBezTo>
                        <a:cubicBezTo>
                          <a:pt x="2910893" y="5867232"/>
                          <a:pt x="2853764" y="5866120"/>
                          <a:pt x="2539117" y="5859262"/>
                        </a:cubicBezTo>
                        <a:cubicBezTo>
                          <a:pt x="2224470" y="5852404"/>
                          <a:pt x="2308221" y="5865441"/>
                          <a:pt x="2119372" y="5859262"/>
                        </a:cubicBezTo>
                        <a:cubicBezTo>
                          <a:pt x="1930523" y="5853083"/>
                          <a:pt x="1746201" y="5870932"/>
                          <a:pt x="1610172" y="5859262"/>
                        </a:cubicBezTo>
                        <a:cubicBezTo>
                          <a:pt x="1474143" y="5847592"/>
                          <a:pt x="988263" y="5868365"/>
                          <a:pt x="832610" y="5859262"/>
                        </a:cubicBezTo>
                        <a:cubicBezTo>
                          <a:pt x="676957" y="5850159"/>
                          <a:pt x="291485" y="5831568"/>
                          <a:pt x="0" y="5859262"/>
                        </a:cubicBezTo>
                        <a:cubicBezTo>
                          <a:pt x="11005" y="5651269"/>
                          <a:pt x="16653" y="5372149"/>
                          <a:pt x="0" y="5149640"/>
                        </a:cubicBezTo>
                        <a:cubicBezTo>
                          <a:pt x="-16653" y="4927131"/>
                          <a:pt x="24049" y="4751583"/>
                          <a:pt x="0" y="4498611"/>
                        </a:cubicBezTo>
                        <a:cubicBezTo>
                          <a:pt x="-24049" y="4245639"/>
                          <a:pt x="13289" y="3932977"/>
                          <a:pt x="0" y="3730397"/>
                        </a:cubicBezTo>
                        <a:cubicBezTo>
                          <a:pt x="-13289" y="3527817"/>
                          <a:pt x="-28189" y="3318087"/>
                          <a:pt x="0" y="3020775"/>
                        </a:cubicBezTo>
                        <a:cubicBezTo>
                          <a:pt x="28189" y="2723463"/>
                          <a:pt x="27409" y="2589255"/>
                          <a:pt x="0" y="2369746"/>
                        </a:cubicBezTo>
                        <a:cubicBezTo>
                          <a:pt x="-27409" y="2150237"/>
                          <a:pt x="-23050" y="1891304"/>
                          <a:pt x="0" y="1718717"/>
                        </a:cubicBezTo>
                        <a:cubicBezTo>
                          <a:pt x="23050" y="1546130"/>
                          <a:pt x="-4299" y="1218524"/>
                          <a:pt x="0" y="1067688"/>
                        </a:cubicBezTo>
                        <a:cubicBezTo>
                          <a:pt x="4299" y="916852"/>
                          <a:pt x="33087" y="406066"/>
                          <a:pt x="0" y="0"/>
                        </a:cubicBezTo>
                        <a:close/>
                      </a:path>
                      <a:path w="8945400" h="5859262" stroke="0" extrusionOk="0">
                        <a:moveTo>
                          <a:pt x="0" y="0"/>
                        </a:moveTo>
                        <a:cubicBezTo>
                          <a:pt x="362329" y="-17942"/>
                          <a:pt x="627657" y="-18155"/>
                          <a:pt x="867016" y="0"/>
                        </a:cubicBezTo>
                        <a:cubicBezTo>
                          <a:pt x="1106375" y="18155"/>
                          <a:pt x="1238413" y="33341"/>
                          <a:pt x="1555123" y="0"/>
                        </a:cubicBezTo>
                        <a:cubicBezTo>
                          <a:pt x="1871833" y="-33341"/>
                          <a:pt x="1960148" y="-3929"/>
                          <a:pt x="2064323" y="0"/>
                        </a:cubicBezTo>
                        <a:cubicBezTo>
                          <a:pt x="2168498" y="3929"/>
                          <a:pt x="2548967" y="30744"/>
                          <a:pt x="2752431" y="0"/>
                        </a:cubicBezTo>
                        <a:cubicBezTo>
                          <a:pt x="2955895" y="-30744"/>
                          <a:pt x="3431398" y="19076"/>
                          <a:pt x="3619446" y="0"/>
                        </a:cubicBezTo>
                        <a:cubicBezTo>
                          <a:pt x="3807494" y="-19076"/>
                          <a:pt x="3983937" y="-16347"/>
                          <a:pt x="4128646" y="0"/>
                        </a:cubicBezTo>
                        <a:cubicBezTo>
                          <a:pt x="4273355" y="16347"/>
                          <a:pt x="4449052" y="-8575"/>
                          <a:pt x="4548392" y="0"/>
                        </a:cubicBezTo>
                        <a:cubicBezTo>
                          <a:pt x="4647732" y="8575"/>
                          <a:pt x="5031259" y="-28679"/>
                          <a:pt x="5236500" y="0"/>
                        </a:cubicBezTo>
                        <a:cubicBezTo>
                          <a:pt x="5441741" y="28679"/>
                          <a:pt x="5763958" y="-33222"/>
                          <a:pt x="5924607" y="0"/>
                        </a:cubicBezTo>
                        <a:cubicBezTo>
                          <a:pt x="6085256" y="33222"/>
                          <a:pt x="6540542" y="-37308"/>
                          <a:pt x="6702169" y="0"/>
                        </a:cubicBezTo>
                        <a:cubicBezTo>
                          <a:pt x="6863796" y="37308"/>
                          <a:pt x="7052042" y="-11798"/>
                          <a:pt x="7300823" y="0"/>
                        </a:cubicBezTo>
                        <a:cubicBezTo>
                          <a:pt x="7549604" y="11798"/>
                          <a:pt x="7589867" y="11613"/>
                          <a:pt x="7720568" y="0"/>
                        </a:cubicBezTo>
                        <a:cubicBezTo>
                          <a:pt x="7851269" y="-11613"/>
                          <a:pt x="8053014" y="16870"/>
                          <a:pt x="8229768" y="0"/>
                        </a:cubicBezTo>
                        <a:cubicBezTo>
                          <a:pt x="8406522" y="-16870"/>
                          <a:pt x="8638569" y="25636"/>
                          <a:pt x="8945400" y="0"/>
                        </a:cubicBezTo>
                        <a:cubicBezTo>
                          <a:pt x="8957988" y="151007"/>
                          <a:pt x="8924116" y="318567"/>
                          <a:pt x="8945400" y="533844"/>
                        </a:cubicBezTo>
                        <a:cubicBezTo>
                          <a:pt x="8966684" y="749121"/>
                          <a:pt x="8971129" y="979625"/>
                          <a:pt x="8945400" y="1184873"/>
                        </a:cubicBezTo>
                        <a:cubicBezTo>
                          <a:pt x="8919671" y="1390121"/>
                          <a:pt x="8949334" y="1595061"/>
                          <a:pt x="8945400" y="1777309"/>
                        </a:cubicBezTo>
                        <a:cubicBezTo>
                          <a:pt x="8941466" y="1959557"/>
                          <a:pt x="8924951" y="2274128"/>
                          <a:pt x="8945400" y="2545524"/>
                        </a:cubicBezTo>
                        <a:cubicBezTo>
                          <a:pt x="8965849" y="2816921"/>
                          <a:pt x="8920034" y="2959734"/>
                          <a:pt x="8945400" y="3137960"/>
                        </a:cubicBezTo>
                        <a:cubicBezTo>
                          <a:pt x="8970766" y="3316186"/>
                          <a:pt x="8933909" y="3552921"/>
                          <a:pt x="8945400" y="3671804"/>
                        </a:cubicBezTo>
                        <a:cubicBezTo>
                          <a:pt x="8956891" y="3790687"/>
                          <a:pt x="8919375" y="3969947"/>
                          <a:pt x="8945400" y="4264241"/>
                        </a:cubicBezTo>
                        <a:cubicBezTo>
                          <a:pt x="8971425" y="4558535"/>
                          <a:pt x="8949718" y="4597343"/>
                          <a:pt x="8945400" y="4915270"/>
                        </a:cubicBezTo>
                        <a:cubicBezTo>
                          <a:pt x="8941082" y="5233197"/>
                          <a:pt x="8990697" y="5617841"/>
                          <a:pt x="8945400" y="5859262"/>
                        </a:cubicBezTo>
                        <a:cubicBezTo>
                          <a:pt x="8660908" y="5857959"/>
                          <a:pt x="8609418" y="5859925"/>
                          <a:pt x="8346746" y="5859262"/>
                        </a:cubicBezTo>
                        <a:cubicBezTo>
                          <a:pt x="8084074" y="5858599"/>
                          <a:pt x="7926854" y="5842642"/>
                          <a:pt x="7569185" y="5859262"/>
                        </a:cubicBezTo>
                        <a:cubicBezTo>
                          <a:pt x="7211516" y="5875882"/>
                          <a:pt x="7087101" y="5825137"/>
                          <a:pt x="6702169" y="5859262"/>
                        </a:cubicBezTo>
                        <a:cubicBezTo>
                          <a:pt x="6317237" y="5893387"/>
                          <a:pt x="6451052" y="5853805"/>
                          <a:pt x="6282423" y="5859262"/>
                        </a:cubicBezTo>
                        <a:cubicBezTo>
                          <a:pt x="6113794" y="5864719"/>
                          <a:pt x="5958138" y="5855059"/>
                          <a:pt x="5862678" y="5859262"/>
                        </a:cubicBezTo>
                        <a:cubicBezTo>
                          <a:pt x="5767218" y="5863465"/>
                          <a:pt x="5542557" y="5877022"/>
                          <a:pt x="5264024" y="5859262"/>
                        </a:cubicBezTo>
                        <a:cubicBezTo>
                          <a:pt x="4985491" y="5841502"/>
                          <a:pt x="4855133" y="5879042"/>
                          <a:pt x="4575916" y="5859262"/>
                        </a:cubicBezTo>
                        <a:cubicBezTo>
                          <a:pt x="4296699" y="5839482"/>
                          <a:pt x="4238896" y="5837395"/>
                          <a:pt x="3977262" y="5859262"/>
                        </a:cubicBezTo>
                        <a:cubicBezTo>
                          <a:pt x="3715628" y="5881129"/>
                          <a:pt x="3497530" y="5836677"/>
                          <a:pt x="3199701" y="5859262"/>
                        </a:cubicBezTo>
                        <a:cubicBezTo>
                          <a:pt x="2901872" y="5881847"/>
                          <a:pt x="2765749" y="5860755"/>
                          <a:pt x="2332685" y="5859262"/>
                        </a:cubicBezTo>
                        <a:cubicBezTo>
                          <a:pt x="1899621" y="5857769"/>
                          <a:pt x="1929300" y="5878181"/>
                          <a:pt x="1644577" y="5859262"/>
                        </a:cubicBezTo>
                        <a:cubicBezTo>
                          <a:pt x="1359854" y="5840343"/>
                          <a:pt x="1240900" y="5855855"/>
                          <a:pt x="1045924" y="5859262"/>
                        </a:cubicBezTo>
                        <a:cubicBezTo>
                          <a:pt x="850948" y="5862669"/>
                          <a:pt x="313811" y="5888138"/>
                          <a:pt x="0" y="5859262"/>
                        </a:cubicBezTo>
                        <a:cubicBezTo>
                          <a:pt x="14617" y="5512374"/>
                          <a:pt x="29390" y="5489749"/>
                          <a:pt x="0" y="5149640"/>
                        </a:cubicBezTo>
                        <a:cubicBezTo>
                          <a:pt x="-29390" y="4809531"/>
                          <a:pt x="5487" y="4557906"/>
                          <a:pt x="0" y="4381426"/>
                        </a:cubicBezTo>
                        <a:cubicBezTo>
                          <a:pt x="-5487" y="4204946"/>
                          <a:pt x="9011" y="4116162"/>
                          <a:pt x="0" y="3906175"/>
                        </a:cubicBezTo>
                        <a:cubicBezTo>
                          <a:pt x="-9011" y="3696188"/>
                          <a:pt x="-6179" y="3586903"/>
                          <a:pt x="0" y="3430923"/>
                        </a:cubicBezTo>
                        <a:cubicBezTo>
                          <a:pt x="6179" y="3274943"/>
                          <a:pt x="-18892" y="3093370"/>
                          <a:pt x="0" y="2955672"/>
                        </a:cubicBezTo>
                        <a:cubicBezTo>
                          <a:pt x="18892" y="2817974"/>
                          <a:pt x="15342" y="2447746"/>
                          <a:pt x="0" y="2246050"/>
                        </a:cubicBezTo>
                        <a:cubicBezTo>
                          <a:pt x="-15342" y="2044354"/>
                          <a:pt x="18430" y="1871031"/>
                          <a:pt x="0" y="1770799"/>
                        </a:cubicBezTo>
                        <a:cubicBezTo>
                          <a:pt x="-18430" y="1670567"/>
                          <a:pt x="-22062" y="1496014"/>
                          <a:pt x="0" y="1295548"/>
                        </a:cubicBezTo>
                        <a:cubicBezTo>
                          <a:pt x="22062" y="1095082"/>
                          <a:pt x="-16023" y="943101"/>
                          <a:pt x="0" y="820297"/>
                        </a:cubicBezTo>
                        <a:cubicBezTo>
                          <a:pt x="16023" y="697493"/>
                          <a:pt x="10595" y="274210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GB" sz="2000" b="1" u="sng" dirty="0">
              <a:latin typeface="+mn-lt"/>
              <a:ea typeface="Dotum" panose="020B0600000101010101" pitchFamily="34" charset="-127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02F2CE6-359D-4454-B5D5-0AE17BB801D5}"/>
              </a:ext>
            </a:extLst>
          </p:cNvPr>
          <p:cNvSpPr txBox="1"/>
          <p:nvPr userDrawn="1"/>
        </p:nvSpPr>
        <p:spPr>
          <a:xfrm>
            <a:off x="9980022" y="1106394"/>
            <a:ext cx="211987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Write your answer </a:t>
            </a:r>
            <a:r>
              <a:rPr lang="en-GB" u="sng" dirty="0">
                <a:solidFill>
                  <a:schemeClr val="accent1">
                    <a:lumMod val="50000"/>
                  </a:schemeClr>
                </a:solidFill>
              </a:rPr>
              <a:t>clearly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Don’t lift your board until I ask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512CC39-D2AF-3130-D394-2A381CF3D606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90525" y="301116"/>
            <a:ext cx="9517063" cy="5805997"/>
          </a:xfrm>
          <a:prstGeom prst="rect">
            <a:avLst/>
          </a:prstGeom>
          <a:ln>
            <a:noFill/>
          </a:ln>
        </p:spPr>
        <p:txBody>
          <a:bodyPr/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F57001F-C34A-1C06-8F25-C53282C0983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27000"/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4" t="24577" r="9438" b="36719"/>
          <a:stretch>
            <a:fillRect/>
          </a:stretch>
        </p:blipFill>
        <p:spPr>
          <a:xfrm>
            <a:off x="9846867" y="5542887"/>
            <a:ext cx="2345133" cy="110639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EA5C4B6-945E-C65E-16BB-C1C1264641CB}"/>
              </a:ext>
            </a:extLst>
          </p:cNvPr>
          <p:cNvSpPr txBox="1"/>
          <p:nvPr userDrawn="1"/>
        </p:nvSpPr>
        <p:spPr>
          <a:xfrm>
            <a:off x="10473260" y="6627168"/>
            <a:ext cx="171874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>
                <a:solidFill>
                  <a:schemeClr val="bg1">
                    <a:lumMod val="50000"/>
                  </a:schemeClr>
                </a:solidFill>
              </a:rPr>
              <a:t>© Southport Maths Tuition 2026</a:t>
            </a:r>
          </a:p>
        </p:txBody>
      </p:sp>
    </p:spTree>
    <p:extLst>
      <p:ext uri="{BB962C8B-B14F-4D97-AF65-F5344CB8AC3E}">
        <p14:creationId xmlns:p14="http://schemas.microsoft.com/office/powerpoint/2010/main" val="22327129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80285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5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41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46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32.png"/><Relationship Id="rId7" Type="http://schemas.openxmlformats.org/officeDocument/2006/relationships/image" Target="../media/image50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7" Type="http://schemas.openxmlformats.org/officeDocument/2006/relationships/image" Target="../media/image85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0.png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718E5-D4A8-2C96-C6A3-B94F3571C4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Volume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F55F86-1E46-AF6A-8A37-13F890CC05C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fld id="{0E83F60D-9917-48F4-8188-B680D3FE10F7}" type="datetime4">
              <a:rPr lang="en-GB" smtClean="0"/>
              <a:t>09 July 2026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835526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8CF999-BDD9-A2D8-E399-6647BCA344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0690D16-A602-36D9-F834-3D5317AD2AE6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90525" y="301116"/>
            <a:ext cx="9517063" cy="5805997"/>
          </a:xfrm>
        </p:spPr>
        <p:txBody>
          <a:bodyPr/>
          <a:lstStyle/>
          <a:p>
            <a:r>
              <a:rPr lang="en-GB" sz="4000" dirty="0"/>
              <a:t>Calculate the volume of the prism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 drawn accurately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4AA0A644-FE8E-308B-5F64-9138EC770D2A}"/>
                  </a:ext>
                </a:extLst>
              </p:cNvPr>
              <p:cNvSpPr/>
              <p:nvPr/>
            </p:nvSpPr>
            <p:spPr>
              <a:xfrm>
                <a:off x="1679537" y="5216023"/>
                <a:ext cx="6939038" cy="1487061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366 </m:t>
                      </m:r>
                      <m:r>
                        <a:rPr lang="en-US" sz="6000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sSup>
                        <m:sSupPr>
                          <m:ctrlPr>
                            <a:rPr lang="en-GB" sz="6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60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en-GB" sz="6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US" sz="6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4AA0A644-FE8E-308B-5F64-9138EC770D2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9537" y="5216023"/>
                <a:ext cx="6939038" cy="1487061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2" name="Group 71">
            <a:extLst>
              <a:ext uri="{FF2B5EF4-FFF2-40B4-BE49-F238E27FC236}">
                <a16:creationId xmlns:a16="http://schemas.microsoft.com/office/drawing/2014/main" id="{EFA8BDE4-5D4A-5328-C5EA-72C3507A53D3}"/>
              </a:ext>
            </a:extLst>
          </p:cNvPr>
          <p:cNvGrpSpPr/>
          <p:nvPr/>
        </p:nvGrpSpPr>
        <p:grpSpPr>
          <a:xfrm>
            <a:off x="1157744" y="865212"/>
            <a:ext cx="7968460" cy="3824425"/>
            <a:chOff x="872119" y="790868"/>
            <a:chExt cx="7968460" cy="3824425"/>
          </a:xfrm>
        </p:grpSpPr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0F922DCD-31DD-FD76-19D7-842B6EF50FC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50887" y="3764863"/>
              <a:ext cx="4852850" cy="0"/>
            </a:xfrm>
            <a:prstGeom prst="line">
              <a:avLst/>
            </a:prstGeom>
            <a:noFill/>
            <a:ln w="28575">
              <a:solidFill>
                <a:schemeClr val="bg1">
                  <a:lumMod val="75000"/>
                </a:schemeClr>
              </a:solidFill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B3CA1004-C242-24BB-7F11-7C63749FD42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959100" y="1295417"/>
              <a:ext cx="0" cy="2476483"/>
            </a:xfrm>
            <a:prstGeom prst="line">
              <a:avLst/>
            </a:prstGeom>
            <a:noFill/>
            <a:ln w="28575">
              <a:solidFill>
                <a:schemeClr val="bg1">
                  <a:lumMod val="75000"/>
                </a:schemeClr>
              </a:solidFill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847A2815-868B-2C49-C12E-17484374BDFF}"/>
                    </a:ext>
                  </a:extLst>
                </p:cNvPr>
                <p:cNvSpPr txBox="1"/>
                <p:nvPr/>
              </p:nvSpPr>
              <p:spPr>
                <a:xfrm>
                  <a:off x="7889421" y="2936557"/>
                  <a:ext cx="951158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5 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847A2815-868B-2C49-C12E-17484374BDF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889421" y="2936557"/>
                  <a:ext cx="951158" cy="492443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A4DC1123-2733-A71D-A8EB-C25454041E0C}"/>
                    </a:ext>
                  </a:extLst>
                </p:cNvPr>
                <p:cNvSpPr txBox="1"/>
                <p:nvPr/>
              </p:nvSpPr>
              <p:spPr>
                <a:xfrm>
                  <a:off x="5927121" y="2049353"/>
                  <a:ext cx="951158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7 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A4DC1123-2733-A71D-A8EB-C25454041E0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27121" y="2049353"/>
                  <a:ext cx="951158" cy="492443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6B10D9E7-14BA-AEE9-A415-296DA72F5324}"/>
                    </a:ext>
                  </a:extLst>
                </p:cNvPr>
                <p:cNvSpPr txBox="1"/>
                <p:nvPr/>
              </p:nvSpPr>
              <p:spPr>
                <a:xfrm>
                  <a:off x="7633818" y="4029392"/>
                  <a:ext cx="951158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6 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6B10D9E7-14BA-AEE9-A415-296DA72F532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33818" y="4029392"/>
                  <a:ext cx="951158" cy="49244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A81F29C1-993F-A6AC-68F1-195C181A8AA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196408" y="3771900"/>
              <a:ext cx="762692" cy="843393"/>
            </a:xfrm>
            <a:prstGeom prst="line">
              <a:avLst/>
            </a:prstGeom>
            <a:noFill/>
            <a:ln w="28575">
              <a:solidFill>
                <a:schemeClr val="bg1">
                  <a:lumMod val="75000"/>
                </a:schemeClr>
              </a:solidFill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A001399E-3161-A041-BC2F-7C593ACCD44F}"/>
                    </a:ext>
                  </a:extLst>
                </p:cNvPr>
                <p:cNvSpPr txBox="1"/>
                <p:nvPr/>
              </p:nvSpPr>
              <p:spPr>
                <a:xfrm>
                  <a:off x="872119" y="3105636"/>
                  <a:ext cx="1178784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13 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A001399E-3161-A041-BC2F-7C593ACCD44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72119" y="3105636"/>
                  <a:ext cx="1178784" cy="492443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" name="L-Shape 5">
              <a:extLst>
                <a:ext uri="{FF2B5EF4-FFF2-40B4-BE49-F238E27FC236}">
                  <a16:creationId xmlns:a16="http://schemas.microsoft.com/office/drawing/2014/main" id="{5EE3E1F1-FFDD-CA44-963D-9D12BB085E02}"/>
                </a:ext>
              </a:extLst>
            </p:cNvPr>
            <p:cNvSpPr/>
            <p:nvPr/>
          </p:nvSpPr>
          <p:spPr>
            <a:xfrm>
              <a:off x="2196409" y="2162122"/>
              <a:ext cx="4877489" cy="2453171"/>
            </a:xfrm>
            <a:prstGeom prst="corner">
              <a:avLst>
                <a:gd name="adj1" fmla="val 50906"/>
                <a:gd name="adj2" fmla="val 71922"/>
              </a:avLst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dirty="0"/>
            </a:p>
          </p:txBody>
        </p: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8995244A-59D0-BDE1-8D48-CAA36A0136B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196408" y="1322237"/>
              <a:ext cx="762692" cy="843393"/>
            </a:xfrm>
            <a:prstGeom prst="lin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B1EB38CC-C6F8-8301-467C-159BD0A33ED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963090" y="1322236"/>
              <a:ext cx="762692" cy="843393"/>
            </a:xfrm>
            <a:prstGeom prst="lin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97CC5199-55BF-5516-8A63-5F70962AE98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073898" y="2541796"/>
              <a:ext cx="762692" cy="843393"/>
            </a:xfrm>
            <a:prstGeom prst="lin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55B3FD1C-91A7-35C5-0D9C-9602D49D690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963090" y="2518531"/>
              <a:ext cx="762692" cy="843393"/>
            </a:xfrm>
            <a:prstGeom prst="lin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27E6F50A-2C38-E6B0-CAAF-8C8FA2398BA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073898" y="3764863"/>
              <a:ext cx="762692" cy="843393"/>
            </a:xfrm>
            <a:prstGeom prst="lin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1A21F026-8CF2-3D5B-53C4-EF7703379FA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820163" y="2541796"/>
              <a:ext cx="0" cy="1241824"/>
            </a:xfrm>
            <a:prstGeom prst="lin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9EC5D357-B6A6-6AF5-1AF2-B2B228DA470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50887" y="1320483"/>
              <a:ext cx="176457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14CDF3C2-8628-67A4-BFA0-6CCACC8F88E9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715459" y="1363119"/>
              <a:ext cx="17097" cy="1155412"/>
            </a:xfrm>
            <a:prstGeom prst="lin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5AF291FA-52B7-D8C9-71AC-6BD0E331B64D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715458" y="2518531"/>
              <a:ext cx="3104705" cy="40883"/>
            </a:xfrm>
            <a:prstGeom prst="lin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1" name="TextBox 70">
                  <a:extLst>
                    <a:ext uri="{FF2B5EF4-FFF2-40B4-BE49-F238E27FC236}">
                      <a16:creationId xmlns:a16="http://schemas.microsoft.com/office/drawing/2014/main" id="{69F2A18B-7FFC-B48C-4E9C-43C199271268}"/>
                    </a:ext>
                  </a:extLst>
                </p:cNvPr>
                <p:cNvSpPr txBox="1"/>
                <p:nvPr/>
              </p:nvSpPr>
              <p:spPr>
                <a:xfrm>
                  <a:off x="3290584" y="790868"/>
                  <a:ext cx="951158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2 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71" name="TextBox 70">
                  <a:extLst>
                    <a:ext uri="{FF2B5EF4-FFF2-40B4-BE49-F238E27FC236}">
                      <a16:creationId xmlns:a16="http://schemas.microsoft.com/office/drawing/2014/main" id="{69F2A18B-7FFC-B48C-4E9C-43C19927126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90584" y="790868"/>
                  <a:ext cx="951158" cy="492443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10720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8E6BC9-AFD5-73FB-126E-C8514DFE52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05BF156-84A4-DFD5-8BFA-B9B4BE711539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90525" y="301116"/>
            <a:ext cx="9517063" cy="5805997"/>
          </a:xfrm>
        </p:spPr>
        <p:txBody>
          <a:bodyPr/>
          <a:lstStyle/>
          <a:p>
            <a:r>
              <a:rPr lang="en-GB" sz="4000" dirty="0"/>
              <a:t>Calculate the volume of the prism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 drawn accurately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9923BE76-CF68-AFF2-556F-BF705D84862F}"/>
                  </a:ext>
                </a:extLst>
              </p:cNvPr>
              <p:cNvSpPr/>
              <p:nvPr/>
            </p:nvSpPr>
            <p:spPr>
              <a:xfrm>
                <a:off x="1679537" y="5216023"/>
                <a:ext cx="6939038" cy="1487061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976 </m:t>
                      </m:r>
                      <m:r>
                        <a:rPr lang="en-US" sz="6000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sSup>
                        <m:sSupPr>
                          <m:ctrlPr>
                            <a:rPr lang="en-GB" sz="6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60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en-GB" sz="6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US" sz="6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9923BE76-CF68-AFF2-556F-BF705D84862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9537" y="5216023"/>
                <a:ext cx="6939038" cy="1487061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2" name="Group 71">
            <a:extLst>
              <a:ext uri="{FF2B5EF4-FFF2-40B4-BE49-F238E27FC236}">
                <a16:creationId xmlns:a16="http://schemas.microsoft.com/office/drawing/2014/main" id="{AE5D7074-D27A-096F-A2DB-3F5DA60B61DB}"/>
              </a:ext>
            </a:extLst>
          </p:cNvPr>
          <p:cNvGrpSpPr/>
          <p:nvPr/>
        </p:nvGrpSpPr>
        <p:grpSpPr>
          <a:xfrm>
            <a:off x="1171907" y="865212"/>
            <a:ext cx="7954297" cy="4350811"/>
            <a:chOff x="886282" y="790868"/>
            <a:chExt cx="7954297" cy="4350811"/>
          </a:xfrm>
        </p:grpSpPr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6AD9DB53-47DA-131F-36DA-247224B8E82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50887" y="3764863"/>
              <a:ext cx="4852850" cy="0"/>
            </a:xfrm>
            <a:prstGeom prst="line">
              <a:avLst/>
            </a:prstGeom>
            <a:noFill/>
            <a:ln w="28575">
              <a:solidFill>
                <a:schemeClr val="bg1">
                  <a:lumMod val="75000"/>
                </a:schemeClr>
              </a:solidFill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62558E5E-1B12-6D69-28CB-2EDCB62E462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959100" y="1295417"/>
              <a:ext cx="0" cy="2476483"/>
            </a:xfrm>
            <a:prstGeom prst="line">
              <a:avLst/>
            </a:prstGeom>
            <a:noFill/>
            <a:ln w="28575">
              <a:solidFill>
                <a:schemeClr val="bg1">
                  <a:lumMod val="75000"/>
                </a:schemeClr>
              </a:solidFill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89D71CAF-C38F-112F-9568-B160C46C4F9C}"/>
                    </a:ext>
                  </a:extLst>
                </p:cNvPr>
                <p:cNvSpPr txBox="1"/>
                <p:nvPr/>
              </p:nvSpPr>
              <p:spPr>
                <a:xfrm>
                  <a:off x="7889421" y="2936557"/>
                  <a:ext cx="951158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5 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89D71CAF-C38F-112F-9568-B160C46C4F9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889421" y="2936557"/>
                  <a:ext cx="951158" cy="492443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85BADDE4-B8F0-06E8-CDF3-6CD4502C068A}"/>
                    </a:ext>
                  </a:extLst>
                </p:cNvPr>
                <p:cNvSpPr txBox="1"/>
                <p:nvPr/>
              </p:nvSpPr>
              <p:spPr>
                <a:xfrm>
                  <a:off x="4289405" y="4649236"/>
                  <a:ext cx="1178784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16 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85BADDE4-B8F0-06E8-CDF3-6CD4502C068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89405" y="4649236"/>
                  <a:ext cx="1178784" cy="492443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6FC9806B-B12E-321D-91EF-5B7BBFD18564}"/>
                    </a:ext>
                  </a:extLst>
                </p:cNvPr>
                <p:cNvSpPr txBox="1"/>
                <p:nvPr/>
              </p:nvSpPr>
              <p:spPr>
                <a:xfrm>
                  <a:off x="7633818" y="4029392"/>
                  <a:ext cx="951158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8 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6FC9806B-B12E-321D-91EF-5B7BBFD1856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33818" y="4029392"/>
                  <a:ext cx="951158" cy="49244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A5D66CE4-346E-A5CA-46C5-79C25CD4750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196408" y="3771900"/>
              <a:ext cx="762692" cy="843393"/>
            </a:xfrm>
            <a:prstGeom prst="line">
              <a:avLst/>
            </a:prstGeom>
            <a:noFill/>
            <a:ln w="28575">
              <a:solidFill>
                <a:schemeClr val="bg1">
                  <a:lumMod val="75000"/>
                </a:schemeClr>
              </a:solidFill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89F37126-6C84-3B62-C4D7-7C0F04504C45}"/>
                    </a:ext>
                  </a:extLst>
                </p:cNvPr>
                <p:cNvSpPr txBox="1"/>
                <p:nvPr/>
              </p:nvSpPr>
              <p:spPr>
                <a:xfrm>
                  <a:off x="886282" y="3138967"/>
                  <a:ext cx="1178784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11 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89F37126-6C84-3B62-C4D7-7C0F04504C4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86282" y="3138967"/>
                  <a:ext cx="1178784" cy="492443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" name="L-Shape 5">
              <a:extLst>
                <a:ext uri="{FF2B5EF4-FFF2-40B4-BE49-F238E27FC236}">
                  <a16:creationId xmlns:a16="http://schemas.microsoft.com/office/drawing/2014/main" id="{9DA11C82-A8B2-F5DC-2C81-AEA0174DA98E}"/>
                </a:ext>
              </a:extLst>
            </p:cNvPr>
            <p:cNvSpPr/>
            <p:nvPr/>
          </p:nvSpPr>
          <p:spPr>
            <a:xfrm>
              <a:off x="2196409" y="2162122"/>
              <a:ext cx="4877489" cy="2453171"/>
            </a:xfrm>
            <a:prstGeom prst="corner">
              <a:avLst>
                <a:gd name="adj1" fmla="val 50906"/>
                <a:gd name="adj2" fmla="val 71922"/>
              </a:avLst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dirty="0"/>
            </a:p>
          </p:txBody>
        </p: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9F482A2B-70C2-6F5F-5F0A-0CB3086AEB2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196408" y="1322237"/>
              <a:ext cx="762692" cy="843393"/>
            </a:xfrm>
            <a:prstGeom prst="lin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F1D8A2D3-9D41-820A-FD28-3998629C968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963090" y="1322236"/>
              <a:ext cx="762692" cy="843393"/>
            </a:xfrm>
            <a:prstGeom prst="lin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3D4DB587-B6C4-16A1-B281-88CECAA8124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073898" y="2541796"/>
              <a:ext cx="762692" cy="843393"/>
            </a:xfrm>
            <a:prstGeom prst="lin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3319B4B4-96E9-9329-53C3-5B4D7A9570B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963090" y="2518531"/>
              <a:ext cx="762692" cy="843393"/>
            </a:xfrm>
            <a:prstGeom prst="lin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D3220B94-2D27-01F3-5E0C-4C0D0760859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073898" y="3764863"/>
              <a:ext cx="762692" cy="843393"/>
            </a:xfrm>
            <a:prstGeom prst="lin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99475BCD-2E5C-4BF0-7A12-D6214BE7FFE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820163" y="2541796"/>
              <a:ext cx="0" cy="1241824"/>
            </a:xfrm>
            <a:prstGeom prst="lin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A2745B80-70BF-911B-CF07-3660C0F5C29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50887" y="1320483"/>
              <a:ext cx="176457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BB5A3C2B-7062-AB71-35E3-08C3A962730A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715459" y="1363119"/>
              <a:ext cx="17097" cy="1155412"/>
            </a:xfrm>
            <a:prstGeom prst="lin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3E705456-1BCF-B7FF-E147-A8ECFF6F797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715458" y="2518531"/>
              <a:ext cx="3104705" cy="40883"/>
            </a:xfrm>
            <a:prstGeom prst="lin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1" name="TextBox 70">
                  <a:extLst>
                    <a:ext uri="{FF2B5EF4-FFF2-40B4-BE49-F238E27FC236}">
                      <a16:creationId xmlns:a16="http://schemas.microsoft.com/office/drawing/2014/main" id="{C290AC77-FF32-1AF2-8278-D070C2A42270}"/>
                    </a:ext>
                  </a:extLst>
                </p:cNvPr>
                <p:cNvSpPr txBox="1"/>
                <p:nvPr/>
              </p:nvSpPr>
              <p:spPr>
                <a:xfrm>
                  <a:off x="3290584" y="790868"/>
                  <a:ext cx="951158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7 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71" name="TextBox 70">
                  <a:extLst>
                    <a:ext uri="{FF2B5EF4-FFF2-40B4-BE49-F238E27FC236}">
                      <a16:creationId xmlns:a16="http://schemas.microsoft.com/office/drawing/2014/main" id="{C290AC77-FF32-1AF2-8278-D070C2A4227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90584" y="790868"/>
                  <a:ext cx="951158" cy="492443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074973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18BB2F-BBF3-878D-8534-203FE9B09A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2B9CD59-AC3E-007A-A321-1C0807645B00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90525" y="301116"/>
            <a:ext cx="9517063" cy="5805997"/>
          </a:xfrm>
        </p:spPr>
        <p:txBody>
          <a:bodyPr/>
          <a:lstStyle/>
          <a:p>
            <a:r>
              <a:rPr lang="en-GB" sz="4000" dirty="0"/>
              <a:t>Calculate the volume of the prism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 drawn accurately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2E1BA4BF-9B1C-1A67-6DF9-85F08F3EC9C8}"/>
                  </a:ext>
                </a:extLst>
              </p:cNvPr>
              <p:cNvSpPr/>
              <p:nvPr/>
            </p:nvSpPr>
            <p:spPr>
              <a:xfrm>
                <a:off x="1679537" y="5216023"/>
                <a:ext cx="6939038" cy="1487061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546</m:t>
                      </m:r>
                      <m:r>
                        <a:rPr lang="en-GB" sz="60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6000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sSup>
                        <m:sSupPr>
                          <m:ctrlPr>
                            <a:rPr lang="en-GB" sz="6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60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en-GB" sz="6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US" sz="6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2E1BA4BF-9B1C-1A67-6DF9-85F08F3EC9C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9537" y="5216023"/>
                <a:ext cx="6939038" cy="1487061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" name="Group 6">
            <a:extLst>
              <a:ext uri="{FF2B5EF4-FFF2-40B4-BE49-F238E27FC236}">
                <a16:creationId xmlns:a16="http://schemas.microsoft.com/office/drawing/2014/main" id="{23CDA001-0AAC-AB98-F7C8-C97EB066E660}"/>
              </a:ext>
            </a:extLst>
          </p:cNvPr>
          <p:cNvGrpSpPr/>
          <p:nvPr/>
        </p:nvGrpSpPr>
        <p:grpSpPr>
          <a:xfrm>
            <a:off x="1157744" y="865212"/>
            <a:ext cx="7968460" cy="3824425"/>
            <a:chOff x="1157744" y="865212"/>
            <a:chExt cx="7968460" cy="3824425"/>
          </a:xfrm>
        </p:grpSpPr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B69C0AC5-3BAF-09DD-CD4B-8100FED9AFD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236512" y="3839207"/>
              <a:ext cx="4852850" cy="0"/>
            </a:xfrm>
            <a:prstGeom prst="line">
              <a:avLst/>
            </a:prstGeom>
            <a:noFill/>
            <a:ln w="28575">
              <a:solidFill>
                <a:schemeClr val="bg1">
                  <a:lumMod val="75000"/>
                </a:schemeClr>
              </a:solidFill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6FE7015F-CE30-D760-0EAF-734F982550F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244725" y="1369761"/>
              <a:ext cx="0" cy="2476483"/>
            </a:xfrm>
            <a:prstGeom prst="line">
              <a:avLst/>
            </a:prstGeom>
            <a:noFill/>
            <a:ln w="28575">
              <a:solidFill>
                <a:schemeClr val="bg1">
                  <a:lumMod val="75000"/>
                </a:schemeClr>
              </a:solidFill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4411A2E0-34BD-CB14-8AF0-ADA7EBB05DC3}"/>
                    </a:ext>
                  </a:extLst>
                </p:cNvPr>
                <p:cNvSpPr txBox="1"/>
                <p:nvPr/>
              </p:nvSpPr>
              <p:spPr>
                <a:xfrm>
                  <a:off x="8175046" y="3010901"/>
                  <a:ext cx="951158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5 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4411A2E0-34BD-CB14-8AF0-ADA7EBB05DC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175046" y="3010901"/>
                  <a:ext cx="951158" cy="492443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D6ED82CD-143C-C926-64DC-594C908DA0A7}"/>
                    </a:ext>
                  </a:extLst>
                </p:cNvPr>
                <p:cNvSpPr txBox="1"/>
                <p:nvPr/>
              </p:nvSpPr>
              <p:spPr>
                <a:xfrm>
                  <a:off x="6212746" y="2123697"/>
                  <a:ext cx="951158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6 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D6ED82CD-143C-C926-64DC-594C908DA0A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12746" y="2123697"/>
                  <a:ext cx="951158" cy="492443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3586947A-D9C8-D655-70C4-6A32C8561A22}"/>
                    </a:ext>
                  </a:extLst>
                </p:cNvPr>
                <p:cNvSpPr txBox="1"/>
                <p:nvPr/>
              </p:nvSpPr>
              <p:spPr>
                <a:xfrm>
                  <a:off x="7919443" y="4103736"/>
                  <a:ext cx="951158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7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3586947A-D9C8-D655-70C4-6A32C8561A2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19443" y="4103736"/>
                  <a:ext cx="951158" cy="49244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8AFC2794-BB86-E80C-8459-7FD9405BCAE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482033" y="3846244"/>
              <a:ext cx="762692" cy="843393"/>
            </a:xfrm>
            <a:prstGeom prst="line">
              <a:avLst/>
            </a:prstGeom>
            <a:noFill/>
            <a:ln w="28575">
              <a:solidFill>
                <a:schemeClr val="bg1">
                  <a:lumMod val="75000"/>
                </a:schemeClr>
              </a:solidFill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2998DE7F-04C3-7224-1052-5DF956A545FB}"/>
                    </a:ext>
                  </a:extLst>
                </p:cNvPr>
                <p:cNvSpPr txBox="1"/>
                <p:nvPr/>
              </p:nvSpPr>
              <p:spPr>
                <a:xfrm>
                  <a:off x="1157744" y="3179980"/>
                  <a:ext cx="1178784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12 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2998DE7F-04C3-7224-1052-5DF956A545F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57744" y="3179980"/>
                  <a:ext cx="1178784" cy="492443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" name="L-Shape 5">
              <a:extLst>
                <a:ext uri="{FF2B5EF4-FFF2-40B4-BE49-F238E27FC236}">
                  <a16:creationId xmlns:a16="http://schemas.microsoft.com/office/drawing/2014/main" id="{6EB8B52E-03B7-F3F5-61A8-CD6C3A58A27D}"/>
                </a:ext>
              </a:extLst>
            </p:cNvPr>
            <p:cNvSpPr/>
            <p:nvPr/>
          </p:nvSpPr>
          <p:spPr>
            <a:xfrm>
              <a:off x="2482034" y="2236466"/>
              <a:ext cx="4877489" cy="2453171"/>
            </a:xfrm>
            <a:prstGeom prst="corner">
              <a:avLst>
                <a:gd name="adj1" fmla="val 50906"/>
                <a:gd name="adj2" fmla="val 71922"/>
              </a:avLst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dirty="0"/>
            </a:p>
          </p:txBody>
        </p: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C11BF211-5F2A-8B75-AED2-AEFF213CE61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482033" y="1396581"/>
              <a:ext cx="762692" cy="843393"/>
            </a:xfrm>
            <a:prstGeom prst="lin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F9FD847A-97D9-7A0F-2A5B-C132B0A1BC0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248715" y="1396580"/>
              <a:ext cx="762692" cy="843393"/>
            </a:xfrm>
            <a:prstGeom prst="lin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858230F0-E549-0443-079A-EC1B890F40B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359523" y="2616140"/>
              <a:ext cx="762692" cy="843393"/>
            </a:xfrm>
            <a:prstGeom prst="lin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ECE0E77A-0CC2-D82E-FB10-2182A48AFA6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248715" y="2592875"/>
              <a:ext cx="762692" cy="843393"/>
            </a:xfrm>
            <a:prstGeom prst="lin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01841DF0-1E7F-C0B3-DB11-DD6316AB8D9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359523" y="3839207"/>
              <a:ext cx="762692" cy="843393"/>
            </a:xfrm>
            <a:prstGeom prst="lin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2ADED493-7B85-1B25-34DB-04274B8B4EF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105788" y="2616140"/>
              <a:ext cx="0" cy="1241824"/>
            </a:xfrm>
            <a:prstGeom prst="lin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81427045-F6E8-B31C-EE28-9266278CA70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236512" y="1394827"/>
              <a:ext cx="176457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CC659F3F-33C5-6D6B-48DE-B3BDA41CE6DE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001084" y="1437463"/>
              <a:ext cx="17097" cy="1155412"/>
            </a:xfrm>
            <a:prstGeom prst="lin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433015DD-A755-4C80-E306-8243DFC298B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001083" y="2592875"/>
              <a:ext cx="3104705" cy="40883"/>
            </a:xfrm>
            <a:prstGeom prst="lin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71" name="TextBox 70">
                  <a:extLst>
                    <a:ext uri="{FF2B5EF4-FFF2-40B4-BE49-F238E27FC236}">
                      <a16:creationId xmlns:a16="http://schemas.microsoft.com/office/drawing/2014/main" id="{5BD87D2F-8E12-8DF7-3725-03641E2B0DD9}"/>
                    </a:ext>
                  </a:extLst>
                </p:cNvPr>
                <p:cNvSpPr txBox="1"/>
                <p:nvPr/>
              </p:nvSpPr>
              <p:spPr>
                <a:xfrm>
                  <a:off x="3576209" y="865212"/>
                  <a:ext cx="951158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71" name="TextBox 70">
                  <a:extLst>
                    <a:ext uri="{FF2B5EF4-FFF2-40B4-BE49-F238E27FC236}">
                      <a16:creationId xmlns:a16="http://schemas.microsoft.com/office/drawing/2014/main" id="{5BD87D2F-8E12-8DF7-3725-03641E2B0DD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76209" y="865212"/>
                  <a:ext cx="951158" cy="492443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BD35C510-10E6-BC36-D115-52F13C957DA2}"/>
                    </a:ext>
                  </a:extLst>
                </p:cNvPr>
                <p:cNvSpPr txBox="1"/>
                <p:nvPr/>
              </p:nvSpPr>
              <p:spPr>
                <a:xfrm>
                  <a:off x="1723392" y="1419934"/>
                  <a:ext cx="951158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7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BD35C510-10E6-BC36-D115-52F13C957DA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23392" y="1419934"/>
                  <a:ext cx="951158" cy="492443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07872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CFAD7D-DC46-40E5-CAE9-BBF5251BF0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FB423B8-C2A9-2C9D-05B5-66F941BCA03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90525" y="301116"/>
            <a:ext cx="9517063" cy="5805997"/>
          </a:xfrm>
        </p:spPr>
        <p:txBody>
          <a:bodyPr/>
          <a:lstStyle/>
          <a:p>
            <a:r>
              <a:rPr lang="en-GB" sz="4000" dirty="0"/>
              <a:t>Calculate the volume of the prism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 drawn accurately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1DA9C55F-1BC6-C079-C830-F97BEE3F81D7}"/>
                  </a:ext>
                </a:extLst>
              </p:cNvPr>
              <p:cNvSpPr/>
              <p:nvPr/>
            </p:nvSpPr>
            <p:spPr>
              <a:xfrm>
                <a:off x="4828674" y="5216023"/>
                <a:ext cx="4908883" cy="1487061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324 </m:t>
                      </m:r>
                      <m:r>
                        <a:rPr lang="en-US" sz="6000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sSup>
                        <m:sSupPr>
                          <m:ctrlPr>
                            <a:rPr lang="en-GB" sz="6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60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en-GB" sz="6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US" sz="6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1DA9C55F-1BC6-C079-C830-F97BEE3F81D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8674" y="5216023"/>
                <a:ext cx="4908883" cy="1487061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8" name="Group 17">
            <a:extLst>
              <a:ext uri="{FF2B5EF4-FFF2-40B4-BE49-F238E27FC236}">
                <a16:creationId xmlns:a16="http://schemas.microsoft.com/office/drawing/2014/main" id="{0FE3B69D-D464-DAEA-2EAE-809B6460FAE4}"/>
              </a:ext>
            </a:extLst>
          </p:cNvPr>
          <p:cNvGrpSpPr/>
          <p:nvPr/>
        </p:nvGrpSpPr>
        <p:grpSpPr>
          <a:xfrm>
            <a:off x="739674" y="899390"/>
            <a:ext cx="7135245" cy="4449028"/>
            <a:chOff x="1990959" y="821525"/>
            <a:chExt cx="7135245" cy="4449028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D364227C-6524-7321-CE67-84A7C7AC2950}"/>
                </a:ext>
              </a:extLst>
            </p:cNvPr>
            <p:cNvGrpSpPr/>
            <p:nvPr/>
          </p:nvGrpSpPr>
          <p:grpSpPr>
            <a:xfrm rot="19200000">
              <a:off x="2561421" y="1245605"/>
              <a:ext cx="5651527" cy="3319075"/>
              <a:chOff x="2470688" y="1370562"/>
              <a:chExt cx="5651527" cy="3319075"/>
            </a:xfrm>
          </p:grpSpPr>
          <p:sp>
            <p:nvSpPr>
              <p:cNvPr id="6" name="L-Shape 5">
                <a:extLst>
                  <a:ext uri="{FF2B5EF4-FFF2-40B4-BE49-F238E27FC236}">
                    <a16:creationId xmlns:a16="http://schemas.microsoft.com/office/drawing/2014/main" id="{54F2B878-EDB2-436E-63F8-92D23DC7C6E2}"/>
                  </a:ext>
                </a:extLst>
              </p:cNvPr>
              <p:cNvSpPr/>
              <p:nvPr/>
            </p:nvSpPr>
            <p:spPr>
              <a:xfrm>
                <a:off x="2482034" y="2236466"/>
                <a:ext cx="4877489" cy="2453171"/>
              </a:xfrm>
              <a:prstGeom prst="corner">
                <a:avLst>
                  <a:gd name="adj1" fmla="val 50906"/>
                  <a:gd name="adj2" fmla="val 71922"/>
                </a:avLst>
              </a:prstGeom>
              <a:solidFill>
                <a:srgbClr val="FFC0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 dirty="0">
                  <a:highlight>
                    <a:srgbClr val="FFFF00"/>
                  </a:highlight>
                </a:endParaRPr>
              </a:p>
            </p:txBody>
          </p:sp>
          <p:sp>
            <p:nvSpPr>
              <p:cNvPr id="4" name="Parallelogram 3">
                <a:extLst>
                  <a:ext uri="{FF2B5EF4-FFF2-40B4-BE49-F238E27FC236}">
                    <a16:creationId xmlns:a16="http://schemas.microsoft.com/office/drawing/2014/main" id="{761790CF-EF1C-30B7-0D97-1F349EE71F2C}"/>
                  </a:ext>
                </a:extLst>
              </p:cNvPr>
              <p:cNvSpPr/>
              <p:nvPr/>
            </p:nvSpPr>
            <p:spPr>
              <a:xfrm>
                <a:off x="2470688" y="1370562"/>
                <a:ext cx="2523621" cy="858868"/>
              </a:xfrm>
              <a:prstGeom prst="parallelogram">
                <a:avLst>
                  <a:gd name="adj" fmla="val 88031"/>
                </a:avLst>
              </a:prstGeom>
              <a:solidFill>
                <a:schemeClr val="accent4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9" name="Parallelogram 8">
                <a:extLst>
                  <a:ext uri="{FF2B5EF4-FFF2-40B4-BE49-F238E27FC236}">
                    <a16:creationId xmlns:a16="http://schemas.microsoft.com/office/drawing/2014/main" id="{C4AF3C8E-4D0A-BAA3-5445-746D3BE2ADB8}"/>
                  </a:ext>
                </a:extLst>
              </p:cNvPr>
              <p:cNvSpPr/>
              <p:nvPr/>
            </p:nvSpPr>
            <p:spPr>
              <a:xfrm rot="16200000" flipV="1">
                <a:off x="3579150" y="2037601"/>
                <a:ext cx="2078613" cy="765251"/>
              </a:xfrm>
              <a:prstGeom prst="parallelogram">
                <a:avLst>
                  <a:gd name="adj" fmla="val 111124"/>
                </a:avLst>
              </a:prstGeom>
              <a:solidFill>
                <a:schemeClr val="accent4">
                  <a:lumMod val="5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2" name="Parallelogram 11">
                <a:extLst>
                  <a:ext uri="{FF2B5EF4-FFF2-40B4-BE49-F238E27FC236}">
                    <a16:creationId xmlns:a16="http://schemas.microsoft.com/office/drawing/2014/main" id="{DAEFC493-29D2-8BB2-D68F-067647C195B2}"/>
                  </a:ext>
                </a:extLst>
              </p:cNvPr>
              <p:cNvSpPr/>
              <p:nvPr/>
            </p:nvSpPr>
            <p:spPr>
              <a:xfrm>
                <a:off x="4254020" y="2600665"/>
                <a:ext cx="3868195" cy="858868"/>
              </a:xfrm>
              <a:prstGeom prst="parallelogram">
                <a:avLst>
                  <a:gd name="adj" fmla="val 88031"/>
                </a:avLst>
              </a:prstGeom>
              <a:solidFill>
                <a:schemeClr val="accent4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4" name="Parallelogram 13">
                <a:extLst>
                  <a:ext uri="{FF2B5EF4-FFF2-40B4-BE49-F238E27FC236}">
                    <a16:creationId xmlns:a16="http://schemas.microsoft.com/office/drawing/2014/main" id="{23ABC113-6E54-5787-7048-AADD522B6A14}"/>
                  </a:ext>
                </a:extLst>
              </p:cNvPr>
              <p:cNvSpPr/>
              <p:nvPr/>
            </p:nvSpPr>
            <p:spPr>
              <a:xfrm rot="16200000" flipV="1">
                <a:off x="6700282" y="3267705"/>
                <a:ext cx="2078613" cy="765251"/>
              </a:xfrm>
              <a:prstGeom prst="parallelogram">
                <a:avLst>
                  <a:gd name="adj" fmla="val 111124"/>
                </a:avLst>
              </a:prstGeom>
              <a:solidFill>
                <a:schemeClr val="accent4">
                  <a:lumMod val="5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491804D9-7580-0FCA-FDB1-346837C2A44A}"/>
                </a:ext>
              </a:extLst>
            </p:cNvPr>
            <p:cNvGrpSpPr/>
            <p:nvPr/>
          </p:nvGrpSpPr>
          <p:grpSpPr>
            <a:xfrm>
              <a:off x="1990959" y="821525"/>
              <a:ext cx="7135245" cy="4449028"/>
              <a:chOff x="1990959" y="821525"/>
              <a:chExt cx="7135245" cy="4449028"/>
            </a:xfrm>
          </p:grpSpPr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11" name="TextBox 10">
                    <a:extLst>
                      <a:ext uri="{FF2B5EF4-FFF2-40B4-BE49-F238E27FC236}">
                        <a16:creationId xmlns:a16="http://schemas.microsoft.com/office/drawing/2014/main" id="{24F1762A-0590-76CD-B89C-CC9AEAB2C0FD}"/>
                      </a:ext>
                    </a:extLst>
                  </p:cNvPr>
                  <p:cNvSpPr txBox="1"/>
                  <p:nvPr/>
                </p:nvSpPr>
                <p:spPr>
                  <a:xfrm>
                    <a:off x="2439332" y="1922765"/>
                    <a:ext cx="951158" cy="492443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𝑐𝑚</m:t>
                          </m:r>
                        </m:oMath>
                      </m:oMathPara>
                    </a14:m>
                    <a:endParaRPr lang="en-GB" sz="3200" dirty="0"/>
                  </a:p>
                </p:txBody>
              </p:sp>
            </mc:Choice>
            <mc:Fallback>
              <p:sp>
                <p:nvSpPr>
                  <p:cNvPr id="11" name="TextBox 10">
                    <a:extLst>
                      <a:ext uri="{FF2B5EF4-FFF2-40B4-BE49-F238E27FC236}">
                        <a16:creationId xmlns:a16="http://schemas.microsoft.com/office/drawing/2014/main" id="{24F1762A-0590-76CD-B89C-CC9AEAB2C0FD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439332" y="1922765"/>
                    <a:ext cx="951158" cy="492443"/>
                  </a:xfrm>
                  <a:prstGeom prst="rect">
                    <a:avLst/>
                  </a:prstGeom>
                  <a:blipFill>
                    <a:blip r:embed="rId3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15" name="TextBox 14">
                    <a:extLst>
                      <a:ext uri="{FF2B5EF4-FFF2-40B4-BE49-F238E27FC236}">
                        <a16:creationId xmlns:a16="http://schemas.microsoft.com/office/drawing/2014/main" id="{8E1A8618-0644-C535-8644-396CBD5F98BC}"/>
                      </a:ext>
                    </a:extLst>
                  </p:cNvPr>
                  <p:cNvSpPr txBox="1"/>
                  <p:nvPr/>
                </p:nvSpPr>
                <p:spPr>
                  <a:xfrm>
                    <a:off x="8175046" y="2085768"/>
                    <a:ext cx="951158" cy="492443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𝑐𝑚</m:t>
                          </m:r>
                        </m:oMath>
                      </m:oMathPara>
                    </a14:m>
                    <a:endParaRPr lang="en-GB" sz="3200" dirty="0"/>
                  </a:p>
                </p:txBody>
              </p:sp>
            </mc:Choice>
            <mc:Fallback>
              <p:sp>
                <p:nvSpPr>
                  <p:cNvPr id="15" name="TextBox 14">
                    <a:extLst>
                      <a:ext uri="{FF2B5EF4-FFF2-40B4-BE49-F238E27FC236}">
                        <a16:creationId xmlns:a16="http://schemas.microsoft.com/office/drawing/2014/main" id="{8E1A8618-0644-C535-8644-396CBD5F98BC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175046" y="2085768"/>
                    <a:ext cx="951158" cy="492443"/>
                  </a:xfrm>
                  <a:prstGeom prst="rect">
                    <a:avLst/>
                  </a:prstGeom>
                  <a:blipFill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36" name="TextBox 35">
                    <a:extLst>
                      <a:ext uri="{FF2B5EF4-FFF2-40B4-BE49-F238E27FC236}">
                        <a16:creationId xmlns:a16="http://schemas.microsoft.com/office/drawing/2014/main" id="{3711544A-C98F-C58B-B14F-F12497D0744F}"/>
                      </a:ext>
                    </a:extLst>
                  </p:cNvPr>
                  <p:cNvSpPr txBox="1"/>
                  <p:nvPr/>
                </p:nvSpPr>
                <p:spPr>
                  <a:xfrm>
                    <a:off x="6355819" y="4362864"/>
                    <a:ext cx="1178784" cy="492443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11</m:t>
                          </m:r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𝑐𝑚</m:t>
                          </m:r>
                        </m:oMath>
                      </m:oMathPara>
                    </a14:m>
                    <a:endParaRPr lang="en-GB" sz="3200" dirty="0"/>
                  </a:p>
                </p:txBody>
              </p:sp>
            </mc:Choice>
            <mc:Fallback>
              <p:sp>
                <p:nvSpPr>
                  <p:cNvPr id="36" name="TextBox 35">
                    <a:extLst>
                      <a:ext uri="{FF2B5EF4-FFF2-40B4-BE49-F238E27FC236}">
                        <a16:creationId xmlns:a16="http://schemas.microsoft.com/office/drawing/2014/main" id="{3711544A-C98F-C58B-B14F-F12497D0744F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355819" y="4362864"/>
                    <a:ext cx="1178784" cy="492443"/>
                  </a:xfrm>
                  <a:prstGeom prst="rect">
                    <a:avLst/>
                  </a:prstGeom>
                  <a:blipFill>
                    <a:blip r:embed="rId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28" name="TextBox 27">
                    <a:extLst>
                      <a:ext uri="{FF2B5EF4-FFF2-40B4-BE49-F238E27FC236}">
                        <a16:creationId xmlns:a16="http://schemas.microsoft.com/office/drawing/2014/main" id="{2E7A7322-0070-CC6F-3E26-6ECF733BD067}"/>
                      </a:ext>
                    </a:extLst>
                  </p:cNvPr>
                  <p:cNvSpPr txBox="1"/>
                  <p:nvPr/>
                </p:nvSpPr>
                <p:spPr>
                  <a:xfrm>
                    <a:off x="1990959" y="4778110"/>
                    <a:ext cx="1178784" cy="492443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𝑐𝑚</m:t>
                          </m:r>
                        </m:oMath>
                      </m:oMathPara>
                    </a14:m>
                    <a:endParaRPr lang="en-GB" sz="3200" dirty="0"/>
                  </a:p>
                </p:txBody>
              </p:sp>
            </mc:Choice>
            <mc:Fallback>
              <p:sp>
                <p:nvSpPr>
                  <p:cNvPr id="28" name="TextBox 27">
                    <a:extLst>
                      <a:ext uri="{FF2B5EF4-FFF2-40B4-BE49-F238E27FC236}">
                        <a16:creationId xmlns:a16="http://schemas.microsoft.com/office/drawing/2014/main" id="{2E7A7322-0070-CC6F-3E26-6ECF733BD067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990959" y="4778110"/>
                    <a:ext cx="1178784" cy="492443"/>
                  </a:xfrm>
                  <a:prstGeom prst="rect">
                    <a:avLst/>
                  </a:prstGeom>
                  <a:blipFill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71" name="TextBox 70">
                    <a:extLst>
                      <a:ext uri="{FF2B5EF4-FFF2-40B4-BE49-F238E27FC236}">
                        <a16:creationId xmlns:a16="http://schemas.microsoft.com/office/drawing/2014/main" id="{CB27BB15-E985-6202-AB5C-4FEEE2B84581}"/>
                      </a:ext>
                    </a:extLst>
                  </p:cNvPr>
                  <p:cNvSpPr txBox="1"/>
                  <p:nvPr/>
                </p:nvSpPr>
                <p:spPr>
                  <a:xfrm>
                    <a:off x="7699467" y="821525"/>
                    <a:ext cx="951158" cy="492443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2 </m:t>
                          </m:r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𝑐𝑚</m:t>
                          </m:r>
                        </m:oMath>
                      </m:oMathPara>
                    </a14:m>
                    <a:endParaRPr lang="en-GB" sz="3200" dirty="0"/>
                  </a:p>
                </p:txBody>
              </p:sp>
            </mc:Choice>
            <mc:Fallback>
              <p:sp>
                <p:nvSpPr>
                  <p:cNvPr id="71" name="TextBox 70">
                    <a:extLst>
                      <a:ext uri="{FF2B5EF4-FFF2-40B4-BE49-F238E27FC236}">
                        <a16:creationId xmlns:a16="http://schemas.microsoft.com/office/drawing/2014/main" id="{CB27BB15-E985-6202-AB5C-4FEEE2B84581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699467" y="821525"/>
                    <a:ext cx="951158" cy="492443"/>
                  </a:xfrm>
                  <a:prstGeom prst="rect">
                    <a:avLst/>
                  </a:prstGeom>
                  <a:blipFill>
                    <a:blip r:embed="rId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</p:spTree>
    <p:extLst>
      <p:ext uri="{BB962C8B-B14F-4D97-AF65-F5344CB8AC3E}">
        <p14:creationId xmlns:p14="http://schemas.microsoft.com/office/powerpoint/2010/main" val="1652215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7CBB42-1D4B-486C-7D8D-8C2C5B5C0E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FA753D0-B9BC-8BA1-A283-F5BEDC2F2E18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90525" y="301116"/>
            <a:ext cx="9517063" cy="5805997"/>
          </a:xfrm>
        </p:spPr>
        <p:txBody>
          <a:bodyPr/>
          <a:lstStyle/>
          <a:p>
            <a:r>
              <a:rPr lang="en-GB" sz="4000" dirty="0"/>
              <a:t>Calculate the volume of the prism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 drawn accurately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001B7164-4380-1B84-D1F4-74E2BB28BEC1}"/>
                  </a:ext>
                </a:extLst>
              </p:cNvPr>
              <p:cNvSpPr/>
              <p:nvPr/>
            </p:nvSpPr>
            <p:spPr>
              <a:xfrm>
                <a:off x="1679537" y="5216023"/>
                <a:ext cx="6939038" cy="1487061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405</m:t>
                      </m:r>
                      <m:r>
                        <a:rPr lang="en-GB" sz="60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6000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sSup>
                        <m:sSupPr>
                          <m:ctrlPr>
                            <a:rPr lang="en-GB" sz="6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60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en-GB" sz="6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US" sz="6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001B7164-4380-1B84-D1F4-74E2BB28BEC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9537" y="5216023"/>
                <a:ext cx="6939038" cy="1487061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4" name="Group 33">
            <a:extLst>
              <a:ext uri="{FF2B5EF4-FFF2-40B4-BE49-F238E27FC236}">
                <a16:creationId xmlns:a16="http://schemas.microsoft.com/office/drawing/2014/main" id="{5DC50BFD-9E32-0A5F-82D2-30D21E680956}"/>
              </a:ext>
            </a:extLst>
          </p:cNvPr>
          <p:cNvGrpSpPr/>
          <p:nvPr/>
        </p:nvGrpSpPr>
        <p:grpSpPr>
          <a:xfrm>
            <a:off x="2893103" y="1081234"/>
            <a:ext cx="4961441" cy="3432950"/>
            <a:chOff x="2893103" y="1081234"/>
            <a:chExt cx="4961441" cy="3432950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B00FEEFE-A942-562D-B4A3-5772C5A3CABF}"/>
                    </a:ext>
                  </a:extLst>
                </p:cNvPr>
                <p:cNvSpPr txBox="1"/>
                <p:nvPr/>
              </p:nvSpPr>
              <p:spPr>
                <a:xfrm>
                  <a:off x="5382567" y="4021741"/>
                  <a:ext cx="951158" cy="492443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9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B00FEEFE-A942-562D-B4A3-5772C5A3CAB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82567" y="4021741"/>
                  <a:ext cx="951158" cy="492443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EC091086-D380-87BE-DF42-82E30F864816}"/>
                    </a:ext>
                  </a:extLst>
                </p:cNvPr>
                <p:cNvSpPr txBox="1"/>
                <p:nvPr/>
              </p:nvSpPr>
              <p:spPr>
                <a:xfrm>
                  <a:off x="6903386" y="2772655"/>
                  <a:ext cx="951158" cy="492443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6 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EC091086-D380-87BE-DF42-82E30F86481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903386" y="2772655"/>
                  <a:ext cx="951158" cy="492443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3C363851-782A-1E84-FAE5-7A348E34C0C8}"/>
                    </a:ext>
                  </a:extLst>
                </p:cNvPr>
                <p:cNvSpPr txBox="1"/>
                <p:nvPr/>
              </p:nvSpPr>
              <p:spPr>
                <a:xfrm>
                  <a:off x="2893103" y="3387334"/>
                  <a:ext cx="1178784" cy="492443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15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3C363851-782A-1E84-FAE5-7A348E34C0C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93103" y="3387334"/>
                  <a:ext cx="1178784" cy="49244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C9206F52-0656-7872-F8F8-EEF1378996DC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345835" y="2900281"/>
              <a:ext cx="1441470" cy="1125818"/>
            </a:xfrm>
            <a:prstGeom prst="line">
              <a:avLst/>
            </a:prstGeom>
            <a:solidFill>
              <a:schemeClr val="accent2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FF2F19C8-BD8B-895A-BCC6-211C4692E168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334998" y="1088256"/>
              <a:ext cx="1431175" cy="1083111"/>
            </a:xfrm>
            <a:prstGeom prst="line">
              <a:avLst/>
            </a:prstGeom>
            <a:solidFill>
              <a:schemeClr val="accent2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2B0C937A-45AA-1E8A-6ED9-69CEC7AAFA1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272976" y="2876895"/>
              <a:ext cx="1441470" cy="1125818"/>
            </a:xfrm>
            <a:prstGeom prst="line">
              <a:avLst/>
            </a:prstGeom>
            <a:solidFill>
              <a:schemeClr val="accent2"/>
            </a:solidFill>
            <a:ln w="28575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8110399B-A7EB-6650-935A-2F6B1CB398C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901277" y="2174233"/>
              <a:ext cx="0" cy="1847508"/>
            </a:xfrm>
            <a:prstGeom prst="line">
              <a:avLst/>
            </a:prstGeom>
            <a:solidFill>
              <a:schemeClr val="accent2"/>
            </a:solidFill>
            <a:ln w="28575">
              <a:solidFill>
                <a:schemeClr val="bg1">
                  <a:lumMod val="65000"/>
                </a:schemeClr>
              </a:solidFill>
              <a:prstDash val="sysDash"/>
              <a:headEnd type="triangle" w="med" len="med"/>
              <a:tailEnd type="triangle" w="med" len="me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8C15A493-FECA-212A-1666-CFC2A54100BF}"/>
                </a:ext>
              </a:extLst>
            </p:cNvPr>
            <p:cNvCxnSpPr>
              <a:cxnSpLocks/>
            </p:cNvCxnSpPr>
            <p:nvPr/>
          </p:nvCxnSpPr>
          <p:spPr>
            <a:xfrm>
              <a:off x="4337916" y="1104032"/>
              <a:ext cx="965891" cy="1787322"/>
            </a:xfrm>
            <a:prstGeom prst="line">
              <a:avLst/>
            </a:prstGeom>
            <a:solidFill>
              <a:schemeClr val="accent2"/>
            </a:solidFill>
            <a:ln w="28575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6" name="Isosceles Triangle 5">
              <a:extLst>
                <a:ext uri="{FF2B5EF4-FFF2-40B4-BE49-F238E27FC236}">
                  <a16:creationId xmlns:a16="http://schemas.microsoft.com/office/drawing/2014/main" id="{8760F00C-2C6C-2E8B-9BE6-326000EEEC2A}"/>
                </a:ext>
              </a:extLst>
            </p:cNvPr>
            <p:cNvSpPr/>
            <p:nvPr/>
          </p:nvSpPr>
          <p:spPr>
            <a:xfrm>
              <a:off x="4803255" y="2187904"/>
              <a:ext cx="1943498" cy="1841274"/>
            </a:xfrm>
            <a:prstGeom prst="triangl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 dirty="0"/>
            </a:p>
          </p:txBody>
        </p: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B769C593-61E0-FEB1-9E65-F3AE92CA42D3}"/>
                </a:ext>
              </a:extLst>
            </p:cNvPr>
            <p:cNvCxnSpPr>
              <a:cxnSpLocks/>
            </p:cNvCxnSpPr>
            <p:nvPr/>
          </p:nvCxnSpPr>
          <p:spPr>
            <a:xfrm>
              <a:off x="3388234" y="2885234"/>
              <a:ext cx="1911191" cy="25268"/>
            </a:xfrm>
            <a:prstGeom prst="line">
              <a:avLst/>
            </a:prstGeom>
            <a:solidFill>
              <a:schemeClr val="accent2"/>
            </a:solidFill>
            <a:ln w="28575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8D04A6CA-975E-72C1-46F6-43131BE5DDF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345835" y="1081234"/>
              <a:ext cx="1007535" cy="1829268"/>
            </a:xfrm>
            <a:prstGeom prst="line">
              <a:avLst/>
            </a:prstGeom>
            <a:solidFill>
              <a:schemeClr val="accent2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B54B1AE7-4E59-1C66-987A-028E0763741F}"/>
                </a:ext>
              </a:extLst>
            </p:cNvPr>
            <p:cNvCxnSpPr>
              <a:cxnSpLocks/>
            </p:cNvCxnSpPr>
            <p:nvPr/>
          </p:nvCxnSpPr>
          <p:spPr>
            <a:xfrm>
              <a:off x="5237992" y="2975395"/>
              <a:ext cx="172614" cy="141767"/>
            </a:xfrm>
            <a:prstGeom prst="lin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06C05934-764B-F641-4325-47242BF0C36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161111" y="2977655"/>
              <a:ext cx="172614" cy="141767"/>
            </a:xfrm>
            <a:prstGeom prst="lin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</p:spTree>
    <p:extLst>
      <p:ext uri="{BB962C8B-B14F-4D97-AF65-F5344CB8AC3E}">
        <p14:creationId xmlns:p14="http://schemas.microsoft.com/office/powerpoint/2010/main" val="3426719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372005-8AAA-684E-FC17-A0E2759FE2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9AA0766-4EB4-D0FF-2EF9-897B5B2646D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90525" y="301116"/>
            <a:ext cx="9517063" cy="5805997"/>
          </a:xfrm>
        </p:spPr>
        <p:txBody>
          <a:bodyPr/>
          <a:lstStyle/>
          <a:p>
            <a:r>
              <a:rPr lang="en-GB" sz="4000" dirty="0"/>
              <a:t>Calculate the volume of the prism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 drawn accurately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170C58A2-CC06-634B-A26D-23553A9279E7}"/>
                  </a:ext>
                </a:extLst>
              </p:cNvPr>
              <p:cNvSpPr/>
              <p:nvPr/>
            </p:nvSpPr>
            <p:spPr>
              <a:xfrm>
                <a:off x="1679537" y="5216023"/>
                <a:ext cx="6939038" cy="1487061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693</m:t>
                      </m:r>
                      <m:r>
                        <a:rPr lang="en-GB" sz="60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6000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sSup>
                        <m:sSupPr>
                          <m:ctrlPr>
                            <a:rPr lang="en-GB" sz="6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60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en-GB" sz="6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US" sz="6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170C58A2-CC06-634B-A26D-23553A9279E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9537" y="5216023"/>
                <a:ext cx="6939038" cy="1487061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4" name="Group 13">
            <a:extLst>
              <a:ext uri="{FF2B5EF4-FFF2-40B4-BE49-F238E27FC236}">
                <a16:creationId xmlns:a16="http://schemas.microsoft.com/office/drawing/2014/main" id="{750517FF-B14A-86E6-2FE6-20F63715D831}"/>
              </a:ext>
            </a:extLst>
          </p:cNvPr>
          <p:cNvGrpSpPr/>
          <p:nvPr/>
        </p:nvGrpSpPr>
        <p:grpSpPr>
          <a:xfrm>
            <a:off x="2901628" y="1903799"/>
            <a:ext cx="5794790" cy="2667412"/>
            <a:chOff x="2901628" y="1903799"/>
            <a:chExt cx="5794790" cy="2667412"/>
          </a:xfrm>
        </p:grpSpPr>
        <p:sp>
          <p:nvSpPr>
            <p:cNvPr id="12" name="L-Shape 11">
              <a:extLst>
                <a:ext uri="{FF2B5EF4-FFF2-40B4-BE49-F238E27FC236}">
                  <a16:creationId xmlns:a16="http://schemas.microsoft.com/office/drawing/2014/main" id="{68495114-F4A9-16DF-B5F2-641B1EAD8FBA}"/>
                </a:ext>
              </a:extLst>
            </p:cNvPr>
            <p:cNvSpPr/>
            <p:nvPr/>
          </p:nvSpPr>
          <p:spPr>
            <a:xfrm flipV="1">
              <a:off x="4688135" y="3898716"/>
              <a:ext cx="108000" cy="108000"/>
            </a:xfrm>
            <a:prstGeom prst="corner">
              <a:avLst>
                <a:gd name="adj1" fmla="val 0"/>
                <a:gd name="adj2" fmla="val 0"/>
              </a:avLst>
            </a:prstGeom>
            <a:noFill/>
            <a:ln w="285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C5244E20-43EC-7F95-3743-F748F49B6D37}"/>
                    </a:ext>
                  </a:extLst>
                </p:cNvPr>
                <p:cNvSpPr txBox="1"/>
                <p:nvPr/>
              </p:nvSpPr>
              <p:spPr>
                <a:xfrm>
                  <a:off x="7745260" y="3652494"/>
                  <a:ext cx="951158" cy="492443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9 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C5244E20-43EC-7F95-3743-F748F49B6D3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45260" y="3652494"/>
                  <a:ext cx="951158" cy="492443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40D3F8E8-A8FF-2404-2769-18AF14B22161}"/>
                    </a:ext>
                  </a:extLst>
                </p:cNvPr>
                <p:cNvSpPr txBox="1"/>
                <p:nvPr/>
              </p:nvSpPr>
              <p:spPr>
                <a:xfrm>
                  <a:off x="3567656" y="3307381"/>
                  <a:ext cx="1178784" cy="492443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11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40D3F8E8-A8FF-2404-2769-18AF14B2216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67656" y="3307381"/>
                  <a:ext cx="1178784" cy="492443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2D104C55-8021-0BF3-9FD4-B8AE77C81FE9}"/>
                    </a:ext>
                  </a:extLst>
                </p:cNvPr>
                <p:cNvSpPr txBox="1"/>
                <p:nvPr/>
              </p:nvSpPr>
              <p:spPr>
                <a:xfrm>
                  <a:off x="4157048" y="4078768"/>
                  <a:ext cx="1178784" cy="492443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14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2D104C55-8021-0BF3-9FD4-B8AE77C81FE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57048" y="4078768"/>
                  <a:ext cx="1178784" cy="49244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1CDAE549-B6B7-EB0C-144A-708EBF4D90A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810163" y="2219193"/>
              <a:ext cx="13597" cy="1778695"/>
            </a:xfrm>
            <a:prstGeom prst="line">
              <a:avLst/>
            </a:prstGeom>
            <a:solidFill>
              <a:schemeClr val="accent2"/>
            </a:solidFill>
            <a:ln w="28575">
              <a:solidFill>
                <a:schemeClr val="bg1">
                  <a:lumMod val="65000"/>
                </a:schemeClr>
              </a:solidFill>
              <a:prstDash val="sysDash"/>
              <a:headEnd type="none" w="med" len="med"/>
              <a:tailEnd type="none" w="med" len="me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6" name="Isosceles Triangle 5">
              <a:extLst>
                <a:ext uri="{FF2B5EF4-FFF2-40B4-BE49-F238E27FC236}">
                  <a16:creationId xmlns:a16="http://schemas.microsoft.com/office/drawing/2014/main" id="{3A1E4725-F1DB-4334-F44B-95422E311C57}"/>
                </a:ext>
              </a:extLst>
            </p:cNvPr>
            <p:cNvSpPr/>
            <p:nvPr/>
          </p:nvSpPr>
          <p:spPr>
            <a:xfrm>
              <a:off x="2901628" y="2187904"/>
              <a:ext cx="3845125" cy="1841274"/>
            </a:xfrm>
            <a:prstGeom prst="triangl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 dirty="0"/>
            </a:p>
          </p:txBody>
        </p: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B6D2D833-C543-A6DA-9DFD-4C1B7AF422D6}"/>
                </a:ext>
              </a:extLst>
            </p:cNvPr>
            <p:cNvCxnSpPr>
              <a:cxnSpLocks/>
            </p:cNvCxnSpPr>
            <p:nvPr/>
          </p:nvCxnSpPr>
          <p:spPr>
            <a:xfrm>
              <a:off x="3855764" y="2964762"/>
              <a:ext cx="172614" cy="141767"/>
            </a:xfrm>
            <a:prstGeom prst="lin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560E6922-D3D2-7E83-62FA-8BE6FC360B8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50742" y="2964762"/>
              <a:ext cx="172614" cy="141767"/>
            </a:xfrm>
            <a:prstGeom prst="lin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4" name="Parallelogram 3">
              <a:extLst>
                <a:ext uri="{FF2B5EF4-FFF2-40B4-BE49-F238E27FC236}">
                  <a16:creationId xmlns:a16="http://schemas.microsoft.com/office/drawing/2014/main" id="{E69B218A-AF54-66C9-6A95-948AFBE0445D}"/>
                </a:ext>
              </a:extLst>
            </p:cNvPr>
            <p:cNvSpPr/>
            <p:nvPr/>
          </p:nvSpPr>
          <p:spPr>
            <a:xfrm rot="2633597">
              <a:off x="4953220" y="1903799"/>
              <a:ext cx="3505658" cy="1745562"/>
            </a:xfrm>
            <a:prstGeom prst="parallelogram">
              <a:avLst>
                <a:gd name="adj" fmla="val 48710"/>
              </a:avLst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/>
            </a:p>
          </p:txBody>
        </p:sp>
      </p:grpSp>
    </p:spTree>
    <p:extLst>
      <p:ext uri="{BB962C8B-B14F-4D97-AF65-F5344CB8AC3E}">
        <p14:creationId xmlns:p14="http://schemas.microsoft.com/office/powerpoint/2010/main" val="654716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53F939-C1BF-F346-EFD8-27C5F38661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9396543-392F-4854-9A0F-98CA0CBD9C4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90525" y="301116"/>
            <a:ext cx="9517063" cy="5805997"/>
          </a:xfrm>
        </p:spPr>
        <p:txBody>
          <a:bodyPr/>
          <a:lstStyle/>
          <a:p>
            <a:r>
              <a:rPr lang="en-GB" sz="4000" dirty="0"/>
              <a:t>Calculate the volume of the prism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 drawn accurately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2F808E1F-5247-915A-AE53-AF0160BECFF4}"/>
                  </a:ext>
                </a:extLst>
              </p:cNvPr>
              <p:cNvSpPr/>
              <p:nvPr/>
            </p:nvSpPr>
            <p:spPr>
              <a:xfrm>
                <a:off x="1679537" y="5216023"/>
                <a:ext cx="6939038" cy="1487061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405 </m:t>
                      </m:r>
                      <m:r>
                        <a:rPr lang="en-US" sz="6000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sSup>
                        <m:sSupPr>
                          <m:ctrlPr>
                            <a:rPr lang="en-GB" sz="6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60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en-GB" sz="6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US" sz="6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2F808E1F-5247-915A-AE53-AF0160BECFF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9537" y="5216023"/>
                <a:ext cx="6939038" cy="1487061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7" name="Group 36">
            <a:extLst>
              <a:ext uri="{FF2B5EF4-FFF2-40B4-BE49-F238E27FC236}">
                <a16:creationId xmlns:a16="http://schemas.microsoft.com/office/drawing/2014/main" id="{C1345991-70C4-8E79-B317-DC0780C17769}"/>
              </a:ext>
            </a:extLst>
          </p:cNvPr>
          <p:cNvGrpSpPr/>
          <p:nvPr/>
        </p:nvGrpSpPr>
        <p:grpSpPr>
          <a:xfrm>
            <a:off x="1870676" y="1023024"/>
            <a:ext cx="7268893" cy="4192999"/>
            <a:chOff x="1870676" y="1023024"/>
            <a:chExt cx="7268893" cy="4192999"/>
          </a:xfrm>
        </p:grpSpPr>
        <p:sp>
          <p:nvSpPr>
            <p:cNvPr id="35" name="L-Shape 34">
              <a:extLst>
                <a:ext uri="{FF2B5EF4-FFF2-40B4-BE49-F238E27FC236}">
                  <a16:creationId xmlns:a16="http://schemas.microsoft.com/office/drawing/2014/main" id="{EB63B9CE-306F-8DC3-F26B-66EB4DBA663A}"/>
                </a:ext>
              </a:extLst>
            </p:cNvPr>
            <p:cNvSpPr/>
            <p:nvPr/>
          </p:nvSpPr>
          <p:spPr>
            <a:xfrm flipV="1">
              <a:off x="5060977" y="4566052"/>
              <a:ext cx="108000" cy="108000"/>
            </a:xfrm>
            <a:prstGeom prst="corner">
              <a:avLst>
                <a:gd name="adj1" fmla="val 0"/>
                <a:gd name="adj2" fmla="val 0"/>
              </a:avLst>
            </a:prstGeom>
            <a:noFill/>
            <a:ln w="285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4C7C603B-E315-BDD3-565D-99E4806523A2}"/>
                    </a:ext>
                  </a:extLst>
                </p:cNvPr>
                <p:cNvSpPr txBox="1"/>
                <p:nvPr/>
              </p:nvSpPr>
              <p:spPr>
                <a:xfrm>
                  <a:off x="6338315" y="4723580"/>
                  <a:ext cx="951158" cy="492443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9 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4C7C603B-E315-BDD3-565D-99E4806523A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38315" y="4723580"/>
                  <a:ext cx="951158" cy="492443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671E7EEA-D212-A3B9-943F-E21B6783C4DC}"/>
                    </a:ext>
                  </a:extLst>
                </p:cNvPr>
                <p:cNvSpPr txBox="1"/>
                <p:nvPr/>
              </p:nvSpPr>
              <p:spPr>
                <a:xfrm>
                  <a:off x="5289877" y="3628309"/>
                  <a:ext cx="951158" cy="492443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671E7EEA-D212-A3B9-943F-E21B6783C4D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89877" y="3628309"/>
                  <a:ext cx="951158" cy="492443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0983FC40-97D6-6179-99D1-DF9C6629D8D6}"/>
                    </a:ext>
                  </a:extLst>
                </p:cNvPr>
                <p:cNvSpPr txBox="1"/>
                <p:nvPr/>
              </p:nvSpPr>
              <p:spPr>
                <a:xfrm>
                  <a:off x="2010659" y="3919070"/>
                  <a:ext cx="1178784" cy="492443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13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0983FC40-97D6-6179-99D1-DF9C6629D8D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10659" y="3919070"/>
                  <a:ext cx="1178784" cy="49244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A7F9A1ED-44E2-11AD-29B5-170F20A773DF}"/>
                </a:ext>
              </a:extLst>
            </p:cNvPr>
            <p:cNvCxnSpPr>
              <a:cxnSpLocks/>
              <a:stCxn id="6" idx="4"/>
            </p:cNvCxnSpPr>
            <p:nvPr/>
          </p:nvCxnSpPr>
          <p:spPr>
            <a:xfrm flipH="1" flipV="1">
              <a:off x="6803035" y="2835877"/>
              <a:ext cx="2336534" cy="1857811"/>
            </a:xfrm>
            <a:prstGeom prst="line">
              <a:avLst/>
            </a:prstGeom>
            <a:solidFill>
              <a:schemeClr val="accent2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02555B30-7220-D14C-9A4F-0327323D36B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190243" y="2852414"/>
              <a:ext cx="0" cy="1847508"/>
            </a:xfrm>
            <a:prstGeom prst="line">
              <a:avLst/>
            </a:prstGeom>
            <a:solidFill>
              <a:schemeClr val="accent2"/>
            </a:solidFill>
            <a:ln w="28575">
              <a:solidFill>
                <a:schemeClr val="bg1">
                  <a:lumMod val="65000"/>
                </a:schemeClr>
              </a:solidFill>
              <a:prstDash val="sysDash"/>
              <a:headEnd type="triangle" w="med" len="med"/>
              <a:tailEnd type="triangle" w="med" len="me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6" name="Isosceles Triangle 5">
              <a:extLst>
                <a:ext uri="{FF2B5EF4-FFF2-40B4-BE49-F238E27FC236}">
                  <a16:creationId xmlns:a16="http://schemas.microsoft.com/office/drawing/2014/main" id="{843A6995-ED49-E489-8B53-39D114FB4F71}"/>
                </a:ext>
              </a:extLst>
            </p:cNvPr>
            <p:cNvSpPr/>
            <p:nvPr/>
          </p:nvSpPr>
          <p:spPr>
            <a:xfrm>
              <a:off x="4227324" y="2852414"/>
              <a:ext cx="4912245" cy="1841274"/>
            </a:xfrm>
            <a:prstGeom prst="triangle">
              <a:avLst>
                <a:gd name="adj" fmla="val 19234"/>
              </a:avLst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 dirty="0"/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F347303F-C808-58E1-3BE0-720E1975FD6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70676" y="1035030"/>
              <a:ext cx="967306" cy="1838116"/>
            </a:xfrm>
            <a:prstGeom prst="line">
              <a:avLst/>
            </a:prstGeom>
            <a:solidFill>
              <a:schemeClr val="accent2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3295AF16-5E41-91B9-4A1A-C9995EC619CC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832443" y="1023024"/>
              <a:ext cx="3981451" cy="1815970"/>
            </a:xfrm>
            <a:prstGeom prst="line">
              <a:avLst/>
            </a:prstGeom>
            <a:solidFill>
              <a:schemeClr val="accent2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0EECC17B-85D2-AB9C-4646-E6998AFA688E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835788" y="1023024"/>
              <a:ext cx="2333189" cy="1820542"/>
            </a:xfrm>
            <a:prstGeom prst="line">
              <a:avLst/>
            </a:prstGeom>
            <a:solidFill>
              <a:schemeClr val="accent2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E11D243D-1CA5-219F-9D48-9CA09611F075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890790" y="2873146"/>
              <a:ext cx="2333189" cy="1820542"/>
            </a:xfrm>
            <a:prstGeom prst="line">
              <a:avLst/>
            </a:prstGeom>
            <a:solidFill>
              <a:schemeClr val="accent2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F119326F-3CAE-7F0E-63ED-B0CB8FC61BB3}"/>
                    </a:ext>
                  </a:extLst>
                </p:cNvPr>
                <p:cNvSpPr txBox="1"/>
                <p:nvPr/>
              </p:nvSpPr>
              <p:spPr>
                <a:xfrm>
                  <a:off x="5034848" y="1569254"/>
                  <a:ext cx="951158" cy="492443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8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F119326F-3CAE-7F0E-63ED-B0CB8FC61BB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34848" y="1569254"/>
                  <a:ext cx="951158" cy="492443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655488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E87D6E-7F62-3D72-1E3D-43818B788F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12857D2-780B-75FD-D489-D575A9A1462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90525" y="301116"/>
            <a:ext cx="9517063" cy="5805997"/>
          </a:xfrm>
        </p:spPr>
        <p:txBody>
          <a:bodyPr/>
          <a:lstStyle/>
          <a:p>
            <a:r>
              <a:rPr lang="en-GB" sz="4000" dirty="0"/>
              <a:t>Calculate the volume of the prism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 drawn accurately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AF0282F0-AA9D-F229-3CF6-4EAE8FF3069B}"/>
                  </a:ext>
                </a:extLst>
              </p:cNvPr>
              <p:cNvSpPr/>
              <p:nvPr/>
            </p:nvSpPr>
            <p:spPr>
              <a:xfrm>
                <a:off x="1679537" y="5216023"/>
                <a:ext cx="6939038" cy="1487061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48</m:t>
                      </m:r>
                      <m:r>
                        <a:rPr lang="en-GB" sz="60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0 </m:t>
                      </m:r>
                      <m:r>
                        <a:rPr lang="en-US" sz="6000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sSup>
                        <m:sSupPr>
                          <m:ctrlPr>
                            <a:rPr lang="en-GB" sz="6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60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en-GB" sz="6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US" sz="6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AF0282F0-AA9D-F229-3CF6-4EAE8FF3069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9537" y="5216023"/>
                <a:ext cx="6939038" cy="1487061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1" name="Group 30">
            <a:extLst>
              <a:ext uri="{FF2B5EF4-FFF2-40B4-BE49-F238E27FC236}">
                <a16:creationId xmlns:a16="http://schemas.microsoft.com/office/drawing/2014/main" id="{8CAC1967-4F53-F663-BF1C-ACBD57BDDEA6}"/>
              </a:ext>
            </a:extLst>
          </p:cNvPr>
          <p:cNvGrpSpPr/>
          <p:nvPr/>
        </p:nvGrpSpPr>
        <p:grpSpPr>
          <a:xfrm>
            <a:off x="2284412" y="1594881"/>
            <a:ext cx="5869639" cy="3039962"/>
            <a:chOff x="2284412" y="1594881"/>
            <a:chExt cx="5869639" cy="3039962"/>
          </a:xfrm>
        </p:grpSpPr>
        <p:sp>
          <p:nvSpPr>
            <p:cNvPr id="26" name="L-Shape 25">
              <a:extLst>
                <a:ext uri="{FF2B5EF4-FFF2-40B4-BE49-F238E27FC236}">
                  <a16:creationId xmlns:a16="http://schemas.microsoft.com/office/drawing/2014/main" id="{0403A6FF-1648-598F-F16F-0EF898DF0A66}"/>
                </a:ext>
              </a:extLst>
            </p:cNvPr>
            <p:cNvSpPr/>
            <p:nvPr/>
          </p:nvSpPr>
          <p:spPr>
            <a:xfrm flipV="1">
              <a:off x="2881643" y="4013900"/>
              <a:ext cx="108000" cy="108000"/>
            </a:xfrm>
            <a:prstGeom prst="corner">
              <a:avLst>
                <a:gd name="adj1" fmla="val 0"/>
                <a:gd name="adj2" fmla="val 0"/>
              </a:avLst>
            </a:prstGeom>
            <a:noFill/>
            <a:ln w="285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68BFA8F1-0E5E-F606-AD8B-3D1762B6DBF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012803" y="2706880"/>
              <a:ext cx="0" cy="1396522"/>
            </a:xfrm>
            <a:prstGeom prst="line">
              <a:avLst/>
            </a:prstGeom>
            <a:solidFill>
              <a:schemeClr val="accent2"/>
            </a:solidFill>
            <a:ln w="28575">
              <a:solidFill>
                <a:schemeClr val="bg1">
                  <a:lumMod val="65000"/>
                </a:schemeClr>
              </a:solidFill>
              <a:prstDash val="sysDash"/>
              <a:headEnd type="none" w="med" len="med"/>
              <a:tailEnd type="none" w="med" len="me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802B618C-EAE1-6C76-BB0B-BD54752610D0}"/>
                    </a:ext>
                  </a:extLst>
                </p:cNvPr>
                <p:cNvSpPr txBox="1"/>
                <p:nvPr/>
              </p:nvSpPr>
              <p:spPr>
                <a:xfrm>
                  <a:off x="6975267" y="3561221"/>
                  <a:ext cx="1178784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12 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802B618C-EAE1-6C76-BB0B-BD54752610D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975267" y="3561221"/>
                  <a:ext cx="1178784" cy="492443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0F14AA25-C54F-C4E1-31F6-3BB22BF1260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518484" y="3003461"/>
              <a:ext cx="2415603" cy="1125818"/>
            </a:xfrm>
            <a:prstGeom prst="lin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5" name="Trapezoid 4">
              <a:extLst>
                <a:ext uri="{FF2B5EF4-FFF2-40B4-BE49-F238E27FC236}">
                  <a16:creationId xmlns:a16="http://schemas.microsoft.com/office/drawing/2014/main" id="{190D396E-7FDE-5D13-8AEC-05BEB051A7A9}"/>
                </a:ext>
              </a:extLst>
            </p:cNvPr>
            <p:cNvSpPr/>
            <p:nvPr/>
          </p:nvSpPr>
          <p:spPr>
            <a:xfrm>
              <a:off x="2284412" y="2724710"/>
              <a:ext cx="3234072" cy="1408580"/>
            </a:xfrm>
            <a:prstGeom prst="trapezoid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/>
            </a:p>
          </p:txBody>
        </p: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2245BF56-CE30-0A2D-B583-946E4D02228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161756" y="1598892"/>
              <a:ext cx="2415603" cy="1125818"/>
            </a:xfrm>
            <a:prstGeom prst="lin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056C2C68-08BB-4359-A8BA-498E4F87E87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643365" y="1594881"/>
              <a:ext cx="2415603" cy="1125818"/>
            </a:xfrm>
            <a:prstGeom prst="lin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4BA055AC-ED9F-3D26-C0A8-346E87A889E5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564659" y="1594881"/>
              <a:ext cx="369428" cy="1408580"/>
            </a:xfrm>
            <a:prstGeom prst="lin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E908C591-624C-0045-C735-81985A85BD66}"/>
                </a:ext>
              </a:extLst>
            </p:cNvPr>
            <p:cNvCxnSpPr>
              <a:cxnSpLocks/>
            </p:cNvCxnSpPr>
            <p:nvPr/>
          </p:nvCxnSpPr>
          <p:spPr>
            <a:xfrm>
              <a:off x="5058968" y="1594881"/>
              <a:ext cx="2505691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C2878D24-4C58-CA8B-C348-3015702C5FC7}"/>
                    </a:ext>
                  </a:extLst>
                </p:cNvPr>
                <p:cNvSpPr txBox="1"/>
                <p:nvPr/>
              </p:nvSpPr>
              <p:spPr>
                <a:xfrm>
                  <a:off x="3650390" y="2258805"/>
                  <a:ext cx="951158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C2878D24-4C58-CA8B-C348-3015702C5FC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50390" y="2258805"/>
                  <a:ext cx="951158" cy="492443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7D012055-4D11-5716-D8DE-0A51588AFDC9}"/>
                    </a:ext>
                  </a:extLst>
                </p:cNvPr>
                <p:cNvSpPr txBox="1"/>
                <p:nvPr/>
              </p:nvSpPr>
              <p:spPr>
                <a:xfrm>
                  <a:off x="3308837" y="4142400"/>
                  <a:ext cx="1178784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7D012055-4D11-5716-D8DE-0A51588AFDC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08837" y="4142400"/>
                  <a:ext cx="1178784" cy="49244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D9180115-D07C-A3D7-B6AE-B7792A39DF92}"/>
                    </a:ext>
                  </a:extLst>
                </p:cNvPr>
                <p:cNvSpPr txBox="1"/>
                <p:nvPr/>
              </p:nvSpPr>
              <p:spPr>
                <a:xfrm>
                  <a:off x="3084733" y="3182769"/>
                  <a:ext cx="951158" cy="492443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D9180115-D07C-A3D7-B6AE-B7792A39DF9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84733" y="3182769"/>
                  <a:ext cx="951158" cy="492443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888342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760F21-40B2-29EE-8684-E2476E8230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1CF44BD-D7A2-A930-0364-87AE553C4EE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90525" y="301116"/>
            <a:ext cx="9517063" cy="5805997"/>
          </a:xfrm>
        </p:spPr>
        <p:txBody>
          <a:bodyPr/>
          <a:lstStyle/>
          <a:p>
            <a:r>
              <a:rPr lang="en-GB" sz="4000" dirty="0"/>
              <a:t>This trapezoidal prism is 3 cm tall.</a:t>
            </a:r>
          </a:p>
          <a:p>
            <a:r>
              <a:rPr lang="en-GB" sz="4000" dirty="0"/>
              <a:t>How long is the prism?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 drawn accurately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4263811C-3D46-5A1E-3257-CABE9CF431DB}"/>
                  </a:ext>
                </a:extLst>
              </p:cNvPr>
              <p:cNvSpPr/>
              <p:nvPr/>
            </p:nvSpPr>
            <p:spPr>
              <a:xfrm>
                <a:off x="1679537" y="5216023"/>
                <a:ext cx="6939038" cy="1487061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5 </m:t>
                      </m:r>
                      <m:r>
                        <a:rPr lang="en-US" sz="6000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GB" sz="6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en-US" sz="6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4263811C-3D46-5A1E-3257-CABE9CF431D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9537" y="5216023"/>
                <a:ext cx="6939038" cy="1487061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4" name="Group 23">
            <a:extLst>
              <a:ext uri="{FF2B5EF4-FFF2-40B4-BE49-F238E27FC236}">
                <a16:creationId xmlns:a16="http://schemas.microsoft.com/office/drawing/2014/main" id="{2DEE2F4B-D1D1-D9C1-EA53-276949C9D966}"/>
              </a:ext>
            </a:extLst>
          </p:cNvPr>
          <p:cNvGrpSpPr/>
          <p:nvPr/>
        </p:nvGrpSpPr>
        <p:grpSpPr>
          <a:xfrm>
            <a:off x="2284412" y="1518557"/>
            <a:ext cx="6438222" cy="3710483"/>
            <a:chOff x="2586281" y="1284733"/>
            <a:chExt cx="6438222" cy="3710483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4EBBAD9C-50F1-34FB-1194-A5267A42492B}"/>
                    </a:ext>
                  </a:extLst>
                </p:cNvPr>
                <p:cNvSpPr txBox="1"/>
                <p:nvPr/>
              </p:nvSpPr>
              <p:spPr>
                <a:xfrm>
                  <a:off x="4643342" y="4502773"/>
                  <a:ext cx="1178784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12 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4EBBAD9C-50F1-34FB-1194-A5267A42492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43342" y="4502773"/>
                  <a:ext cx="1178784" cy="492443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D6B55B97-86B9-598E-8109-4EEC396C121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131384" y="1777176"/>
              <a:ext cx="0" cy="1728000"/>
            </a:xfrm>
            <a:prstGeom prst="lin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5" name="Trapezoid 4">
              <a:extLst>
                <a:ext uri="{FF2B5EF4-FFF2-40B4-BE49-F238E27FC236}">
                  <a16:creationId xmlns:a16="http://schemas.microsoft.com/office/drawing/2014/main" id="{B4FF32F7-38D1-BD2D-FAAE-2F252C11C277}"/>
                </a:ext>
              </a:extLst>
            </p:cNvPr>
            <p:cNvSpPr/>
            <p:nvPr/>
          </p:nvSpPr>
          <p:spPr>
            <a:xfrm>
              <a:off x="2586281" y="3505176"/>
              <a:ext cx="5292947" cy="997597"/>
            </a:xfrm>
            <a:prstGeom prst="trapezoid">
              <a:avLst>
                <a:gd name="adj" fmla="val 74589"/>
              </a:avLst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 dirty="0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C3A5D599-2FE0-CAF5-9235-2BF692E696E1}"/>
                    </a:ext>
                  </a:extLst>
                </p:cNvPr>
                <p:cNvSpPr txBox="1"/>
                <p:nvPr/>
              </p:nvSpPr>
              <p:spPr>
                <a:xfrm>
                  <a:off x="4673477" y="1284733"/>
                  <a:ext cx="951158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6 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C3A5D599-2FE0-CAF5-9235-2BF692E696E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73477" y="1284733"/>
                  <a:ext cx="951158" cy="492443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B5FB83CD-4144-3FA9-6DDD-FEFB853F5011}"/>
                    </a:ext>
                  </a:extLst>
                </p:cNvPr>
                <p:cNvSpPr txBox="1"/>
                <p:nvPr/>
              </p:nvSpPr>
              <p:spPr>
                <a:xfrm>
                  <a:off x="8073345" y="3258954"/>
                  <a:ext cx="951158" cy="492443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5 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B5FB83CD-4144-3FA9-6DDD-FEFB853F501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073345" y="3258954"/>
                  <a:ext cx="951158" cy="49244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C25CD064-D376-F625-C25B-BFD568FA8FE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334084" y="1777176"/>
              <a:ext cx="0" cy="1728000"/>
            </a:xfrm>
            <a:prstGeom prst="lin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DB894E88-4BC8-0957-BB3E-8923B3281C0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860512" y="2742352"/>
              <a:ext cx="0" cy="1728000"/>
            </a:xfrm>
            <a:prstGeom prst="lin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846AFF8D-AC7D-9B66-5FB7-96FBEE20E98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586281" y="2774773"/>
              <a:ext cx="0" cy="1728000"/>
            </a:xfrm>
            <a:prstGeom prst="lin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1E8C4638-61FB-59D0-7DC7-50073F8E4F9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334084" y="1777176"/>
              <a:ext cx="37973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57513EA1-D284-7D2F-A0FA-76D42C77C0AC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147031" y="1777176"/>
              <a:ext cx="729127" cy="965176"/>
            </a:xfrm>
            <a:prstGeom prst="lin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5704B606-14B4-EB61-7C94-796EC5ACEAC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588446" y="1777176"/>
              <a:ext cx="745638" cy="997597"/>
            </a:xfrm>
            <a:prstGeom prst="lin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</p:spTree>
    <p:extLst>
      <p:ext uri="{BB962C8B-B14F-4D97-AF65-F5344CB8AC3E}">
        <p14:creationId xmlns:p14="http://schemas.microsoft.com/office/powerpoint/2010/main" val="2544084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D0F138-0ADA-84BB-C8AE-7855FCC44A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7C7428-A06F-B2CC-C643-62381E575BDB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90525" y="301116"/>
            <a:ext cx="9517063" cy="5805997"/>
          </a:xfrm>
        </p:spPr>
        <p:txBody>
          <a:bodyPr/>
          <a:lstStyle/>
          <a:p>
            <a:r>
              <a:rPr lang="en-GB" sz="4000" dirty="0"/>
              <a:t>This trapezoidal prism is 3 cm tall.</a:t>
            </a:r>
          </a:p>
          <a:p>
            <a:r>
              <a:rPr lang="en-GB" sz="4000" dirty="0"/>
              <a:t>Calculate the volume of the prism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 drawn accurately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1339B867-1A2F-0F33-A278-198A4616FA24}"/>
                  </a:ext>
                </a:extLst>
              </p:cNvPr>
              <p:cNvSpPr/>
              <p:nvPr/>
            </p:nvSpPr>
            <p:spPr>
              <a:xfrm>
                <a:off x="1679537" y="5216023"/>
                <a:ext cx="6939038" cy="1487061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13</m:t>
                      </m:r>
                      <m:r>
                        <a:rPr lang="en-GB" sz="60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5 </m:t>
                      </m:r>
                      <m:r>
                        <a:rPr lang="en-US" sz="6000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sSup>
                        <m:sSupPr>
                          <m:ctrlPr>
                            <a:rPr lang="en-GB" sz="6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en-GB" sz="6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US" sz="6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1339B867-1A2F-0F33-A278-198A4616FA2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9537" y="5216023"/>
                <a:ext cx="6939038" cy="1487061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4" name="Group 23">
            <a:extLst>
              <a:ext uri="{FF2B5EF4-FFF2-40B4-BE49-F238E27FC236}">
                <a16:creationId xmlns:a16="http://schemas.microsoft.com/office/drawing/2014/main" id="{F8C380C8-FDC6-562D-877B-6DCE36A65208}"/>
              </a:ext>
            </a:extLst>
          </p:cNvPr>
          <p:cNvGrpSpPr/>
          <p:nvPr/>
        </p:nvGrpSpPr>
        <p:grpSpPr>
          <a:xfrm>
            <a:off x="2284412" y="1518557"/>
            <a:ext cx="6438222" cy="3710483"/>
            <a:chOff x="2586281" y="1284733"/>
            <a:chExt cx="6438222" cy="3710483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3DC7D42A-98DA-7100-E4FF-C2E843BBC6B4}"/>
                    </a:ext>
                  </a:extLst>
                </p:cNvPr>
                <p:cNvSpPr txBox="1"/>
                <p:nvPr/>
              </p:nvSpPr>
              <p:spPr>
                <a:xfrm>
                  <a:off x="4643342" y="4502773"/>
                  <a:ext cx="1178784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12 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3DC7D42A-98DA-7100-E4FF-C2E843BBC6B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43342" y="4502773"/>
                  <a:ext cx="1178784" cy="492443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2DB34771-4DE7-1CF9-203C-103E810C220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131384" y="1777176"/>
              <a:ext cx="0" cy="1728000"/>
            </a:xfrm>
            <a:prstGeom prst="lin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5" name="Trapezoid 4">
              <a:extLst>
                <a:ext uri="{FF2B5EF4-FFF2-40B4-BE49-F238E27FC236}">
                  <a16:creationId xmlns:a16="http://schemas.microsoft.com/office/drawing/2014/main" id="{95C368F8-0B20-D9B1-11CB-A757BB9EFE60}"/>
                </a:ext>
              </a:extLst>
            </p:cNvPr>
            <p:cNvSpPr/>
            <p:nvPr/>
          </p:nvSpPr>
          <p:spPr>
            <a:xfrm>
              <a:off x="2586281" y="3505176"/>
              <a:ext cx="5292947" cy="997597"/>
            </a:xfrm>
            <a:prstGeom prst="trapezoid">
              <a:avLst>
                <a:gd name="adj" fmla="val 74589"/>
              </a:avLst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 dirty="0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E7D39009-1F9C-5432-1C7B-DEC03E598648}"/>
                    </a:ext>
                  </a:extLst>
                </p:cNvPr>
                <p:cNvSpPr txBox="1"/>
                <p:nvPr/>
              </p:nvSpPr>
              <p:spPr>
                <a:xfrm>
                  <a:off x="4673477" y="1284733"/>
                  <a:ext cx="951158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6 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E7D39009-1F9C-5432-1C7B-DEC03E59864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73477" y="1284733"/>
                  <a:ext cx="951158" cy="492443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06C8A6FE-E298-99DA-DCDF-403366FC6816}"/>
                    </a:ext>
                  </a:extLst>
                </p:cNvPr>
                <p:cNvSpPr txBox="1"/>
                <p:nvPr/>
              </p:nvSpPr>
              <p:spPr>
                <a:xfrm>
                  <a:off x="8073345" y="3258954"/>
                  <a:ext cx="951158" cy="492443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5 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06C8A6FE-E298-99DA-DCDF-403366FC681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073345" y="3258954"/>
                  <a:ext cx="951158" cy="49244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6490EE5F-64EB-B099-0964-ECEA5798FE1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334084" y="1777176"/>
              <a:ext cx="0" cy="1728000"/>
            </a:xfrm>
            <a:prstGeom prst="lin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65C6C8D7-DBBF-463F-D16B-636845AB160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860512" y="2742352"/>
              <a:ext cx="0" cy="1728000"/>
            </a:xfrm>
            <a:prstGeom prst="lin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2AFFA7C7-756B-90AB-2FA8-BEEFE88067B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586281" y="2774773"/>
              <a:ext cx="0" cy="1728000"/>
            </a:xfrm>
            <a:prstGeom prst="lin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7D9CDF13-E799-1ACC-8310-ADF8511D116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334084" y="1777176"/>
              <a:ext cx="37973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C9DEC27-18C9-F613-B163-6D70512501EA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147031" y="1777176"/>
              <a:ext cx="729127" cy="965176"/>
            </a:xfrm>
            <a:prstGeom prst="lin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B222753B-076E-155F-ED7B-B2BF03FB812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588446" y="1777176"/>
              <a:ext cx="745638" cy="997597"/>
            </a:xfrm>
            <a:prstGeom prst="lin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</p:spTree>
    <p:extLst>
      <p:ext uri="{BB962C8B-B14F-4D97-AF65-F5344CB8AC3E}">
        <p14:creationId xmlns:p14="http://schemas.microsoft.com/office/powerpoint/2010/main" val="743566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8484AF-F93F-EA57-8621-7537943337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7AC2C3F-9B53-D36B-6B9E-C8F0F4A1C500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90525" y="301116"/>
            <a:ext cx="9517063" cy="5805997"/>
          </a:xfrm>
        </p:spPr>
        <p:txBody>
          <a:bodyPr/>
          <a:lstStyle/>
          <a:p>
            <a:r>
              <a:rPr lang="en-GB" sz="4000" dirty="0"/>
              <a:t>Calculate the volume of the prism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 drawn accurately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A78C478F-4B5C-868A-1680-94AF9BEC0DE8}"/>
                  </a:ext>
                </a:extLst>
              </p:cNvPr>
              <p:cNvSpPr/>
              <p:nvPr/>
            </p:nvSpPr>
            <p:spPr>
              <a:xfrm>
                <a:off x="1679537" y="5216023"/>
                <a:ext cx="6939038" cy="1487061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24 </m:t>
                      </m:r>
                      <m:r>
                        <a:rPr lang="en-US" sz="6000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sSup>
                        <m:sSupPr>
                          <m:ctrlPr>
                            <a:rPr lang="en-GB" sz="6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60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en-GB" sz="6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US" sz="6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A78C478F-4B5C-868A-1680-94AF9BEC0DE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9537" y="5216023"/>
                <a:ext cx="6939038" cy="1487061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9" name="Group 28">
            <a:extLst>
              <a:ext uri="{FF2B5EF4-FFF2-40B4-BE49-F238E27FC236}">
                <a16:creationId xmlns:a16="http://schemas.microsoft.com/office/drawing/2014/main" id="{78FA8969-E620-CE31-BC00-E2072C87BEF0}"/>
              </a:ext>
            </a:extLst>
          </p:cNvPr>
          <p:cNvGrpSpPr/>
          <p:nvPr/>
        </p:nvGrpSpPr>
        <p:grpSpPr>
          <a:xfrm>
            <a:off x="3106998" y="1112725"/>
            <a:ext cx="4426302" cy="3997281"/>
            <a:chOff x="2551826" y="960325"/>
            <a:chExt cx="4426302" cy="3997281"/>
          </a:xfrm>
        </p:grpSpPr>
        <p:sp>
          <p:nvSpPr>
            <p:cNvPr id="4" name="Octagon 3">
              <a:extLst>
                <a:ext uri="{FF2B5EF4-FFF2-40B4-BE49-F238E27FC236}">
                  <a16:creationId xmlns:a16="http://schemas.microsoft.com/office/drawing/2014/main" id="{46E31088-C415-10F4-F301-65D2B52FFC71}"/>
                </a:ext>
              </a:extLst>
            </p:cNvPr>
            <p:cNvSpPr/>
            <p:nvPr/>
          </p:nvSpPr>
          <p:spPr>
            <a:xfrm>
              <a:off x="2551826" y="2509606"/>
              <a:ext cx="2448000" cy="2448000"/>
            </a:xfrm>
            <a:custGeom>
              <a:avLst/>
              <a:gdLst>
                <a:gd name="csX0" fmla="*/ 0 w 2448000"/>
                <a:gd name="csY0" fmla="*/ 716995 h 2448000"/>
                <a:gd name="csX1" fmla="*/ 716995 w 2448000"/>
                <a:gd name="csY1" fmla="*/ 0 h 2448000"/>
                <a:gd name="csX2" fmla="*/ 1731005 w 2448000"/>
                <a:gd name="csY2" fmla="*/ 0 h 2448000"/>
                <a:gd name="csX3" fmla="*/ 2448000 w 2448000"/>
                <a:gd name="csY3" fmla="*/ 716995 h 2448000"/>
                <a:gd name="csX4" fmla="*/ 2448000 w 2448000"/>
                <a:gd name="csY4" fmla="*/ 1731005 h 2448000"/>
                <a:gd name="csX5" fmla="*/ 1731005 w 2448000"/>
                <a:gd name="csY5" fmla="*/ 2448000 h 2448000"/>
                <a:gd name="csX6" fmla="*/ 716995 w 2448000"/>
                <a:gd name="csY6" fmla="*/ 2448000 h 2448000"/>
                <a:gd name="csX7" fmla="*/ 0 w 2448000"/>
                <a:gd name="csY7" fmla="*/ 1731005 h 2448000"/>
                <a:gd name="csX8" fmla="*/ 0 w 2448000"/>
                <a:gd name="csY8" fmla="*/ 716995 h 2448000"/>
                <a:gd name="csX0" fmla="*/ 0 w 2448000"/>
                <a:gd name="csY0" fmla="*/ 716995 h 2448000"/>
                <a:gd name="csX1" fmla="*/ 716995 w 2448000"/>
                <a:gd name="csY1" fmla="*/ 0 h 2448000"/>
                <a:gd name="csX2" fmla="*/ 1731005 w 2448000"/>
                <a:gd name="csY2" fmla="*/ 0 h 2448000"/>
                <a:gd name="csX3" fmla="*/ 2448000 w 2448000"/>
                <a:gd name="csY3" fmla="*/ 716995 h 2448000"/>
                <a:gd name="csX4" fmla="*/ 2437114 w 2448000"/>
                <a:gd name="csY4" fmla="*/ 2438576 h 2448000"/>
                <a:gd name="csX5" fmla="*/ 1731005 w 2448000"/>
                <a:gd name="csY5" fmla="*/ 2448000 h 2448000"/>
                <a:gd name="csX6" fmla="*/ 716995 w 2448000"/>
                <a:gd name="csY6" fmla="*/ 2448000 h 2448000"/>
                <a:gd name="csX7" fmla="*/ 0 w 2448000"/>
                <a:gd name="csY7" fmla="*/ 1731005 h 2448000"/>
                <a:gd name="csX8" fmla="*/ 0 w 2448000"/>
                <a:gd name="csY8" fmla="*/ 716995 h 244800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2448000" h="2448000">
                  <a:moveTo>
                    <a:pt x="0" y="716995"/>
                  </a:moveTo>
                  <a:lnTo>
                    <a:pt x="716995" y="0"/>
                  </a:lnTo>
                  <a:lnTo>
                    <a:pt x="1731005" y="0"/>
                  </a:lnTo>
                  <a:lnTo>
                    <a:pt x="2448000" y="716995"/>
                  </a:lnTo>
                  <a:cubicBezTo>
                    <a:pt x="2444371" y="1290855"/>
                    <a:pt x="2440743" y="1864716"/>
                    <a:pt x="2437114" y="2438576"/>
                  </a:cubicBezTo>
                  <a:lnTo>
                    <a:pt x="1731005" y="2448000"/>
                  </a:lnTo>
                  <a:lnTo>
                    <a:pt x="716995" y="2448000"/>
                  </a:lnTo>
                  <a:lnTo>
                    <a:pt x="0" y="1731005"/>
                  </a:lnTo>
                  <a:lnTo>
                    <a:pt x="0" y="71699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/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D93BA780-8079-94A7-FDB4-193EFBBA10AA}"/>
                </a:ext>
              </a:extLst>
            </p:cNvPr>
            <p:cNvGrpSpPr/>
            <p:nvPr/>
          </p:nvGrpSpPr>
          <p:grpSpPr>
            <a:xfrm>
              <a:off x="3222767" y="3554127"/>
              <a:ext cx="3755361" cy="905672"/>
              <a:chOff x="3712429" y="3809195"/>
              <a:chExt cx="3755361" cy="905672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1" name="TextBox 10">
                    <a:extLst>
                      <a:ext uri="{FF2B5EF4-FFF2-40B4-BE49-F238E27FC236}">
                        <a16:creationId xmlns:a16="http://schemas.microsoft.com/office/drawing/2014/main" id="{4CA327D4-75FC-3340-6AD6-DCC38EE66267}"/>
                      </a:ext>
                    </a:extLst>
                  </p:cNvPr>
                  <p:cNvSpPr txBox="1"/>
                  <p:nvPr/>
                </p:nvSpPr>
                <p:spPr>
                  <a:xfrm>
                    <a:off x="6516632" y="4222424"/>
                    <a:ext cx="951158" cy="492443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3 </m:t>
                          </m:r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𝑐𝑚</m:t>
                          </m:r>
                        </m:oMath>
                      </m:oMathPara>
                    </a14:m>
                    <a:endParaRPr lang="en-GB" sz="3200" dirty="0"/>
                  </a:p>
                </p:txBody>
              </p:sp>
            </mc:Choice>
            <mc:Fallback xmlns="">
              <p:sp>
                <p:nvSpPr>
                  <p:cNvPr id="11" name="TextBox 10">
                    <a:extLst>
                      <a:ext uri="{FF2B5EF4-FFF2-40B4-BE49-F238E27FC236}">
                        <a16:creationId xmlns:a16="http://schemas.microsoft.com/office/drawing/2014/main" id="{4CA327D4-75FC-3340-6AD6-DCC38EE66267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516632" y="4222424"/>
                    <a:ext cx="951158" cy="492443"/>
                  </a:xfrm>
                  <a:prstGeom prst="rect">
                    <a:avLst/>
                  </a:prstGeom>
                  <a:blipFill>
                    <a:blip r:embed="rId3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5" name="TextBox 14">
                    <a:extLst>
                      <a:ext uri="{FF2B5EF4-FFF2-40B4-BE49-F238E27FC236}">
                        <a16:creationId xmlns:a16="http://schemas.microsoft.com/office/drawing/2014/main" id="{CCA75BC5-3EEF-E201-DBFC-2E938BDB9DE4}"/>
                      </a:ext>
                    </a:extLst>
                  </p:cNvPr>
                  <p:cNvSpPr txBox="1"/>
                  <p:nvPr/>
                </p:nvSpPr>
                <p:spPr>
                  <a:xfrm>
                    <a:off x="3712429" y="3809195"/>
                    <a:ext cx="1154355" cy="492443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8 </m:t>
                          </m:r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  <m:sSup>
                            <m:sSupPr>
                              <m:ctrlP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p>
                              <m: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oMath>
                      </m:oMathPara>
                    </a14:m>
                    <a:endParaRPr lang="en-GB" sz="3200" dirty="0"/>
                  </a:p>
                </p:txBody>
              </p:sp>
            </mc:Choice>
            <mc:Fallback xmlns="">
              <p:sp>
                <p:nvSpPr>
                  <p:cNvPr id="15" name="TextBox 14">
                    <a:extLst>
                      <a:ext uri="{FF2B5EF4-FFF2-40B4-BE49-F238E27FC236}">
                        <a16:creationId xmlns:a16="http://schemas.microsoft.com/office/drawing/2014/main" id="{CCA75BC5-3EEF-E201-DBFC-2E938BDB9DE4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712429" y="3809195"/>
                    <a:ext cx="1154355" cy="492443"/>
                  </a:xfrm>
                  <a:prstGeom prst="rect">
                    <a:avLst/>
                  </a:prstGeom>
                  <a:blipFill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B9576155-E687-190E-C18D-57106B51C93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999826" y="3394520"/>
              <a:ext cx="1554898" cy="1545029"/>
            </a:xfrm>
            <a:prstGeom prst="lin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8D4E11FB-3752-732D-B424-B775ADD75ED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999826" y="1666102"/>
              <a:ext cx="1554898" cy="1545029"/>
            </a:xfrm>
            <a:prstGeom prst="lin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7B143573-879B-7586-DCA3-6414634368E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244149" y="964577"/>
              <a:ext cx="1554898" cy="1545029"/>
            </a:xfrm>
            <a:prstGeom prst="lin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B0CCC7CD-D60A-B262-AF19-D137429E54A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253660" y="964577"/>
              <a:ext cx="1554898" cy="1545029"/>
            </a:xfrm>
            <a:prstGeom prst="lin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66AE392D-B413-19D0-E07B-B81693082B35}"/>
                </a:ext>
              </a:extLst>
            </p:cNvPr>
            <p:cNvCxnSpPr>
              <a:cxnSpLocks/>
            </p:cNvCxnSpPr>
            <p:nvPr/>
          </p:nvCxnSpPr>
          <p:spPr>
            <a:xfrm>
              <a:off x="4808558" y="960325"/>
              <a:ext cx="990489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DEE10EB3-15B9-3FB6-8BC9-08B75CDAFE17}"/>
                </a:ext>
              </a:extLst>
            </p:cNvPr>
            <p:cNvCxnSpPr>
              <a:cxnSpLocks/>
            </p:cNvCxnSpPr>
            <p:nvPr/>
          </p:nvCxnSpPr>
          <p:spPr>
            <a:xfrm>
              <a:off x="5799047" y="964577"/>
              <a:ext cx="755677" cy="723834"/>
            </a:xfrm>
            <a:prstGeom prst="lin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D0A9D5C3-BA8F-DF99-C1C6-457452DE909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554724" y="1666102"/>
              <a:ext cx="0" cy="1728418"/>
            </a:xfrm>
            <a:prstGeom prst="lin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</p:spTree>
    <p:extLst>
      <p:ext uri="{BB962C8B-B14F-4D97-AF65-F5344CB8AC3E}">
        <p14:creationId xmlns:p14="http://schemas.microsoft.com/office/powerpoint/2010/main" val="1048806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AFCC4E-E3B3-2200-C2AA-ED9B6A1307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1D470F7-693A-625A-2ED5-7DC86DEDCCD6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90525" y="301116"/>
            <a:ext cx="9517063" cy="5805997"/>
          </a:xfrm>
        </p:spPr>
        <p:txBody>
          <a:bodyPr/>
          <a:lstStyle/>
          <a:p>
            <a:r>
              <a:rPr lang="en-GB" sz="4000" dirty="0"/>
              <a:t>Calculate the volume of the prism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 drawn accurately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0E868763-176E-DB36-BDBE-92730DF4C0EF}"/>
                  </a:ext>
                </a:extLst>
              </p:cNvPr>
              <p:cNvSpPr/>
              <p:nvPr/>
            </p:nvSpPr>
            <p:spPr>
              <a:xfrm>
                <a:off x="1679537" y="5216023"/>
                <a:ext cx="6939038" cy="1487061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8.25</m:t>
                      </m:r>
                      <m:r>
                        <a:rPr lang="en-GB" sz="60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GB" sz="6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60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en-GB" sz="6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US" sz="6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0E868763-176E-DB36-BDBE-92730DF4C0E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9537" y="5216023"/>
                <a:ext cx="6939038" cy="1487061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2" name="Group 31">
            <a:extLst>
              <a:ext uri="{FF2B5EF4-FFF2-40B4-BE49-F238E27FC236}">
                <a16:creationId xmlns:a16="http://schemas.microsoft.com/office/drawing/2014/main" id="{C5AE009E-E12F-E3D1-B7AF-E9EA161E54B5}"/>
              </a:ext>
            </a:extLst>
          </p:cNvPr>
          <p:cNvGrpSpPr/>
          <p:nvPr/>
        </p:nvGrpSpPr>
        <p:grpSpPr>
          <a:xfrm>
            <a:off x="1140189" y="1142534"/>
            <a:ext cx="7478386" cy="3835209"/>
            <a:chOff x="694026" y="799634"/>
            <a:chExt cx="7478386" cy="3835209"/>
          </a:xfrm>
        </p:grpSpPr>
        <p:sp>
          <p:nvSpPr>
            <p:cNvPr id="14" name="L-Shape 13">
              <a:extLst>
                <a:ext uri="{FF2B5EF4-FFF2-40B4-BE49-F238E27FC236}">
                  <a16:creationId xmlns:a16="http://schemas.microsoft.com/office/drawing/2014/main" id="{E871DE0E-C08C-646B-05EE-049810CE0F1A}"/>
                </a:ext>
              </a:extLst>
            </p:cNvPr>
            <p:cNvSpPr/>
            <p:nvPr/>
          </p:nvSpPr>
          <p:spPr>
            <a:xfrm flipH="1">
              <a:off x="1700717" y="2736100"/>
              <a:ext cx="108000" cy="108000"/>
            </a:xfrm>
            <a:prstGeom prst="corner">
              <a:avLst>
                <a:gd name="adj1" fmla="val 0"/>
                <a:gd name="adj2" fmla="val 0"/>
              </a:avLst>
            </a:prstGeom>
            <a:noFill/>
            <a:ln w="285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L-Shape 25">
              <a:extLst>
                <a:ext uri="{FF2B5EF4-FFF2-40B4-BE49-F238E27FC236}">
                  <a16:creationId xmlns:a16="http://schemas.microsoft.com/office/drawing/2014/main" id="{20F9DE4D-ABAD-BBF0-A9C2-00BE0ED91508}"/>
                </a:ext>
              </a:extLst>
            </p:cNvPr>
            <p:cNvSpPr/>
            <p:nvPr/>
          </p:nvSpPr>
          <p:spPr>
            <a:xfrm flipH="1" flipV="1">
              <a:off x="1679537" y="4013900"/>
              <a:ext cx="108000" cy="108000"/>
            </a:xfrm>
            <a:prstGeom prst="corner">
              <a:avLst>
                <a:gd name="adj1" fmla="val 0"/>
                <a:gd name="adj2" fmla="val 0"/>
              </a:avLst>
            </a:prstGeom>
            <a:noFill/>
            <a:ln w="285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B88FFB18-2AEB-C84B-7082-29EF264BAEA0}"/>
                    </a:ext>
                  </a:extLst>
                </p:cNvPr>
                <p:cNvSpPr txBox="1"/>
                <p:nvPr/>
              </p:nvSpPr>
              <p:spPr>
                <a:xfrm>
                  <a:off x="7410409" y="3176428"/>
                  <a:ext cx="762003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B88FFB18-2AEB-C84B-7082-29EF264BAEA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10409" y="3176428"/>
                  <a:ext cx="762003" cy="492443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" name="Trapezoid 4">
              <a:extLst>
                <a:ext uri="{FF2B5EF4-FFF2-40B4-BE49-F238E27FC236}">
                  <a16:creationId xmlns:a16="http://schemas.microsoft.com/office/drawing/2014/main" id="{3AE93942-3766-A182-6856-F72D49027B34}"/>
                </a:ext>
              </a:extLst>
            </p:cNvPr>
            <p:cNvSpPr/>
            <p:nvPr/>
          </p:nvSpPr>
          <p:spPr>
            <a:xfrm>
              <a:off x="1679537" y="2712010"/>
              <a:ext cx="5203863" cy="1421280"/>
            </a:xfrm>
            <a:custGeom>
              <a:avLst/>
              <a:gdLst>
                <a:gd name="csX0" fmla="*/ 0 w 4598988"/>
                <a:gd name="csY0" fmla="*/ 1408580 h 1408580"/>
                <a:gd name="csX1" fmla="*/ 352145 w 4598988"/>
                <a:gd name="csY1" fmla="*/ 0 h 1408580"/>
                <a:gd name="csX2" fmla="*/ 4246843 w 4598988"/>
                <a:gd name="csY2" fmla="*/ 0 h 1408580"/>
                <a:gd name="csX3" fmla="*/ 4598988 w 4598988"/>
                <a:gd name="csY3" fmla="*/ 1408580 h 1408580"/>
                <a:gd name="csX4" fmla="*/ 0 w 4598988"/>
                <a:gd name="csY4" fmla="*/ 1408580 h 1408580"/>
                <a:gd name="csX0" fmla="*/ 0 w 4598988"/>
                <a:gd name="csY0" fmla="*/ 1421280 h 1421280"/>
                <a:gd name="csX1" fmla="*/ 352145 w 4598988"/>
                <a:gd name="csY1" fmla="*/ 12700 h 1421280"/>
                <a:gd name="csX2" fmla="*/ 2862543 w 4598988"/>
                <a:gd name="csY2" fmla="*/ 0 h 1421280"/>
                <a:gd name="csX3" fmla="*/ 4598988 w 4598988"/>
                <a:gd name="csY3" fmla="*/ 1421280 h 1421280"/>
                <a:gd name="csX4" fmla="*/ 0 w 4598988"/>
                <a:gd name="csY4" fmla="*/ 1421280 h 1421280"/>
                <a:gd name="csX0" fmla="*/ 0 w 4598988"/>
                <a:gd name="csY0" fmla="*/ 1421280 h 1421280"/>
                <a:gd name="csX1" fmla="*/ 15431 w 4598988"/>
                <a:gd name="csY1" fmla="*/ 12700 h 1421280"/>
                <a:gd name="csX2" fmla="*/ 2862543 w 4598988"/>
                <a:gd name="csY2" fmla="*/ 0 h 1421280"/>
                <a:gd name="csX3" fmla="*/ 4598988 w 4598988"/>
                <a:gd name="csY3" fmla="*/ 1421280 h 1421280"/>
                <a:gd name="csX4" fmla="*/ 0 w 4598988"/>
                <a:gd name="csY4" fmla="*/ 1421280 h 142128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4598988" h="1421280">
                  <a:moveTo>
                    <a:pt x="0" y="1421280"/>
                  </a:moveTo>
                  <a:lnTo>
                    <a:pt x="15431" y="12700"/>
                  </a:lnTo>
                  <a:lnTo>
                    <a:pt x="2862543" y="0"/>
                  </a:lnTo>
                  <a:lnTo>
                    <a:pt x="4598988" y="1421280"/>
                  </a:lnTo>
                  <a:lnTo>
                    <a:pt x="0" y="1421280"/>
                  </a:lnTo>
                  <a:close/>
                </a:path>
              </a:pathLst>
            </a:cu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/>
            </a:p>
          </p:txBody>
        </p: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14203020-3AF5-BA8A-A844-47D70530FCE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920456" y="1295400"/>
              <a:ext cx="654844" cy="1416610"/>
            </a:xfrm>
            <a:prstGeom prst="lin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1CFA41FF-A08D-1C46-0BE0-D02549CD9090}"/>
                    </a:ext>
                  </a:extLst>
                </p:cNvPr>
                <p:cNvSpPr txBox="1"/>
                <p:nvPr/>
              </p:nvSpPr>
              <p:spPr>
                <a:xfrm>
                  <a:off x="3465129" y="799634"/>
                  <a:ext cx="762003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2 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1CFA41FF-A08D-1C46-0BE0-D02549CD909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65129" y="799634"/>
                  <a:ext cx="762003" cy="492443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3920F7D2-C6C9-0459-AEA1-E12A8E57DE29}"/>
                    </a:ext>
                  </a:extLst>
                </p:cNvPr>
                <p:cNvSpPr txBox="1"/>
                <p:nvPr/>
              </p:nvSpPr>
              <p:spPr>
                <a:xfrm>
                  <a:off x="3308837" y="4142400"/>
                  <a:ext cx="1074589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3.5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3920F7D2-C6C9-0459-AEA1-E12A8E57DE2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08837" y="4142400"/>
                  <a:ext cx="1074589" cy="49244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5B91E89B-4D98-68C4-18E3-72AFA8274E8D}"/>
                    </a:ext>
                  </a:extLst>
                </p:cNvPr>
                <p:cNvSpPr txBox="1"/>
                <p:nvPr/>
              </p:nvSpPr>
              <p:spPr>
                <a:xfrm>
                  <a:off x="694026" y="3182778"/>
                  <a:ext cx="762003" cy="492443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5B91E89B-4D98-68C4-18E3-72AFA8274E8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94026" y="3182778"/>
                  <a:ext cx="762003" cy="492443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E3775B9A-3B24-D05C-8DB5-537C6F39852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904580" y="2720694"/>
              <a:ext cx="654844" cy="1416610"/>
            </a:xfrm>
            <a:prstGeom prst="lin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B8DF33EB-55D5-319A-40D3-D75891634BC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700717" y="1295400"/>
              <a:ext cx="654844" cy="1416610"/>
            </a:xfrm>
            <a:prstGeom prst="lin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40F4671C-2A95-A121-D53F-EB4074CB81DF}"/>
                    </a:ext>
                  </a:extLst>
                </p:cNvPr>
                <p:cNvSpPr txBox="1"/>
                <p:nvPr/>
              </p:nvSpPr>
              <p:spPr>
                <a:xfrm>
                  <a:off x="6555978" y="1535352"/>
                  <a:ext cx="1074589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1.8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40F4671C-2A95-A121-D53F-EB4074CB81D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55978" y="1535352"/>
                  <a:ext cx="1074589" cy="492443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6E88D95F-70E8-EF7F-B19E-139170AE0B5B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574506" y="1306975"/>
              <a:ext cx="1968980" cy="1416610"/>
            </a:xfrm>
            <a:prstGeom prst="lin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D80E1D7A-ADA5-B5B2-8CCC-F50308F1E2B0}"/>
                </a:ext>
              </a:extLst>
            </p:cNvPr>
            <p:cNvCxnSpPr>
              <a:cxnSpLocks/>
            </p:cNvCxnSpPr>
            <p:nvPr/>
          </p:nvCxnSpPr>
          <p:spPr>
            <a:xfrm>
              <a:off x="2355561" y="1301187"/>
              <a:ext cx="3218945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</p:spTree>
    <p:extLst>
      <p:ext uri="{BB962C8B-B14F-4D97-AF65-F5344CB8AC3E}">
        <p14:creationId xmlns:p14="http://schemas.microsoft.com/office/powerpoint/2010/main" val="3534053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159245-4243-2A7A-4865-F27B18EE69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5519019-BC89-9042-8FF4-92F3AE312E4A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90525" y="301116"/>
            <a:ext cx="9517063" cy="5805997"/>
          </a:xfrm>
        </p:spPr>
        <p:txBody>
          <a:bodyPr/>
          <a:lstStyle/>
          <a:p>
            <a:r>
              <a:rPr lang="en-GB" sz="4000" dirty="0"/>
              <a:t>Calculate the volume of the prism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 drawn accurately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8E6D12E1-6ED0-FEE2-FE75-E7C5D200055E}"/>
                  </a:ext>
                </a:extLst>
              </p:cNvPr>
              <p:cNvSpPr/>
              <p:nvPr/>
            </p:nvSpPr>
            <p:spPr>
              <a:xfrm>
                <a:off x="1679537" y="5216023"/>
                <a:ext cx="6939038" cy="1487061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128</m:t>
                      </m:r>
                      <m:r>
                        <a:rPr lang="en-GB" sz="60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GB" sz="6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60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en-GB" sz="6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US" sz="6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8E6D12E1-6ED0-FEE2-FE75-E7C5D200055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9537" y="5216023"/>
                <a:ext cx="6939038" cy="1487061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9" name="Group 48">
            <a:extLst>
              <a:ext uri="{FF2B5EF4-FFF2-40B4-BE49-F238E27FC236}">
                <a16:creationId xmlns:a16="http://schemas.microsoft.com/office/drawing/2014/main" id="{DDB993C0-03F3-3FC9-6E69-49E55449151D}"/>
              </a:ext>
            </a:extLst>
          </p:cNvPr>
          <p:cNvGrpSpPr/>
          <p:nvPr/>
        </p:nvGrpSpPr>
        <p:grpSpPr>
          <a:xfrm>
            <a:off x="636686" y="1000591"/>
            <a:ext cx="8162521" cy="4194043"/>
            <a:chOff x="636686" y="1000591"/>
            <a:chExt cx="8162521" cy="4194043"/>
          </a:xfrm>
        </p:grpSpPr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B183DBF3-6734-6737-317B-B69CE28D014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259584" y="1551803"/>
              <a:ext cx="0" cy="1620001"/>
            </a:xfrm>
            <a:prstGeom prst="line">
              <a:avLst/>
            </a:prstGeom>
            <a:solidFill>
              <a:schemeClr val="accent2"/>
            </a:solidFill>
            <a:ln w="28575">
              <a:solidFill>
                <a:schemeClr val="bg1">
                  <a:lumMod val="65000"/>
                </a:schemeClr>
              </a:solidFill>
              <a:prstDash val="sysDash"/>
              <a:headEnd type="none" w="med" len="med"/>
              <a:tailEnd type="none" w="med" len="me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7F09D768-8FF2-C4E0-1AB7-2CC53DC7AA3B}"/>
                </a:ext>
              </a:extLst>
            </p:cNvPr>
            <p:cNvGrpSpPr/>
            <p:nvPr/>
          </p:nvGrpSpPr>
          <p:grpSpPr>
            <a:xfrm>
              <a:off x="636686" y="1531364"/>
              <a:ext cx="7759542" cy="3663270"/>
              <a:chOff x="839109" y="1254465"/>
              <a:chExt cx="7759542" cy="3663270"/>
            </a:xfrm>
          </p:grpSpPr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11" name="TextBox 10">
                    <a:extLst>
                      <a:ext uri="{FF2B5EF4-FFF2-40B4-BE49-F238E27FC236}">
                        <a16:creationId xmlns:a16="http://schemas.microsoft.com/office/drawing/2014/main" id="{A53A066F-6D7B-6A0A-CBD0-8B352D63A6B9}"/>
                      </a:ext>
                    </a:extLst>
                  </p:cNvPr>
                  <p:cNvSpPr txBox="1"/>
                  <p:nvPr/>
                </p:nvSpPr>
                <p:spPr>
                  <a:xfrm>
                    <a:off x="839109" y="3408545"/>
                    <a:ext cx="1074589" cy="492443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2.5</m:t>
                          </m:r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oMath>
                      </m:oMathPara>
                    </a14:m>
                    <a:endParaRPr lang="en-GB" sz="3200" dirty="0"/>
                  </a:p>
                </p:txBody>
              </p:sp>
            </mc:Choice>
            <mc:Fallback>
              <p:sp>
                <p:nvSpPr>
                  <p:cNvPr id="11" name="TextBox 10">
                    <a:extLst>
                      <a:ext uri="{FF2B5EF4-FFF2-40B4-BE49-F238E27FC236}">
                        <a16:creationId xmlns:a16="http://schemas.microsoft.com/office/drawing/2014/main" id="{A53A066F-6D7B-6A0A-CBD0-8B352D63A6B9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39109" y="3408545"/>
                    <a:ext cx="1074589" cy="492443"/>
                  </a:xfrm>
                  <a:prstGeom prst="rect">
                    <a:avLst/>
                  </a:prstGeom>
                  <a:blipFill>
                    <a:blip r:embed="rId3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8" name="Straight Connector 7">
                <a:extLst>
                  <a:ext uri="{FF2B5EF4-FFF2-40B4-BE49-F238E27FC236}">
                    <a16:creationId xmlns:a16="http://schemas.microsoft.com/office/drawing/2014/main" id="{22DD606A-0D17-D961-49D8-D70A4D013FD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014007" y="1254465"/>
                <a:ext cx="2448000" cy="162000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25" name="TextBox 24">
                    <a:extLst>
                      <a:ext uri="{FF2B5EF4-FFF2-40B4-BE49-F238E27FC236}">
                        <a16:creationId xmlns:a16="http://schemas.microsoft.com/office/drawing/2014/main" id="{9F1FBA97-438E-98E4-4960-CDB173191DAB}"/>
                      </a:ext>
                    </a:extLst>
                  </p:cNvPr>
                  <p:cNvSpPr txBox="1"/>
                  <p:nvPr/>
                </p:nvSpPr>
                <p:spPr>
                  <a:xfrm>
                    <a:off x="3940890" y="4425292"/>
                    <a:ext cx="762003" cy="492443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oMath>
                      </m:oMathPara>
                    </a14:m>
                    <a:endParaRPr lang="en-GB" sz="3200" dirty="0"/>
                  </a:p>
                </p:txBody>
              </p:sp>
            </mc:Choice>
            <mc:Fallback>
              <p:sp>
                <p:nvSpPr>
                  <p:cNvPr id="25" name="TextBox 24">
                    <a:extLst>
                      <a:ext uri="{FF2B5EF4-FFF2-40B4-BE49-F238E27FC236}">
                        <a16:creationId xmlns:a16="http://schemas.microsoft.com/office/drawing/2014/main" id="{9F1FBA97-438E-98E4-4960-CDB173191DAB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940890" y="4425292"/>
                    <a:ext cx="762003" cy="492443"/>
                  </a:xfrm>
                  <a:prstGeom prst="rect">
                    <a:avLst/>
                  </a:prstGeom>
                  <a:blipFill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27" name="TextBox 26">
                    <a:extLst>
                      <a:ext uri="{FF2B5EF4-FFF2-40B4-BE49-F238E27FC236}">
                        <a16:creationId xmlns:a16="http://schemas.microsoft.com/office/drawing/2014/main" id="{9F3D7BCE-E17D-DADD-7650-CB39B6D1D73A}"/>
                      </a:ext>
                    </a:extLst>
                  </p:cNvPr>
                  <p:cNvSpPr txBox="1"/>
                  <p:nvPr/>
                </p:nvSpPr>
                <p:spPr>
                  <a:xfrm>
                    <a:off x="4105630" y="1921662"/>
                    <a:ext cx="762003" cy="492443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oMath>
                      </m:oMathPara>
                    </a14:m>
                    <a:endParaRPr lang="en-GB" sz="3200" dirty="0"/>
                  </a:p>
                </p:txBody>
              </p:sp>
            </mc:Choice>
            <mc:Fallback>
              <p:sp>
                <p:nvSpPr>
                  <p:cNvPr id="27" name="TextBox 26">
                    <a:extLst>
                      <a:ext uri="{FF2B5EF4-FFF2-40B4-BE49-F238E27FC236}">
                        <a16:creationId xmlns:a16="http://schemas.microsoft.com/office/drawing/2014/main" id="{9F3D7BCE-E17D-DADD-7650-CB39B6D1D73A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105630" y="1921662"/>
                    <a:ext cx="762003" cy="492443"/>
                  </a:xfrm>
                  <a:prstGeom prst="rect">
                    <a:avLst/>
                  </a:prstGeom>
                  <a:blipFill>
                    <a:blip r:embed="rId5"/>
                    <a:stretch>
                      <a:fillRect/>
                    </a:stretch>
                  </a:blipFill>
                  <a:ln>
                    <a:noFill/>
                  </a:ln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16" name="TextBox 15">
                    <a:extLst>
                      <a:ext uri="{FF2B5EF4-FFF2-40B4-BE49-F238E27FC236}">
                        <a16:creationId xmlns:a16="http://schemas.microsoft.com/office/drawing/2014/main" id="{D6CE32A4-0591-BEC6-6371-76D7883942C9}"/>
                      </a:ext>
                    </a:extLst>
                  </p:cNvPr>
                  <p:cNvSpPr txBox="1"/>
                  <p:nvPr/>
                </p:nvSpPr>
                <p:spPr>
                  <a:xfrm>
                    <a:off x="7836648" y="4174517"/>
                    <a:ext cx="762003" cy="492443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oMath>
                      </m:oMathPara>
                    </a14:m>
                    <a:endParaRPr lang="en-GB" sz="3200" dirty="0"/>
                  </a:p>
                </p:txBody>
              </p:sp>
            </mc:Choice>
            <mc:Fallback>
              <p:sp>
                <p:nvSpPr>
                  <p:cNvPr id="16" name="TextBox 15">
                    <a:extLst>
                      <a:ext uri="{FF2B5EF4-FFF2-40B4-BE49-F238E27FC236}">
                        <a16:creationId xmlns:a16="http://schemas.microsoft.com/office/drawing/2014/main" id="{D6CE32A4-0591-BEC6-6371-76D7883942C9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836648" y="4174517"/>
                    <a:ext cx="762003" cy="492443"/>
                  </a:xfrm>
                  <a:prstGeom prst="rect">
                    <a:avLst/>
                  </a:prstGeom>
                  <a:blipFill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BE82B8F-4012-1404-15E5-A3866806AAA9}"/>
                </a:ext>
              </a:extLst>
            </p:cNvPr>
            <p:cNvSpPr/>
            <p:nvPr/>
          </p:nvSpPr>
          <p:spPr>
            <a:xfrm>
              <a:off x="1811584" y="3161141"/>
              <a:ext cx="4896000" cy="1541050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7D645ED8-4007-227A-7205-98F672B56FB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259584" y="1016919"/>
              <a:ext cx="2093971" cy="514445"/>
            </a:xfrm>
            <a:prstGeom prst="lin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424034BA-8DEE-8413-6763-F680B27967A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705236" y="2657359"/>
              <a:ext cx="2093971" cy="514445"/>
            </a:xfrm>
            <a:prstGeom prst="lin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58D50621-694B-7DC2-FCB6-311FA250436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705235" y="4200641"/>
              <a:ext cx="2065140" cy="501550"/>
            </a:xfrm>
            <a:prstGeom prst="lin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27054A31-9F93-566B-797D-B71EF08E5690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321476" y="1000591"/>
              <a:ext cx="2455753" cy="1656767"/>
            </a:xfrm>
            <a:prstGeom prst="lin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A3853F25-113C-39DC-5B42-850B70C8D05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70375" y="2657358"/>
              <a:ext cx="13708" cy="1543283"/>
            </a:xfrm>
            <a:prstGeom prst="lin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B5E89F7A-6016-7FBE-914D-6AAE48BA305F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259584" y="1541140"/>
              <a:ext cx="2448000" cy="1620000"/>
            </a:xfrm>
            <a:prstGeom prst="lin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AA506C3B-17B3-E227-21CB-CC3243EA41F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24283" y="3160697"/>
              <a:ext cx="4867853" cy="444"/>
            </a:xfrm>
            <a:prstGeom prst="line">
              <a:avLst/>
            </a:prstGeom>
            <a:solidFill>
              <a:schemeClr val="accent2"/>
            </a:solidFill>
            <a:ln w="28575">
              <a:solidFill>
                <a:schemeClr val="bg1">
                  <a:lumMod val="65000"/>
                </a:schemeClr>
              </a:solidFill>
              <a:prstDash val="solid"/>
              <a:headEnd type="none" w="med" len="med"/>
              <a:tailEnd type="none" w="med" len="me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</p:spTree>
    <p:extLst>
      <p:ext uri="{BB962C8B-B14F-4D97-AF65-F5344CB8AC3E}">
        <p14:creationId xmlns:p14="http://schemas.microsoft.com/office/powerpoint/2010/main" val="373304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9B5FFD-B623-ADB3-5F33-695B72BB62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370ED9B-CB11-511C-BA3B-604D8E5E0C7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90525" y="301116"/>
            <a:ext cx="9517063" cy="5805997"/>
          </a:xfrm>
        </p:spPr>
        <p:txBody>
          <a:bodyPr/>
          <a:lstStyle/>
          <a:p>
            <a:r>
              <a:rPr lang="en-GB" sz="4000" dirty="0"/>
              <a:t>Calculate the volume of the prism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 drawn accurately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B9EE02B6-51AD-3DDD-529C-F425B040BAFC}"/>
                  </a:ext>
                </a:extLst>
              </p:cNvPr>
              <p:cNvSpPr/>
              <p:nvPr/>
            </p:nvSpPr>
            <p:spPr>
              <a:xfrm>
                <a:off x="1679537" y="5216023"/>
                <a:ext cx="6939038" cy="1487061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204 </m:t>
                      </m:r>
                      <m:r>
                        <a:rPr lang="en-US" sz="6000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sSup>
                        <m:sSupPr>
                          <m:ctrlPr>
                            <a:rPr lang="en-GB" sz="6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60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en-GB" sz="6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US" sz="6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B9EE02B6-51AD-3DDD-529C-F425B040BAF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9537" y="5216023"/>
                <a:ext cx="6939038" cy="1487061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3" name="Group 32">
            <a:extLst>
              <a:ext uri="{FF2B5EF4-FFF2-40B4-BE49-F238E27FC236}">
                <a16:creationId xmlns:a16="http://schemas.microsoft.com/office/drawing/2014/main" id="{B81D43C8-BEAB-1068-4DCF-DE4E365B5D4D}"/>
              </a:ext>
            </a:extLst>
          </p:cNvPr>
          <p:cNvGrpSpPr/>
          <p:nvPr/>
        </p:nvGrpSpPr>
        <p:grpSpPr>
          <a:xfrm>
            <a:off x="2819938" y="728643"/>
            <a:ext cx="4735887" cy="4059854"/>
            <a:chOff x="1814763" y="741726"/>
            <a:chExt cx="4735887" cy="4059854"/>
          </a:xfrm>
        </p:grpSpPr>
        <p:sp>
          <p:nvSpPr>
            <p:cNvPr id="21" name="Octagon 3">
              <a:extLst>
                <a:ext uri="{FF2B5EF4-FFF2-40B4-BE49-F238E27FC236}">
                  <a16:creationId xmlns:a16="http://schemas.microsoft.com/office/drawing/2014/main" id="{685CCA93-4FA8-5EBD-9A41-A2607D39183F}"/>
                </a:ext>
              </a:extLst>
            </p:cNvPr>
            <p:cNvSpPr/>
            <p:nvPr/>
          </p:nvSpPr>
          <p:spPr>
            <a:xfrm rot="3313020">
              <a:off x="3619266" y="708170"/>
              <a:ext cx="2897827" cy="2964940"/>
            </a:xfrm>
            <a:custGeom>
              <a:avLst/>
              <a:gdLst>
                <a:gd name="csX0" fmla="*/ 0 w 2448000"/>
                <a:gd name="csY0" fmla="*/ 716995 h 2448000"/>
                <a:gd name="csX1" fmla="*/ 716995 w 2448000"/>
                <a:gd name="csY1" fmla="*/ 0 h 2448000"/>
                <a:gd name="csX2" fmla="*/ 1731005 w 2448000"/>
                <a:gd name="csY2" fmla="*/ 0 h 2448000"/>
                <a:gd name="csX3" fmla="*/ 2448000 w 2448000"/>
                <a:gd name="csY3" fmla="*/ 716995 h 2448000"/>
                <a:gd name="csX4" fmla="*/ 2448000 w 2448000"/>
                <a:gd name="csY4" fmla="*/ 1731005 h 2448000"/>
                <a:gd name="csX5" fmla="*/ 1731005 w 2448000"/>
                <a:gd name="csY5" fmla="*/ 2448000 h 2448000"/>
                <a:gd name="csX6" fmla="*/ 716995 w 2448000"/>
                <a:gd name="csY6" fmla="*/ 2448000 h 2448000"/>
                <a:gd name="csX7" fmla="*/ 0 w 2448000"/>
                <a:gd name="csY7" fmla="*/ 1731005 h 2448000"/>
                <a:gd name="csX8" fmla="*/ 0 w 2448000"/>
                <a:gd name="csY8" fmla="*/ 716995 h 2448000"/>
                <a:gd name="csX0" fmla="*/ 0 w 2448000"/>
                <a:gd name="csY0" fmla="*/ 716995 h 2448000"/>
                <a:gd name="csX1" fmla="*/ 716995 w 2448000"/>
                <a:gd name="csY1" fmla="*/ 0 h 2448000"/>
                <a:gd name="csX2" fmla="*/ 1731005 w 2448000"/>
                <a:gd name="csY2" fmla="*/ 0 h 2448000"/>
                <a:gd name="csX3" fmla="*/ 2448000 w 2448000"/>
                <a:gd name="csY3" fmla="*/ 716995 h 2448000"/>
                <a:gd name="csX4" fmla="*/ 2437114 w 2448000"/>
                <a:gd name="csY4" fmla="*/ 2438576 h 2448000"/>
                <a:gd name="csX5" fmla="*/ 1731005 w 2448000"/>
                <a:gd name="csY5" fmla="*/ 2448000 h 2448000"/>
                <a:gd name="csX6" fmla="*/ 716995 w 2448000"/>
                <a:gd name="csY6" fmla="*/ 2448000 h 2448000"/>
                <a:gd name="csX7" fmla="*/ 0 w 2448000"/>
                <a:gd name="csY7" fmla="*/ 1731005 h 2448000"/>
                <a:gd name="csX8" fmla="*/ 0 w 2448000"/>
                <a:gd name="csY8" fmla="*/ 716995 h 2448000"/>
                <a:gd name="csX0" fmla="*/ 0 w 2448000"/>
                <a:gd name="csY0" fmla="*/ 716995 h 2448000"/>
                <a:gd name="csX1" fmla="*/ 716995 w 2448000"/>
                <a:gd name="csY1" fmla="*/ 0 h 2448000"/>
                <a:gd name="csX2" fmla="*/ 1731005 w 2448000"/>
                <a:gd name="csY2" fmla="*/ 0 h 2448000"/>
                <a:gd name="csX3" fmla="*/ 2448000 w 2448000"/>
                <a:gd name="csY3" fmla="*/ 716995 h 2448000"/>
                <a:gd name="csX4" fmla="*/ 2437114 w 2448000"/>
                <a:gd name="csY4" fmla="*/ 2438576 h 2448000"/>
                <a:gd name="csX5" fmla="*/ 1426205 w 2448000"/>
                <a:gd name="csY5" fmla="*/ 1631571 h 2448000"/>
                <a:gd name="csX6" fmla="*/ 716995 w 2448000"/>
                <a:gd name="csY6" fmla="*/ 2448000 h 2448000"/>
                <a:gd name="csX7" fmla="*/ 0 w 2448000"/>
                <a:gd name="csY7" fmla="*/ 1731005 h 2448000"/>
                <a:gd name="csX8" fmla="*/ 0 w 2448000"/>
                <a:gd name="csY8" fmla="*/ 716995 h 2448000"/>
                <a:gd name="csX0" fmla="*/ 424543 w 2448000"/>
                <a:gd name="csY0" fmla="*/ 651681 h 2448000"/>
                <a:gd name="csX1" fmla="*/ 716995 w 2448000"/>
                <a:gd name="csY1" fmla="*/ 0 h 2448000"/>
                <a:gd name="csX2" fmla="*/ 1731005 w 2448000"/>
                <a:gd name="csY2" fmla="*/ 0 h 2448000"/>
                <a:gd name="csX3" fmla="*/ 2448000 w 2448000"/>
                <a:gd name="csY3" fmla="*/ 716995 h 2448000"/>
                <a:gd name="csX4" fmla="*/ 2437114 w 2448000"/>
                <a:gd name="csY4" fmla="*/ 2438576 h 2448000"/>
                <a:gd name="csX5" fmla="*/ 1426205 w 2448000"/>
                <a:gd name="csY5" fmla="*/ 1631571 h 2448000"/>
                <a:gd name="csX6" fmla="*/ 716995 w 2448000"/>
                <a:gd name="csY6" fmla="*/ 2448000 h 2448000"/>
                <a:gd name="csX7" fmla="*/ 0 w 2448000"/>
                <a:gd name="csY7" fmla="*/ 1731005 h 2448000"/>
                <a:gd name="csX8" fmla="*/ 424543 w 2448000"/>
                <a:gd name="csY8" fmla="*/ 651681 h 2448000"/>
                <a:gd name="csX0" fmla="*/ 424543 w 2448000"/>
                <a:gd name="csY0" fmla="*/ 1032681 h 2829000"/>
                <a:gd name="csX1" fmla="*/ 716995 w 2448000"/>
                <a:gd name="csY1" fmla="*/ 381000 h 2829000"/>
                <a:gd name="csX2" fmla="*/ 1992262 w 2448000"/>
                <a:gd name="csY2" fmla="*/ 0 h 2829000"/>
                <a:gd name="csX3" fmla="*/ 2448000 w 2448000"/>
                <a:gd name="csY3" fmla="*/ 1097995 h 2829000"/>
                <a:gd name="csX4" fmla="*/ 2437114 w 2448000"/>
                <a:gd name="csY4" fmla="*/ 2819576 h 2829000"/>
                <a:gd name="csX5" fmla="*/ 1426205 w 2448000"/>
                <a:gd name="csY5" fmla="*/ 2012571 h 2829000"/>
                <a:gd name="csX6" fmla="*/ 716995 w 2448000"/>
                <a:gd name="csY6" fmla="*/ 2829000 h 2829000"/>
                <a:gd name="csX7" fmla="*/ 0 w 2448000"/>
                <a:gd name="csY7" fmla="*/ 2112005 h 2829000"/>
                <a:gd name="csX8" fmla="*/ 424543 w 2448000"/>
                <a:gd name="csY8" fmla="*/ 1032681 h 2829000"/>
                <a:gd name="csX0" fmla="*/ 424543 w 2448000"/>
                <a:gd name="csY0" fmla="*/ 1102821 h 2899140"/>
                <a:gd name="csX1" fmla="*/ 716995 w 2448000"/>
                <a:gd name="csY1" fmla="*/ 451140 h 2899140"/>
                <a:gd name="csX2" fmla="*/ 1992262 w 2448000"/>
                <a:gd name="csY2" fmla="*/ 70140 h 2899140"/>
                <a:gd name="csX3" fmla="*/ 2448000 w 2448000"/>
                <a:gd name="csY3" fmla="*/ 1168135 h 2899140"/>
                <a:gd name="csX4" fmla="*/ 2437114 w 2448000"/>
                <a:gd name="csY4" fmla="*/ 2889716 h 2899140"/>
                <a:gd name="csX5" fmla="*/ 1426205 w 2448000"/>
                <a:gd name="csY5" fmla="*/ 2082711 h 2899140"/>
                <a:gd name="csX6" fmla="*/ 716995 w 2448000"/>
                <a:gd name="csY6" fmla="*/ 2899140 h 2899140"/>
                <a:gd name="csX7" fmla="*/ 0 w 2448000"/>
                <a:gd name="csY7" fmla="*/ 2182145 h 2899140"/>
                <a:gd name="csX8" fmla="*/ 424543 w 2448000"/>
                <a:gd name="csY8" fmla="*/ 1102821 h 2899140"/>
                <a:gd name="csX0" fmla="*/ 424543 w 2448000"/>
                <a:gd name="csY0" fmla="*/ 1102821 h 2899140"/>
                <a:gd name="csX1" fmla="*/ 716995 w 2448000"/>
                <a:gd name="csY1" fmla="*/ 451140 h 2899140"/>
                <a:gd name="csX2" fmla="*/ 1992262 w 2448000"/>
                <a:gd name="csY2" fmla="*/ 70140 h 2899140"/>
                <a:gd name="csX3" fmla="*/ 2448000 w 2448000"/>
                <a:gd name="csY3" fmla="*/ 1168135 h 2899140"/>
                <a:gd name="csX4" fmla="*/ 2437114 w 2448000"/>
                <a:gd name="csY4" fmla="*/ 2889716 h 2899140"/>
                <a:gd name="csX5" fmla="*/ 1426205 w 2448000"/>
                <a:gd name="csY5" fmla="*/ 2082711 h 2899140"/>
                <a:gd name="csX6" fmla="*/ 716995 w 2448000"/>
                <a:gd name="csY6" fmla="*/ 2899140 h 2899140"/>
                <a:gd name="csX7" fmla="*/ 0 w 2448000"/>
                <a:gd name="csY7" fmla="*/ 2182145 h 2899140"/>
                <a:gd name="csX8" fmla="*/ 424543 w 2448000"/>
                <a:gd name="csY8" fmla="*/ 1102821 h 2899140"/>
                <a:gd name="csX0" fmla="*/ 424543 w 2883428"/>
                <a:gd name="csY0" fmla="*/ 1102821 h 2899140"/>
                <a:gd name="csX1" fmla="*/ 716995 w 2883428"/>
                <a:gd name="csY1" fmla="*/ 451140 h 2899140"/>
                <a:gd name="csX2" fmla="*/ 1992262 w 2883428"/>
                <a:gd name="csY2" fmla="*/ 70140 h 2899140"/>
                <a:gd name="csX3" fmla="*/ 2883428 w 2883428"/>
                <a:gd name="csY3" fmla="*/ 1135478 h 2899140"/>
                <a:gd name="csX4" fmla="*/ 2437114 w 2883428"/>
                <a:gd name="csY4" fmla="*/ 2889716 h 2899140"/>
                <a:gd name="csX5" fmla="*/ 1426205 w 2883428"/>
                <a:gd name="csY5" fmla="*/ 2082711 h 2899140"/>
                <a:gd name="csX6" fmla="*/ 716995 w 2883428"/>
                <a:gd name="csY6" fmla="*/ 2899140 h 2899140"/>
                <a:gd name="csX7" fmla="*/ 0 w 2883428"/>
                <a:gd name="csY7" fmla="*/ 2182145 h 2899140"/>
                <a:gd name="csX8" fmla="*/ 424543 w 2883428"/>
                <a:gd name="csY8" fmla="*/ 1102821 h 2899140"/>
                <a:gd name="csX0" fmla="*/ 424543 w 2883428"/>
                <a:gd name="csY0" fmla="*/ 1102821 h 2899140"/>
                <a:gd name="csX1" fmla="*/ 716995 w 2883428"/>
                <a:gd name="csY1" fmla="*/ 451140 h 2899140"/>
                <a:gd name="csX2" fmla="*/ 1992262 w 2883428"/>
                <a:gd name="csY2" fmla="*/ 70140 h 2899140"/>
                <a:gd name="csX3" fmla="*/ 2883428 w 2883428"/>
                <a:gd name="csY3" fmla="*/ 1135478 h 2899140"/>
                <a:gd name="csX4" fmla="*/ 2437114 w 2883428"/>
                <a:gd name="csY4" fmla="*/ 2889716 h 2899140"/>
                <a:gd name="csX5" fmla="*/ 1426205 w 2883428"/>
                <a:gd name="csY5" fmla="*/ 2082711 h 2899140"/>
                <a:gd name="csX6" fmla="*/ 716995 w 2883428"/>
                <a:gd name="csY6" fmla="*/ 2899140 h 2899140"/>
                <a:gd name="csX7" fmla="*/ 0 w 2883428"/>
                <a:gd name="csY7" fmla="*/ 2182145 h 2899140"/>
                <a:gd name="csX8" fmla="*/ 424543 w 2883428"/>
                <a:gd name="csY8" fmla="*/ 1102821 h 2899140"/>
                <a:gd name="csX0" fmla="*/ 424543 w 2888657"/>
                <a:gd name="csY0" fmla="*/ 1102821 h 2899140"/>
                <a:gd name="csX1" fmla="*/ 716995 w 2888657"/>
                <a:gd name="csY1" fmla="*/ 451140 h 2899140"/>
                <a:gd name="csX2" fmla="*/ 1992262 w 2888657"/>
                <a:gd name="csY2" fmla="*/ 70140 h 2899140"/>
                <a:gd name="csX3" fmla="*/ 2883428 w 2888657"/>
                <a:gd name="csY3" fmla="*/ 1135478 h 2899140"/>
                <a:gd name="csX4" fmla="*/ 2437114 w 2888657"/>
                <a:gd name="csY4" fmla="*/ 2889716 h 2899140"/>
                <a:gd name="csX5" fmla="*/ 1426205 w 2888657"/>
                <a:gd name="csY5" fmla="*/ 2082711 h 2899140"/>
                <a:gd name="csX6" fmla="*/ 716995 w 2888657"/>
                <a:gd name="csY6" fmla="*/ 2899140 h 2899140"/>
                <a:gd name="csX7" fmla="*/ 0 w 2888657"/>
                <a:gd name="csY7" fmla="*/ 2182145 h 2899140"/>
                <a:gd name="csX8" fmla="*/ 424543 w 2888657"/>
                <a:gd name="csY8" fmla="*/ 1102821 h 2899140"/>
                <a:gd name="csX0" fmla="*/ 424543 w 2897827"/>
                <a:gd name="csY0" fmla="*/ 1102821 h 2899140"/>
                <a:gd name="csX1" fmla="*/ 716995 w 2897827"/>
                <a:gd name="csY1" fmla="*/ 451140 h 2899140"/>
                <a:gd name="csX2" fmla="*/ 1992262 w 2897827"/>
                <a:gd name="csY2" fmla="*/ 70140 h 2899140"/>
                <a:gd name="csX3" fmla="*/ 2883428 w 2897827"/>
                <a:gd name="csY3" fmla="*/ 1135478 h 2899140"/>
                <a:gd name="csX4" fmla="*/ 2437114 w 2897827"/>
                <a:gd name="csY4" fmla="*/ 2889716 h 2899140"/>
                <a:gd name="csX5" fmla="*/ 1426205 w 2897827"/>
                <a:gd name="csY5" fmla="*/ 2082711 h 2899140"/>
                <a:gd name="csX6" fmla="*/ 716995 w 2897827"/>
                <a:gd name="csY6" fmla="*/ 2899140 h 2899140"/>
                <a:gd name="csX7" fmla="*/ 0 w 2897827"/>
                <a:gd name="csY7" fmla="*/ 2182145 h 2899140"/>
                <a:gd name="csX8" fmla="*/ 424543 w 2897827"/>
                <a:gd name="csY8" fmla="*/ 1102821 h 2899140"/>
                <a:gd name="csX0" fmla="*/ 424543 w 2897827"/>
                <a:gd name="csY0" fmla="*/ 1115555 h 2911874"/>
                <a:gd name="csX1" fmla="*/ 891167 w 2897827"/>
                <a:gd name="csY1" fmla="*/ 355017 h 2911874"/>
                <a:gd name="csX2" fmla="*/ 1992262 w 2897827"/>
                <a:gd name="csY2" fmla="*/ 82874 h 2911874"/>
                <a:gd name="csX3" fmla="*/ 2883428 w 2897827"/>
                <a:gd name="csY3" fmla="*/ 1148212 h 2911874"/>
                <a:gd name="csX4" fmla="*/ 2437114 w 2897827"/>
                <a:gd name="csY4" fmla="*/ 2902450 h 2911874"/>
                <a:gd name="csX5" fmla="*/ 1426205 w 2897827"/>
                <a:gd name="csY5" fmla="*/ 2095445 h 2911874"/>
                <a:gd name="csX6" fmla="*/ 716995 w 2897827"/>
                <a:gd name="csY6" fmla="*/ 2911874 h 2911874"/>
                <a:gd name="csX7" fmla="*/ 0 w 2897827"/>
                <a:gd name="csY7" fmla="*/ 2194879 h 2911874"/>
                <a:gd name="csX8" fmla="*/ 424543 w 2897827"/>
                <a:gd name="csY8" fmla="*/ 1115555 h 2911874"/>
                <a:gd name="csX0" fmla="*/ 424543 w 2897827"/>
                <a:gd name="csY0" fmla="*/ 1142850 h 2939169"/>
                <a:gd name="csX1" fmla="*/ 891167 w 2897827"/>
                <a:gd name="csY1" fmla="*/ 382312 h 2939169"/>
                <a:gd name="csX2" fmla="*/ 1992262 w 2897827"/>
                <a:gd name="csY2" fmla="*/ 110169 h 2939169"/>
                <a:gd name="csX3" fmla="*/ 2883428 w 2897827"/>
                <a:gd name="csY3" fmla="*/ 1175507 h 2939169"/>
                <a:gd name="csX4" fmla="*/ 2437114 w 2897827"/>
                <a:gd name="csY4" fmla="*/ 2929745 h 2939169"/>
                <a:gd name="csX5" fmla="*/ 1426205 w 2897827"/>
                <a:gd name="csY5" fmla="*/ 2122740 h 2939169"/>
                <a:gd name="csX6" fmla="*/ 716995 w 2897827"/>
                <a:gd name="csY6" fmla="*/ 2939169 h 2939169"/>
                <a:gd name="csX7" fmla="*/ 0 w 2897827"/>
                <a:gd name="csY7" fmla="*/ 2222174 h 2939169"/>
                <a:gd name="csX8" fmla="*/ 424543 w 2897827"/>
                <a:gd name="csY8" fmla="*/ 1142850 h 2939169"/>
                <a:gd name="csX0" fmla="*/ 424543 w 2897827"/>
                <a:gd name="csY0" fmla="*/ 1142850 h 2939169"/>
                <a:gd name="csX1" fmla="*/ 891167 w 2897827"/>
                <a:gd name="csY1" fmla="*/ 382312 h 2939169"/>
                <a:gd name="csX2" fmla="*/ 1992262 w 2897827"/>
                <a:gd name="csY2" fmla="*/ 110169 h 2939169"/>
                <a:gd name="csX3" fmla="*/ 2883428 w 2897827"/>
                <a:gd name="csY3" fmla="*/ 1175507 h 2939169"/>
                <a:gd name="csX4" fmla="*/ 2437114 w 2897827"/>
                <a:gd name="csY4" fmla="*/ 2929745 h 2939169"/>
                <a:gd name="csX5" fmla="*/ 1426205 w 2897827"/>
                <a:gd name="csY5" fmla="*/ 2122740 h 2939169"/>
                <a:gd name="csX6" fmla="*/ 716995 w 2897827"/>
                <a:gd name="csY6" fmla="*/ 2939169 h 2939169"/>
                <a:gd name="csX7" fmla="*/ 0 w 2897827"/>
                <a:gd name="csY7" fmla="*/ 2222174 h 2939169"/>
                <a:gd name="csX8" fmla="*/ 424543 w 2897827"/>
                <a:gd name="csY8" fmla="*/ 1142850 h 2939169"/>
                <a:gd name="csX0" fmla="*/ 424543 w 2897827"/>
                <a:gd name="csY0" fmla="*/ 1168621 h 2964940"/>
                <a:gd name="csX1" fmla="*/ 891167 w 2897827"/>
                <a:gd name="csY1" fmla="*/ 310111 h 2964940"/>
                <a:gd name="csX2" fmla="*/ 1992262 w 2897827"/>
                <a:gd name="csY2" fmla="*/ 135940 h 2964940"/>
                <a:gd name="csX3" fmla="*/ 2883428 w 2897827"/>
                <a:gd name="csY3" fmla="*/ 1201278 h 2964940"/>
                <a:gd name="csX4" fmla="*/ 2437114 w 2897827"/>
                <a:gd name="csY4" fmla="*/ 2955516 h 2964940"/>
                <a:gd name="csX5" fmla="*/ 1426205 w 2897827"/>
                <a:gd name="csY5" fmla="*/ 2148511 h 2964940"/>
                <a:gd name="csX6" fmla="*/ 716995 w 2897827"/>
                <a:gd name="csY6" fmla="*/ 2964940 h 2964940"/>
                <a:gd name="csX7" fmla="*/ 0 w 2897827"/>
                <a:gd name="csY7" fmla="*/ 2247945 h 2964940"/>
                <a:gd name="csX8" fmla="*/ 424543 w 2897827"/>
                <a:gd name="csY8" fmla="*/ 1168621 h 296494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2897827" h="2964940">
                  <a:moveTo>
                    <a:pt x="424543" y="1168621"/>
                  </a:moveTo>
                  <a:cubicBezTo>
                    <a:pt x="580084" y="915108"/>
                    <a:pt x="528797" y="443882"/>
                    <a:pt x="891167" y="310111"/>
                  </a:cubicBezTo>
                  <a:cubicBezTo>
                    <a:pt x="1359799" y="8940"/>
                    <a:pt x="1349459" y="-118060"/>
                    <a:pt x="1992262" y="135940"/>
                  </a:cubicBezTo>
                  <a:cubicBezTo>
                    <a:pt x="2612261" y="338653"/>
                    <a:pt x="2731515" y="835280"/>
                    <a:pt x="2883428" y="1201278"/>
                  </a:cubicBezTo>
                  <a:cubicBezTo>
                    <a:pt x="2945114" y="1873109"/>
                    <a:pt x="2810857" y="2348999"/>
                    <a:pt x="2437114" y="2955516"/>
                  </a:cubicBezTo>
                  <a:lnTo>
                    <a:pt x="1426205" y="2148511"/>
                  </a:lnTo>
                  <a:lnTo>
                    <a:pt x="716995" y="2964940"/>
                  </a:lnTo>
                  <a:lnTo>
                    <a:pt x="0" y="2247945"/>
                  </a:lnTo>
                  <a:lnTo>
                    <a:pt x="424543" y="1168621"/>
                  </a:ln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 dirty="0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F5E88D96-1215-590E-15E8-A5E6058F0DB5}"/>
                </a:ext>
              </a:extLst>
            </p:cNvPr>
            <p:cNvSpPr/>
            <p:nvPr/>
          </p:nvSpPr>
          <p:spPr>
            <a:xfrm>
              <a:off x="3338928" y="1448879"/>
              <a:ext cx="393700" cy="100109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29E53F97-D129-B4E0-B517-63ACE597CF7B}"/>
                </a:ext>
              </a:extLst>
            </p:cNvPr>
            <p:cNvSpPr/>
            <p:nvPr/>
          </p:nvSpPr>
          <p:spPr>
            <a:xfrm rot="2524538">
              <a:off x="5350937" y="2953762"/>
              <a:ext cx="535802" cy="112159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0B7F6DC9-F338-B66B-FC76-44D78219D51E}"/>
                    </a:ext>
                  </a:extLst>
                </p:cNvPr>
                <p:cNvSpPr txBox="1"/>
                <p:nvPr/>
              </p:nvSpPr>
              <p:spPr>
                <a:xfrm>
                  <a:off x="1814763" y="1551672"/>
                  <a:ext cx="1178784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12 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0B7F6DC9-F338-B66B-FC76-44D78219D51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14763" y="1551672"/>
                  <a:ext cx="1178784" cy="492443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227D71B6-3417-8DEC-997E-8EF2C7460E85}"/>
                </a:ext>
              </a:extLst>
            </p:cNvPr>
            <p:cNvCxnSpPr>
              <a:cxnSpLocks/>
              <a:endCxn id="21" idx="7"/>
            </p:cNvCxnSpPr>
            <p:nvPr/>
          </p:nvCxnSpPr>
          <p:spPr>
            <a:xfrm flipV="1">
              <a:off x="2404155" y="1437301"/>
              <a:ext cx="1208764" cy="1154068"/>
            </a:xfrm>
            <a:prstGeom prst="lin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330858AD-8187-36BB-79AC-72D6BEEF1F09}"/>
                </a:ext>
              </a:extLst>
            </p:cNvPr>
            <p:cNvCxnSpPr>
              <a:cxnSpLocks/>
              <a:endCxn id="21" idx="3"/>
            </p:cNvCxnSpPr>
            <p:nvPr/>
          </p:nvCxnSpPr>
          <p:spPr>
            <a:xfrm flipV="1">
              <a:off x="4898523" y="3208422"/>
              <a:ext cx="1218952" cy="1171532"/>
            </a:xfrm>
            <a:prstGeom prst="lin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4" name="Octagon 3">
              <a:extLst>
                <a:ext uri="{FF2B5EF4-FFF2-40B4-BE49-F238E27FC236}">
                  <a16:creationId xmlns:a16="http://schemas.microsoft.com/office/drawing/2014/main" id="{0696AC99-1FC7-0CA1-BBFF-92CC9A5B91C6}"/>
                </a:ext>
              </a:extLst>
            </p:cNvPr>
            <p:cNvSpPr/>
            <p:nvPr/>
          </p:nvSpPr>
          <p:spPr>
            <a:xfrm rot="3313020">
              <a:off x="2430069" y="1870197"/>
              <a:ext cx="2897827" cy="2964940"/>
            </a:xfrm>
            <a:custGeom>
              <a:avLst/>
              <a:gdLst>
                <a:gd name="csX0" fmla="*/ 0 w 2448000"/>
                <a:gd name="csY0" fmla="*/ 716995 h 2448000"/>
                <a:gd name="csX1" fmla="*/ 716995 w 2448000"/>
                <a:gd name="csY1" fmla="*/ 0 h 2448000"/>
                <a:gd name="csX2" fmla="*/ 1731005 w 2448000"/>
                <a:gd name="csY2" fmla="*/ 0 h 2448000"/>
                <a:gd name="csX3" fmla="*/ 2448000 w 2448000"/>
                <a:gd name="csY3" fmla="*/ 716995 h 2448000"/>
                <a:gd name="csX4" fmla="*/ 2448000 w 2448000"/>
                <a:gd name="csY4" fmla="*/ 1731005 h 2448000"/>
                <a:gd name="csX5" fmla="*/ 1731005 w 2448000"/>
                <a:gd name="csY5" fmla="*/ 2448000 h 2448000"/>
                <a:gd name="csX6" fmla="*/ 716995 w 2448000"/>
                <a:gd name="csY6" fmla="*/ 2448000 h 2448000"/>
                <a:gd name="csX7" fmla="*/ 0 w 2448000"/>
                <a:gd name="csY7" fmla="*/ 1731005 h 2448000"/>
                <a:gd name="csX8" fmla="*/ 0 w 2448000"/>
                <a:gd name="csY8" fmla="*/ 716995 h 2448000"/>
                <a:gd name="csX0" fmla="*/ 0 w 2448000"/>
                <a:gd name="csY0" fmla="*/ 716995 h 2448000"/>
                <a:gd name="csX1" fmla="*/ 716995 w 2448000"/>
                <a:gd name="csY1" fmla="*/ 0 h 2448000"/>
                <a:gd name="csX2" fmla="*/ 1731005 w 2448000"/>
                <a:gd name="csY2" fmla="*/ 0 h 2448000"/>
                <a:gd name="csX3" fmla="*/ 2448000 w 2448000"/>
                <a:gd name="csY3" fmla="*/ 716995 h 2448000"/>
                <a:gd name="csX4" fmla="*/ 2437114 w 2448000"/>
                <a:gd name="csY4" fmla="*/ 2438576 h 2448000"/>
                <a:gd name="csX5" fmla="*/ 1731005 w 2448000"/>
                <a:gd name="csY5" fmla="*/ 2448000 h 2448000"/>
                <a:gd name="csX6" fmla="*/ 716995 w 2448000"/>
                <a:gd name="csY6" fmla="*/ 2448000 h 2448000"/>
                <a:gd name="csX7" fmla="*/ 0 w 2448000"/>
                <a:gd name="csY7" fmla="*/ 1731005 h 2448000"/>
                <a:gd name="csX8" fmla="*/ 0 w 2448000"/>
                <a:gd name="csY8" fmla="*/ 716995 h 2448000"/>
                <a:gd name="csX0" fmla="*/ 0 w 2448000"/>
                <a:gd name="csY0" fmla="*/ 716995 h 2448000"/>
                <a:gd name="csX1" fmla="*/ 716995 w 2448000"/>
                <a:gd name="csY1" fmla="*/ 0 h 2448000"/>
                <a:gd name="csX2" fmla="*/ 1731005 w 2448000"/>
                <a:gd name="csY2" fmla="*/ 0 h 2448000"/>
                <a:gd name="csX3" fmla="*/ 2448000 w 2448000"/>
                <a:gd name="csY3" fmla="*/ 716995 h 2448000"/>
                <a:gd name="csX4" fmla="*/ 2437114 w 2448000"/>
                <a:gd name="csY4" fmla="*/ 2438576 h 2448000"/>
                <a:gd name="csX5" fmla="*/ 1426205 w 2448000"/>
                <a:gd name="csY5" fmla="*/ 1631571 h 2448000"/>
                <a:gd name="csX6" fmla="*/ 716995 w 2448000"/>
                <a:gd name="csY6" fmla="*/ 2448000 h 2448000"/>
                <a:gd name="csX7" fmla="*/ 0 w 2448000"/>
                <a:gd name="csY7" fmla="*/ 1731005 h 2448000"/>
                <a:gd name="csX8" fmla="*/ 0 w 2448000"/>
                <a:gd name="csY8" fmla="*/ 716995 h 2448000"/>
                <a:gd name="csX0" fmla="*/ 424543 w 2448000"/>
                <a:gd name="csY0" fmla="*/ 651681 h 2448000"/>
                <a:gd name="csX1" fmla="*/ 716995 w 2448000"/>
                <a:gd name="csY1" fmla="*/ 0 h 2448000"/>
                <a:gd name="csX2" fmla="*/ 1731005 w 2448000"/>
                <a:gd name="csY2" fmla="*/ 0 h 2448000"/>
                <a:gd name="csX3" fmla="*/ 2448000 w 2448000"/>
                <a:gd name="csY3" fmla="*/ 716995 h 2448000"/>
                <a:gd name="csX4" fmla="*/ 2437114 w 2448000"/>
                <a:gd name="csY4" fmla="*/ 2438576 h 2448000"/>
                <a:gd name="csX5" fmla="*/ 1426205 w 2448000"/>
                <a:gd name="csY5" fmla="*/ 1631571 h 2448000"/>
                <a:gd name="csX6" fmla="*/ 716995 w 2448000"/>
                <a:gd name="csY6" fmla="*/ 2448000 h 2448000"/>
                <a:gd name="csX7" fmla="*/ 0 w 2448000"/>
                <a:gd name="csY7" fmla="*/ 1731005 h 2448000"/>
                <a:gd name="csX8" fmla="*/ 424543 w 2448000"/>
                <a:gd name="csY8" fmla="*/ 651681 h 2448000"/>
                <a:gd name="csX0" fmla="*/ 424543 w 2448000"/>
                <a:gd name="csY0" fmla="*/ 1032681 h 2829000"/>
                <a:gd name="csX1" fmla="*/ 716995 w 2448000"/>
                <a:gd name="csY1" fmla="*/ 381000 h 2829000"/>
                <a:gd name="csX2" fmla="*/ 1992262 w 2448000"/>
                <a:gd name="csY2" fmla="*/ 0 h 2829000"/>
                <a:gd name="csX3" fmla="*/ 2448000 w 2448000"/>
                <a:gd name="csY3" fmla="*/ 1097995 h 2829000"/>
                <a:gd name="csX4" fmla="*/ 2437114 w 2448000"/>
                <a:gd name="csY4" fmla="*/ 2819576 h 2829000"/>
                <a:gd name="csX5" fmla="*/ 1426205 w 2448000"/>
                <a:gd name="csY5" fmla="*/ 2012571 h 2829000"/>
                <a:gd name="csX6" fmla="*/ 716995 w 2448000"/>
                <a:gd name="csY6" fmla="*/ 2829000 h 2829000"/>
                <a:gd name="csX7" fmla="*/ 0 w 2448000"/>
                <a:gd name="csY7" fmla="*/ 2112005 h 2829000"/>
                <a:gd name="csX8" fmla="*/ 424543 w 2448000"/>
                <a:gd name="csY8" fmla="*/ 1032681 h 2829000"/>
                <a:gd name="csX0" fmla="*/ 424543 w 2448000"/>
                <a:gd name="csY0" fmla="*/ 1102821 h 2899140"/>
                <a:gd name="csX1" fmla="*/ 716995 w 2448000"/>
                <a:gd name="csY1" fmla="*/ 451140 h 2899140"/>
                <a:gd name="csX2" fmla="*/ 1992262 w 2448000"/>
                <a:gd name="csY2" fmla="*/ 70140 h 2899140"/>
                <a:gd name="csX3" fmla="*/ 2448000 w 2448000"/>
                <a:gd name="csY3" fmla="*/ 1168135 h 2899140"/>
                <a:gd name="csX4" fmla="*/ 2437114 w 2448000"/>
                <a:gd name="csY4" fmla="*/ 2889716 h 2899140"/>
                <a:gd name="csX5" fmla="*/ 1426205 w 2448000"/>
                <a:gd name="csY5" fmla="*/ 2082711 h 2899140"/>
                <a:gd name="csX6" fmla="*/ 716995 w 2448000"/>
                <a:gd name="csY6" fmla="*/ 2899140 h 2899140"/>
                <a:gd name="csX7" fmla="*/ 0 w 2448000"/>
                <a:gd name="csY7" fmla="*/ 2182145 h 2899140"/>
                <a:gd name="csX8" fmla="*/ 424543 w 2448000"/>
                <a:gd name="csY8" fmla="*/ 1102821 h 2899140"/>
                <a:gd name="csX0" fmla="*/ 424543 w 2448000"/>
                <a:gd name="csY0" fmla="*/ 1102821 h 2899140"/>
                <a:gd name="csX1" fmla="*/ 716995 w 2448000"/>
                <a:gd name="csY1" fmla="*/ 451140 h 2899140"/>
                <a:gd name="csX2" fmla="*/ 1992262 w 2448000"/>
                <a:gd name="csY2" fmla="*/ 70140 h 2899140"/>
                <a:gd name="csX3" fmla="*/ 2448000 w 2448000"/>
                <a:gd name="csY3" fmla="*/ 1168135 h 2899140"/>
                <a:gd name="csX4" fmla="*/ 2437114 w 2448000"/>
                <a:gd name="csY4" fmla="*/ 2889716 h 2899140"/>
                <a:gd name="csX5" fmla="*/ 1426205 w 2448000"/>
                <a:gd name="csY5" fmla="*/ 2082711 h 2899140"/>
                <a:gd name="csX6" fmla="*/ 716995 w 2448000"/>
                <a:gd name="csY6" fmla="*/ 2899140 h 2899140"/>
                <a:gd name="csX7" fmla="*/ 0 w 2448000"/>
                <a:gd name="csY7" fmla="*/ 2182145 h 2899140"/>
                <a:gd name="csX8" fmla="*/ 424543 w 2448000"/>
                <a:gd name="csY8" fmla="*/ 1102821 h 2899140"/>
                <a:gd name="csX0" fmla="*/ 424543 w 2883428"/>
                <a:gd name="csY0" fmla="*/ 1102821 h 2899140"/>
                <a:gd name="csX1" fmla="*/ 716995 w 2883428"/>
                <a:gd name="csY1" fmla="*/ 451140 h 2899140"/>
                <a:gd name="csX2" fmla="*/ 1992262 w 2883428"/>
                <a:gd name="csY2" fmla="*/ 70140 h 2899140"/>
                <a:gd name="csX3" fmla="*/ 2883428 w 2883428"/>
                <a:gd name="csY3" fmla="*/ 1135478 h 2899140"/>
                <a:gd name="csX4" fmla="*/ 2437114 w 2883428"/>
                <a:gd name="csY4" fmla="*/ 2889716 h 2899140"/>
                <a:gd name="csX5" fmla="*/ 1426205 w 2883428"/>
                <a:gd name="csY5" fmla="*/ 2082711 h 2899140"/>
                <a:gd name="csX6" fmla="*/ 716995 w 2883428"/>
                <a:gd name="csY6" fmla="*/ 2899140 h 2899140"/>
                <a:gd name="csX7" fmla="*/ 0 w 2883428"/>
                <a:gd name="csY7" fmla="*/ 2182145 h 2899140"/>
                <a:gd name="csX8" fmla="*/ 424543 w 2883428"/>
                <a:gd name="csY8" fmla="*/ 1102821 h 2899140"/>
                <a:gd name="csX0" fmla="*/ 424543 w 2883428"/>
                <a:gd name="csY0" fmla="*/ 1102821 h 2899140"/>
                <a:gd name="csX1" fmla="*/ 716995 w 2883428"/>
                <a:gd name="csY1" fmla="*/ 451140 h 2899140"/>
                <a:gd name="csX2" fmla="*/ 1992262 w 2883428"/>
                <a:gd name="csY2" fmla="*/ 70140 h 2899140"/>
                <a:gd name="csX3" fmla="*/ 2883428 w 2883428"/>
                <a:gd name="csY3" fmla="*/ 1135478 h 2899140"/>
                <a:gd name="csX4" fmla="*/ 2437114 w 2883428"/>
                <a:gd name="csY4" fmla="*/ 2889716 h 2899140"/>
                <a:gd name="csX5" fmla="*/ 1426205 w 2883428"/>
                <a:gd name="csY5" fmla="*/ 2082711 h 2899140"/>
                <a:gd name="csX6" fmla="*/ 716995 w 2883428"/>
                <a:gd name="csY6" fmla="*/ 2899140 h 2899140"/>
                <a:gd name="csX7" fmla="*/ 0 w 2883428"/>
                <a:gd name="csY7" fmla="*/ 2182145 h 2899140"/>
                <a:gd name="csX8" fmla="*/ 424543 w 2883428"/>
                <a:gd name="csY8" fmla="*/ 1102821 h 2899140"/>
                <a:gd name="csX0" fmla="*/ 424543 w 2888657"/>
                <a:gd name="csY0" fmla="*/ 1102821 h 2899140"/>
                <a:gd name="csX1" fmla="*/ 716995 w 2888657"/>
                <a:gd name="csY1" fmla="*/ 451140 h 2899140"/>
                <a:gd name="csX2" fmla="*/ 1992262 w 2888657"/>
                <a:gd name="csY2" fmla="*/ 70140 h 2899140"/>
                <a:gd name="csX3" fmla="*/ 2883428 w 2888657"/>
                <a:gd name="csY3" fmla="*/ 1135478 h 2899140"/>
                <a:gd name="csX4" fmla="*/ 2437114 w 2888657"/>
                <a:gd name="csY4" fmla="*/ 2889716 h 2899140"/>
                <a:gd name="csX5" fmla="*/ 1426205 w 2888657"/>
                <a:gd name="csY5" fmla="*/ 2082711 h 2899140"/>
                <a:gd name="csX6" fmla="*/ 716995 w 2888657"/>
                <a:gd name="csY6" fmla="*/ 2899140 h 2899140"/>
                <a:gd name="csX7" fmla="*/ 0 w 2888657"/>
                <a:gd name="csY7" fmla="*/ 2182145 h 2899140"/>
                <a:gd name="csX8" fmla="*/ 424543 w 2888657"/>
                <a:gd name="csY8" fmla="*/ 1102821 h 2899140"/>
                <a:gd name="csX0" fmla="*/ 424543 w 2897827"/>
                <a:gd name="csY0" fmla="*/ 1102821 h 2899140"/>
                <a:gd name="csX1" fmla="*/ 716995 w 2897827"/>
                <a:gd name="csY1" fmla="*/ 451140 h 2899140"/>
                <a:gd name="csX2" fmla="*/ 1992262 w 2897827"/>
                <a:gd name="csY2" fmla="*/ 70140 h 2899140"/>
                <a:gd name="csX3" fmla="*/ 2883428 w 2897827"/>
                <a:gd name="csY3" fmla="*/ 1135478 h 2899140"/>
                <a:gd name="csX4" fmla="*/ 2437114 w 2897827"/>
                <a:gd name="csY4" fmla="*/ 2889716 h 2899140"/>
                <a:gd name="csX5" fmla="*/ 1426205 w 2897827"/>
                <a:gd name="csY5" fmla="*/ 2082711 h 2899140"/>
                <a:gd name="csX6" fmla="*/ 716995 w 2897827"/>
                <a:gd name="csY6" fmla="*/ 2899140 h 2899140"/>
                <a:gd name="csX7" fmla="*/ 0 w 2897827"/>
                <a:gd name="csY7" fmla="*/ 2182145 h 2899140"/>
                <a:gd name="csX8" fmla="*/ 424543 w 2897827"/>
                <a:gd name="csY8" fmla="*/ 1102821 h 2899140"/>
                <a:gd name="csX0" fmla="*/ 424543 w 2897827"/>
                <a:gd name="csY0" fmla="*/ 1115555 h 2911874"/>
                <a:gd name="csX1" fmla="*/ 891167 w 2897827"/>
                <a:gd name="csY1" fmla="*/ 355017 h 2911874"/>
                <a:gd name="csX2" fmla="*/ 1992262 w 2897827"/>
                <a:gd name="csY2" fmla="*/ 82874 h 2911874"/>
                <a:gd name="csX3" fmla="*/ 2883428 w 2897827"/>
                <a:gd name="csY3" fmla="*/ 1148212 h 2911874"/>
                <a:gd name="csX4" fmla="*/ 2437114 w 2897827"/>
                <a:gd name="csY4" fmla="*/ 2902450 h 2911874"/>
                <a:gd name="csX5" fmla="*/ 1426205 w 2897827"/>
                <a:gd name="csY5" fmla="*/ 2095445 h 2911874"/>
                <a:gd name="csX6" fmla="*/ 716995 w 2897827"/>
                <a:gd name="csY6" fmla="*/ 2911874 h 2911874"/>
                <a:gd name="csX7" fmla="*/ 0 w 2897827"/>
                <a:gd name="csY7" fmla="*/ 2194879 h 2911874"/>
                <a:gd name="csX8" fmla="*/ 424543 w 2897827"/>
                <a:gd name="csY8" fmla="*/ 1115555 h 2911874"/>
                <a:gd name="csX0" fmla="*/ 424543 w 2897827"/>
                <a:gd name="csY0" fmla="*/ 1142850 h 2939169"/>
                <a:gd name="csX1" fmla="*/ 891167 w 2897827"/>
                <a:gd name="csY1" fmla="*/ 382312 h 2939169"/>
                <a:gd name="csX2" fmla="*/ 1992262 w 2897827"/>
                <a:gd name="csY2" fmla="*/ 110169 h 2939169"/>
                <a:gd name="csX3" fmla="*/ 2883428 w 2897827"/>
                <a:gd name="csY3" fmla="*/ 1175507 h 2939169"/>
                <a:gd name="csX4" fmla="*/ 2437114 w 2897827"/>
                <a:gd name="csY4" fmla="*/ 2929745 h 2939169"/>
                <a:gd name="csX5" fmla="*/ 1426205 w 2897827"/>
                <a:gd name="csY5" fmla="*/ 2122740 h 2939169"/>
                <a:gd name="csX6" fmla="*/ 716995 w 2897827"/>
                <a:gd name="csY6" fmla="*/ 2939169 h 2939169"/>
                <a:gd name="csX7" fmla="*/ 0 w 2897827"/>
                <a:gd name="csY7" fmla="*/ 2222174 h 2939169"/>
                <a:gd name="csX8" fmla="*/ 424543 w 2897827"/>
                <a:gd name="csY8" fmla="*/ 1142850 h 2939169"/>
                <a:gd name="csX0" fmla="*/ 424543 w 2897827"/>
                <a:gd name="csY0" fmla="*/ 1142850 h 2939169"/>
                <a:gd name="csX1" fmla="*/ 891167 w 2897827"/>
                <a:gd name="csY1" fmla="*/ 382312 h 2939169"/>
                <a:gd name="csX2" fmla="*/ 1992262 w 2897827"/>
                <a:gd name="csY2" fmla="*/ 110169 h 2939169"/>
                <a:gd name="csX3" fmla="*/ 2883428 w 2897827"/>
                <a:gd name="csY3" fmla="*/ 1175507 h 2939169"/>
                <a:gd name="csX4" fmla="*/ 2437114 w 2897827"/>
                <a:gd name="csY4" fmla="*/ 2929745 h 2939169"/>
                <a:gd name="csX5" fmla="*/ 1426205 w 2897827"/>
                <a:gd name="csY5" fmla="*/ 2122740 h 2939169"/>
                <a:gd name="csX6" fmla="*/ 716995 w 2897827"/>
                <a:gd name="csY6" fmla="*/ 2939169 h 2939169"/>
                <a:gd name="csX7" fmla="*/ 0 w 2897827"/>
                <a:gd name="csY7" fmla="*/ 2222174 h 2939169"/>
                <a:gd name="csX8" fmla="*/ 424543 w 2897827"/>
                <a:gd name="csY8" fmla="*/ 1142850 h 2939169"/>
                <a:gd name="csX0" fmla="*/ 424543 w 2897827"/>
                <a:gd name="csY0" fmla="*/ 1168621 h 2964940"/>
                <a:gd name="csX1" fmla="*/ 891167 w 2897827"/>
                <a:gd name="csY1" fmla="*/ 310111 h 2964940"/>
                <a:gd name="csX2" fmla="*/ 1992262 w 2897827"/>
                <a:gd name="csY2" fmla="*/ 135940 h 2964940"/>
                <a:gd name="csX3" fmla="*/ 2883428 w 2897827"/>
                <a:gd name="csY3" fmla="*/ 1201278 h 2964940"/>
                <a:gd name="csX4" fmla="*/ 2437114 w 2897827"/>
                <a:gd name="csY4" fmla="*/ 2955516 h 2964940"/>
                <a:gd name="csX5" fmla="*/ 1426205 w 2897827"/>
                <a:gd name="csY5" fmla="*/ 2148511 h 2964940"/>
                <a:gd name="csX6" fmla="*/ 716995 w 2897827"/>
                <a:gd name="csY6" fmla="*/ 2964940 h 2964940"/>
                <a:gd name="csX7" fmla="*/ 0 w 2897827"/>
                <a:gd name="csY7" fmla="*/ 2247945 h 2964940"/>
                <a:gd name="csX8" fmla="*/ 424543 w 2897827"/>
                <a:gd name="csY8" fmla="*/ 1168621 h 296494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2897827" h="2964940">
                  <a:moveTo>
                    <a:pt x="424543" y="1168621"/>
                  </a:moveTo>
                  <a:cubicBezTo>
                    <a:pt x="580084" y="915108"/>
                    <a:pt x="528797" y="443882"/>
                    <a:pt x="891167" y="310111"/>
                  </a:cubicBezTo>
                  <a:cubicBezTo>
                    <a:pt x="1359799" y="8940"/>
                    <a:pt x="1349459" y="-118060"/>
                    <a:pt x="1992262" y="135940"/>
                  </a:cubicBezTo>
                  <a:cubicBezTo>
                    <a:pt x="2612261" y="338653"/>
                    <a:pt x="2731515" y="835280"/>
                    <a:pt x="2883428" y="1201278"/>
                  </a:cubicBezTo>
                  <a:cubicBezTo>
                    <a:pt x="2945114" y="1873109"/>
                    <a:pt x="2810857" y="2348999"/>
                    <a:pt x="2437114" y="2955516"/>
                  </a:cubicBezTo>
                  <a:lnTo>
                    <a:pt x="1426205" y="2148511"/>
                  </a:lnTo>
                  <a:lnTo>
                    <a:pt x="716995" y="2964940"/>
                  </a:lnTo>
                  <a:lnTo>
                    <a:pt x="0" y="2247945"/>
                  </a:lnTo>
                  <a:lnTo>
                    <a:pt x="424543" y="1168621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5130230D-01C0-45DB-FF81-0763A96F9D09}"/>
                    </a:ext>
                  </a:extLst>
                </p:cNvPr>
                <p:cNvSpPr txBox="1"/>
                <p:nvPr/>
              </p:nvSpPr>
              <p:spPr>
                <a:xfrm>
                  <a:off x="3288697" y="2957892"/>
                  <a:ext cx="1381980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17 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  <m:sSup>
                          <m:sSupPr>
                            <m:ctrlPr>
                              <a:rPr lang="en-GB" sz="32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32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en-GB" sz="32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5130230D-01C0-45DB-FF81-0763A96F9D0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88697" y="2957892"/>
                  <a:ext cx="1381980" cy="492443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216569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4DE052-AB6D-B9B6-D1BB-1FD92FBEE8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7D8921F-10C8-626F-1ECE-677E38259D0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90525" y="301116"/>
            <a:ext cx="9517063" cy="5805997"/>
          </a:xfrm>
        </p:spPr>
        <p:txBody>
          <a:bodyPr/>
          <a:lstStyle/>
          <a:p>
            <a:r>
              <a:rPr lang="en-GB" sz="4000" dirty="0"/>
              <a:t>Calculate the volume of the prism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 drawn accurately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2168111D-EC57-9567-9B27-0F248E3DC31A}"/>
                  </a:ext>
                </a:extLst>
              </p:cNvPr>
              <p:cNvSpPr/>
              <p:nvPr/>
            </p:nvSpPr>
            <p:spPr>
              <a:xfrm>
                <a:off x="1679537" y="5216023"/>
                <a:ext cx="6939038" cy="1487061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132 </m:t>
                      </m:r>
                      <m:r>
                        <a:rPr lang="en-US" sz="6000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sSup>
                        <m:sSupPr>
                          <m:ctrlPr>
                            <a:rPr lang="en-GB" sz="6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60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en-GB" sz="6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US" sz="6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2168111D-EC57-9567-9B27-0F248E3DC31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9537" y="5216023"/>
                <a:ext cx="6939038" cy="1487061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7" name="Group 36">
            <a:extLst>
              <a:ext uri="{FF2B5EF4-FFF2-40B4-BE49-F238E27FC236}">
                <a16:creationId xmlns:a16="http://schemas.microsoft.com/office/drawing/2014/main" id="{1F015B27-8D5F-17C7-6911-DCDFDF759F2A}"/>
              </a:ext>
            </a:extLst>
          </p:cNvPr>
          <p:cNvGrpSpPr/>
          <p:nvPr/>
        </p:nvGrpSpPr>
        <p:grpSpPr>
          <a:xfrm>
            <a:off x="2662014" y="1478561"/>
            <a:ext cx="4488219" cy="3451105"/>
            <a:chOff x="2141018" y="1229803"/>
            <a:chExt cx="4488219" cy="3451105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4F9BA19C-B176-CA9C-5AEA-675B47913E1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679405" y="2198427"/>
              <a:ext cx="740065" cy="1005687"/>
            </a:xfrm>
            <a:prstGeom prst="lin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5" name="Pentagon 4">
              <a:extLst>
                <a:ext uri="{FF2B5EF4-FFF2-40B4-BE49-F238E27FC236}">
                  <a16:creationId xmlns:a16="http://schemas.microsoft.com/office/drawing/2014/main" id="{34C7D20C-3957-1F49-B42B-3E42F524B236}"/>
                </a:ext>
              </a:extLst>
            </p:cNvPr>
            <p:cNvSpPr/>
            <p:nvPr/>
          </p:nvSpPr>
          <p:spPr>
            <a:xfrm>
              <a:off x="3419470" y="2315390"/>
              <a:ext cx="2392326" cy="2358159"/>
            </a:xfrm>
            <a:prstGeom prst="pentagon">
              <a:avLst/>
            </a:prstGeom>
            <a:solidFill>
              <a:schemeClr val="bg1">
                <a:lumMod val="75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 dirty="0"/>
            </a:p>
          </p:txBody>
        </p: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E1D9C73B-E4AE-3574-9E37-6FD685D7309C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129516" y="3675221"/>
              <a:ext cx="740065" cy="1005687"/>
            </a:xfrm>
            <a:prstGeom prst="lin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6345BEC5-62EF-D916-33FE-B8FD289D20ED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875568" y="1309703"/>
              <a:ext cx="740065" cy="1005687"/>
            </a:xfrm>
            <a:prstGeom prst="lin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A905EF6D-1848-8575-AC61-130F55D2F11C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071731" y="2198426"/>
              <a:ext cx="740065" cy="1005687"/>
            </a:xfrm>
            <a:prstGeom prst="lin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F721BB95-39CF-C6E1-CABF-ACAEF4086B3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80841" y="1309703"/>
              <a:ext cx="1201478" cy="878533"/>
            </a:xfrm>
            <a:prstGeom prst="lin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7CD8D04D-7CA1-05B5-88D6-C2ECB2DB516B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669539" y="2172287"/>
              <a:ext cx="455426" cy="1502934"/>
            </a:xfrm>
            <a:prstGeom prst="lin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74DFC5EA-750E-7FAF-1623-6F85755844E7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882319" y="1309703"/>
              <a:ext cx="1189412" cy="888723"/>
            </a:xfrm>
            <a:prstGeom prst="lin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CF33973D-3223-1FDE-B04D-508FEF5C54D2}"/>
                    </a:ext>
                  </a:extLst>
                </p:cNvPr>
                <p:cNvSpPr txBox="1"/>
                <p:nvPr/>
              </p:nvSpPr>
              <p:spPr>
                <a:xfrm>
                  <a:off x="5450453" y="2266126"/>
                  <a:ext cx="1178784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11 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CF33973D-3223-1FDE-B04D-508FEF5C54D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50453" y="2266126"/>
                  <a:ext cx="1178784" cy="492443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BB12E753-8DB3-1348-2F1D-49E6A23DF931}"/>
                    </a:ext>
                  </a:extLst>
                </p:cNvPr>
                <p:cNvSpPr txBox="1"/>
                <p:nvPr/>
              </p:nvSpPr>
              <p:spPr>
                <a:xfrm>
                  <a:off x="4006292" y="3359166"/>
                  <a:ext cx="1381980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12 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  <m:sSup>
                          <m:sSupPr>
                            <m:ctrlPr>
                              <a:rPr lang="en-GB" sz="32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32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en-GB" sz="32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BB12E753-8DB3-1348-2F1D-49E6A23DF93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06292" y="3359166"/>
                  <a:ext cx="1381980" cy="492443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9D5EDC3C-6FE9-B3AA-A45D-B763F1BB5A82}"/>
                    </a:ext>
                  </a:extLst>
                </p:cNvPr>
                <p:cNvSpPr txBox="1"/>
                <p:nvPr/>
              </p:nvSpPr>
              <p:spPr>
                <a:xfrm>
                  <a:off x="2141018" y="1229803"/>
                  <a:ext cx="1178784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10 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9D5EDC3C-6FE9-B3AA-A45D-B763F1BB5A8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41018" y="1229803"/>
                  <a:ext cx="1178784" cy="49244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100168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2807B5-74D9-7CF3-C0FE-A8BA04C12E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8EAF6DA-E20A-A5AE-8010-3F3614E9EFE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90525" y="301116"/>
            <a:ext cx="9517063" cy="5805997"/>
          </a:xfrm>
        </p:spPr>
        <p:txBody>
          <a:bodyPr/>
          <a:lstStyle/>
          <a:p>
            <a:r>
              <a:rPr lang="en-GB" sz="4000" dirty="0"/>
              <a:t>Calculate the volume of the prism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 drawn accurately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927EE3B4-C99F-B6A9-47C0-3F5594324420}"/>
                  </a:ext>
                </a:extLst>
              </p:cNvPr>
              <p:cNvSpPr/>
              <p:nvPr/>
            </p:nvSpPr>
            <p:spPr>
              <a:xfrm>
                <a:off x="1679537" y="5216023"/>
                <a:ext cx="6939038" cy="1487061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560 </m:t>
                      </m:r>
                      <m:r>
                        <a:rPr lang="en-US" sz="6000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sSup>
                        <m:sSupPr>
                          <m:ctrlPr>
                            <a:rPr lang="en-GB" sz="6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60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en-GB" sz="6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US" sz="6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927EE3B4-C99F-B6A9-47C0-3F559432442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9537" y="5216023"/>
                <a:ext cx="6939038" cy="1487061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9" name="Group 18">
            <a:extLst>
              <a:ext uri="{FF2B5EF4-FFF2-40B4-BE49-F238E27FC236}">
                <a16:creationId xmlns:a16="http://schemas.microsoft.com/office/drawing/2014/main" id="{55DE14E3-DE5A-7287-B757-1C6D039FA70C}"/>
              </a:ext>
            </a:extLst>
          </p:cNvPr>
          <p:cNvGrpSpPr/>
          <p:nvPr/>
        </p:nvGrpSpPr>
        <p:grpSpPr>
          <a:xfrm>
            <a:off x="2538456" y="1457510"/>
            <a:ext cx="4508627" cy="3162542"/>
            <a:chOff x="1941556" y="1301491"/>
            <a:chExt cx="4508627" cy="3162542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5AA6F651-3059-5F94-34E9-A5FAF5AA6B1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939710" y="2797352"/>
              <a:ext cx="465591" cy="1117018"/>
            </a:xfrm>
            <a:prstGeom prst="lin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1A508990-6292-2486-C1B4-6C8A26886EF5}"/>
                    </a:ext>
                  </a:extLst>
                </p:cNvPr>
                <p:cNvSpPr txBox="1"/>
                <p:nvPr/>
              </p:nvSpPr>
              <p:spPr>
                <a:xfrm>
                  <a:off x="5271399" y="3182778"/>
                  <a:ext cx="1178784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14 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1A508990-6292-2486-C1B4-6C8A26886EF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71399" y="3182778"/>
                  <a:ext cx="1178784" cy="492443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EAABAB02-FCC2-ADFF-666F-031BA33D4652}"/>
                    </a:ext>
                  </a:extLst>
                </p:cNvPr>
                <p:cNvSpPr txBox="1"/>
                <p:nvPr/>
              </p:nvSpPr>
              <p:spPr>
                <a:xfrm>
                  <a:off x="1941556" y="2936556"/>
                  <a:ext cx="951158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8 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EAABAB02-FCC2-ADFF-666F-031BA33D465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41556" y="2936556"/>
                  <a:ext cx="951158" cy="492443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5FCF46BD-FB54-7950-5C4C-66B9F3609215}"/>
                    </a:ext>
                  </a:extLst>
                </p:cNvPr>
                <p:cNvSpPr txBox="1"/>
                <p:nvPr/>
              </p:nvSpPr>
              <p:spPr>
                <a:xfrm>
                  <a:off x="3286422" y="3971590"/>
                  <a:ext cx="1178784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10 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5FCF46BD-FB54-7950-5C4C-66B9F360921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86422" y="3971590"/>
                  <a:ext cx="1178784" cy="49244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" name="Right Triangle 3">
              <a:extLst>
                <a:ext uri="{FF2B5EF4-FFF2-40B4-BE49-F238E27FC236}">
                  <a16:creationId xmlns:a16="http://schemas.microsoft.com/office/drawing/2014/main" id="{BBBA564E-D0A4-D5DF-B24F-968195F42792}"/>
                </a:ext>
              </a:extLst>
            </p:cNvPr>
            <p:cNvSpPr/>
            <p:nvPr/>
          </p:nvSpPr>
          <p:spPr>
            <a:xfrm>
              <a:off x="3032649" y="2427309"/>
              <a:ext cx="1907061" cy="1487061"/>
            </a:xfrm>
            <a:prstGeom prst="rtTriangle">
              <a:avLst/>
            </a:prstGeom>
            <a:solidFill>
              <a:schemeClr val="bg1">
                <a:lumMod val="75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/>
            </a:p>
          </p:txBody>
        </p: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32B6FD36-0493-6C1F-9A6D-55416ECEDE5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032649" y="1301491"/>
              <a:ext cx="465591" cy="1117018"/>
            </a:xfrm>
            <a:prstGeom prst="lin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7CB5B899-D74D-B31D-4DBA-AC7FB2367AEE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498240" y="1318561"/>
              <a:ext cx="1933933" cy="1495861"/>
            </a:xfrm>
            <a:prstGeom prst="lin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16" name="L-Shape 15">
              <a:extLst>
                <a:ext uri="{FF2B5EF4-FFF2-40B4-BE49-F238E27FC236}">
                  <a16:creationId xmlns:a16="http://schemas.microsoft.com/office/drawing/2014/main" id="{148ABBE3-C87B-82CF-2A36-203455E30AA5}"/>
                </a:ext>
              </a:extLst>
            </p:cNvPr>
            <p:cNvSpPr/>
            <p:nvPr/>
          </p:nvSpPr>
          <p:spPr>
            <a:xfrm flipH="1" flipV="1">
              <a:off x="3032649" y="3727266"/>
              <a:ext cx="180000" cy="180000"/>
            </a:xfrm>
            <a:prstGeom prst="corner">
              <a:avLst>
                <a:gd name="adj1" fmla="val 0"/>
                <a:gd name="adj2" fmla="val 0"/>
              </a:avLst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121594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40B6F0-BB88-0DAB-67EE-67CA221249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9E0D4B3-785D-06BB-4BD7-48F2AE95E87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90525" y="301116"/>
            <a:ext cx="9517063" cy="5805997"/>
          </a:xfrm>
        </p:spPr>
        <p:txBody>
          <a:bodyPr/>
          <a:lstStyle/>
          <a:p>
            <a:r>
              <a:rPr lang="en-GB" sz="4000" dirty="0"/>
              <a:t>Calculate the volume of the prism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 drawn accurately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C97B455C-5292-C48E-7534-7E4A8D114119}"/>
                  </a:ext>
                </a:extLst>
              </p:cNvPr>
              <p:cNvSpPr/>
              <p:nvPr/>
            </p:nvSpPr>
            <p:spPr>
              <a:xfrm>
                <a:off x="1679537" y="5216023"/>
                <a:ext cx="6939038" cy="1487061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270 </m:t>
                      </m:r>
                      <m:r>
                        <a:rPr lang="en-US" sz="6000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sSup>
                        <m:sSupPr>
                          <m:ctrlPr>
                            <a:rPr lang="en-GB" sz="6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60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en-GB" sz="6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US" sz="6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C97B455C-5292-C48E-7534-7E4A8D11411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9537" y="5216023"/>
                <a:ext cx="6939038" cy="1487061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roup 9">
            <a:extLst>
              <a:ext uri="{FF2B5EF4-FFF2-40B4-BE49-F238E27FC236}">
                <a16:creationId xmlns:a16="http://schemas.microsoft.com/office/drawing/2014/main" id="{3E843D6E-D9FC-CFE2-2D1D-8A7B3791579F}"/>
              </a:ext>
            </a:extLst>
          </p:cNvPr>
          <p:cNvGrpSpPr/>
          <p:nvPr/>
        </p:nvGrpSpPr>
        <p:grpSpPr>
          <a:xfrm>
            <a:off x="562535" y="1457510"/>
            <a:ext cx="7455287" cy="3185695"/>
            <a:chOff x="562535" y="1457510"/>
            <a:chExt cx="7455287" cy="3185695"/>
          </a:xfrm>
        </p:grpSpPr>
        <p:sp>
          <p:nvSpPr>
            <p:cNvPr id="4" name="Right Triangle 3">
              <a:extLst>
                <a:ext uri="{FF2B5EF4-FFF2-40B4-BE49-F238E27FC236}">
                  <a16:creationId xmlns:a16="http://schemas.microsoft.com/office/drawing/2014/main" id="{47982CE8-40AE-6BEF-CAF9-55B8740DF335}"/>
                </a:ext>
              </a:extLst>
            </p:cNvPr>
            <p:cNvSpPr/>
            <p:nvPr/>
          </p:nvSpPr>
          <p:spPr>
            <a:xfrm>
              <a:off x="1679537" y="2583328"/>
              <a:ext cx="3857073" cy="1487061"/>
            </a:xfrm>
            <a:prstGeom prst="rtTriangle">
              <a:avLst/>
            </a:prstGeom>
            <a:solidFill>
              <a:schemeClr val="bg1">
                <a:lumMod val="75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0B381E84-4178-86AD-85C2-CC8BB7C3D6D3}"/>
                    </a:ext>
                  </a:extLst>
                </p:cNvPr>
                <p:cNvSpPr txBox="1"/>
                <p:nvPr/>
              </p:nvSpPr>
              <p:spPr>
                <a:xfrm>
                  <a:off x="6839038" y="3492283"/>
                  <a:ext cx="1178784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12 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0B381E84-4178-86AD-85C2-CC8BB7C3D6D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39038" y="3492283"/>
                  <a:ext cx="1178784" cy="492443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4B41D359-8691-2824-20E8-58C5ABED2EA0}"/>
                    </a:ext>
                  </a:extLst>
                </p:cNvPr>
                <p:cNvSpPr txBox="1"/>
                <p:nvPr/>
              </p:nvSpPr>
              <p:spPr>
                <a:xfrm>
                  <a:off x="562535" y="3182778"/>
                  <a:ext cx="951158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3 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4B41D359-8691-2824-20E8-58C5ABED2EA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2535" y="3182778"/>
                  <a:ext cx="951158" cy="492443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6BA96AEA-049F-3851-F48D-8D0C2A6A959A}"/>
                    </a:ext>
                  </a:extLst>
                </p:cNvPr>
                <p:cNvSpPr txBox="1"/>
                <p:nvPr/>
              </p:nvSpPr>
              <p:spPr>
                <a:xfrm>
                  <a:off x="2683560" y="4150762"/>
                  <a:ext cx="1178784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15 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6BA96AEA-049F-3851-F48D-8D0C2A6A959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83560" y="4150762"/>
                  <a:ext cx="1178784" cy="49244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CF49F223-E999-163C-40AD-54271C1CC18A}"/>
                </a:ext>
              </a:extLst>
            </p:cNvPr>
            <p:cNvCxnSpPr>
              <a:cxnSpLocks/>
              <a:stCxn id="4" idx="0"/>
            </p:cNvCxnSpPr>
            <p:nvPr/>
          </p:nvCxnSpPr>
          <p:spPr>
            <a:xfrm flipV="1">
              <a:off x="1679537" y="1457510"/>
              <a:ext cx="2415603" cy="1125818"/>
            </a:xfrm>
            <a:prstGeom prst="lin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28B95A8F-1D50-7C97-B5B7-7ED33F717D94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095140" y="1474580"/>
              <a:ext cx="3873190" cy="1473018"/>
            </a:xfrm>
            <a:prstGeom prst="lin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16" name="L-Shape 15">
              <a:extLst>
                <a:ext uri="{FF2B5EF4-FFF2-40B4-BE49-F238E27FC236}">
                  <a16:creationId xmlns:a16="http://schemas.microsoft.com/office/drawing/2014/main" id="{B71D8C05-16A1-3117-BA62-77CF0C13B42C}"/>
                </a:ext>
              </a:extLst>
            </p:cNvPr>
            <p:cNvSpPr/>
            <p:nvPr/>
          </p:nvSpPr>
          <p:spPr>
            <a:xfrm flipH="1" flipV="1">
              <a:off x="1679537" y="3871464"/>
              <a:ext cx="180000" cy="180000"/>
            </a:xfrm>
            <a:prstGeom prst="corner">
              <a:avLst>
                <a:gd name="adj1" fmla="val 0"/>
                <a:gd name="adj2" fmla="val 0"/>
              </a:avLst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7F0CA989-F703-9DCA-CF4F-625F8ECB387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552727" y="2957506"/>
              <a:ext cx="2415603" cy="1125818"/>
            </a:xfrm>
            <a:prstGeom prst="lin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</p:spTree>
    <p:extLst>
      <p:ext uri="{BB962C8B-B14F-4D97-AF65-F5344CB8AC3E}">
        <p14:creationId xmlns:p14="http://schemas.microsoft.com/office/powerpoint/2010/main" val="3665832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31299C-6ADB-55DF-6EFA-8BB532E334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6A848C9-96CF-46CE-796D-A85A4EC36CA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90525" y="301116"/>
            <a:ext cx="9517063" cy="5805997"/>
          </a:xfrm>
        </p:spPr>
        <p:txBody>
          <a:bodyPr/>
          <a:lstStyle/>
          <a:p>
            <a:r>
              <a:rPr lang="en-GB" sz="4000" dirty="0"/>
              <a:t>Calculate the volume of the prism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 drawn accurately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00BEB9B1-A79D-29A8-A530-3534814F286B}"/>
                  </a:ext>
                </a:extLst>
              </p:cNvPr>
              <p:cNvSpPr/>
              <p:nvPr/>
            </p:nvSpPr>
            <p:spPr>
              <a:xfrm>
                <a:off x="1679537" y="5216023"/>
                <a:ext cx="6939038" cy="1487061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270 </m:t>
                      </m:r>
                      <m:r>
                        <a:rPr lang="en-US" sz="6000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sSup>
                        <m:sSupPr>
                          <m:ctrlPr>
                            <a:rPr lang="en-GB" sz="6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60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en-GB" sz="6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US" sz="6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00BEB9B1-A79D-29A8-A530-3534814F286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9537" y="5216023"/>
                <a:ext cx="6939038" cy="1487061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3" name="Group 32">
            <a:extLst>
              <a:ext uri="{FF2B5EF4-FFF2-40B4-BE49-F238E27FC236}">
                <a16:creationId xmlns:a16="http://schemas.microsoft.com/office/drawing/2014/main" id="{097FA240-CA68-245C-8692-659D066D2870}"/>
              </a:ext>
            </a:extLst>
          </p:cNvPr>
          <p:cNvGrpSpPr/>
          <p:nvPr/>
        </p:nvGrpSpPr>
        <p:grpSpPr>
          <a:xfrm>
            <a:off x="1193669" y="1772103"/>
            <a:ext cx="6494911" cy="2847949"/>
            <a:chOff x="1193669" y="1772103"/>
            <a:chExt cx="6494911" cy="2847949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2038CEF3-E4A4-9D74-F87A-CDE4E448CC6B}"/>
                </a:ext>
              </a:extLst>
            </p:cNvPr>
            <p:cNvGrpSpPr/>
            <p:nvPr/>
          </p:nvGrpSpPr>
          <p:grpSpPr>
            <a:xfrm>
              <a:off x="1193669" y="1796716"/>
              <a:ext cx="6064818" cy="2823336"/>
              <a:chOff x="-528208" y="1819869"/>
              <a:chExt cx="6064818" cy="2823336"/>
            </a:xfrm>
          </p:grpSpPr>
          <p:sp>
            <p:nvSpPr>
              <p:cNvPr id="4" name="Right Triangle 3">
                <a:extLst>
                  <a:ext uri="{FF2B5EF4-FFF2-40B4-BE49-F238E27FC236}">
                    <a16:creationId xmlns:a16="http://schemas.microsoft.com/office/drawing/2014/main" id="{FA4D2F49-BD55-1376-5FD9-39A808A2CA5A}"/>
                  </a:ext>
                </a:extLst>
              </p:cNvPr>
              <p:cNvSpPr/>
              <p:nvPr/>
            </p:nvSpPr>
            <p:spPr>
              <a:xfrm>
                <a:off x="1679537" y="2583328"/>
                <a:ext cx="3857073" cy="1487061"/>
              </a:xfrm>
              <a:prstGeom prst="rtTriangle">
                <a:avLst/>
              </a:prstGeom>
              <a:solidFill>
                <a:schemeClr val="bg1">
                  <a:lumMod val="75000"/>
                </a:schemeClr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2400" dirty="0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1" name="TextBox 10">
                    <a:extLst>
                      <a:ext uri="{FF2B5EF4-FFF2-40B4-BE49-F238E27FC236}">
                        <a16:creationId xmlns:a16="http://schemas.microsoft.com/office/drawing/2014/main" id="{53B7C7CD-BE24-4141-BA20-BE3EDDF0F47D}"/>
                      </a:ext>
                    </a:extLst>
                  </p:cNvPr>
                  <p:cNvSpPr txBox="1"/>
                  <p:nvPr/>
                </p:nvSpPr>
                <p:spPr>
                  <a:xfrm>
                    <a:off x="83039" y="3627689"/>
                    <a:ext cx="951158" cy="492443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8 </m:t>
                          </m:r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𝑐𝑚</m:t>
                          </m:r>
                        </m:oMath>
                      </m:oMathPara>
                    </a14:m>
                    <a:endParaRPr lang="en-GB" sz="3200" dirty="0"/>
                  </a:p>
                </p:txBody>
              </p:sp>
            </mc:Choice>
            <mc:Fallback xmlns="">
              <p:sp>
                <p:nvSpPr>
                  <p:cNvPr id="11" name="TextBox 10">
                    <a:extLst>
                      <a:ext uri="{FF2B5EF4-FFF2-40B4-BE49-F238E27FC236}">
                        <a16:creationId xmlns:a16="http://schemas.microsoft.com/office/drawing/2014/main" id="{53B7C7CD-BE24-4141-BA20-BE3EDDF0F47D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3039" y="3627689"/>
                    <a:ext cx="951158" cy="492443"/>
                  </a:xfrm>
                  <a:prstGeom prst="rect">
                    <a:avLst/>
                  </a:prstGeom>
                  <a:blipFill>
                    <a:blip r:embed="rId3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5" name="TextBox 14">
                    <a:extLst>
                      <a:ext uri="{FF2B5EF4-FFF2-40B4-BE49-F238E27FC236}">
                        <a16:creationId xmlns:a16="http://schemas.microsoft.com/office/drawing/2014/main" id="{39279496-4F80-FAD0-1D43-3FBE9D90A933}"/>
                      </a:ext>
                    </a:extLst>
                  </p:cNvPr>
                  <p:cNvSpPr txBox="1"/>
                  <p:nvPr/>
                </p:nvSpPr>
                <p:spPr>
                  <a:xfrm>
                    <a:off x="-528208" y="2337106"/>
                    <a:ext cx="951158" cy="492443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5 </m:t>
                          </m:r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𝑐𝑚</m:t>
                          </m:r>
                        </m:oMath>
                      </m:oMathPara>
                    </a14:m>
                    <a:endParaRPr lang="en-GB" sz="3200" dirty="0"/>
                  </a:p>
                </p:txBody>
              </p:sp>
            </mc:Choice>
            <mc:Fallback xmlns="">
              <p:sp>
                <p:nvSpPr>
                  <p:cNvPr id="15" name="TextBox 14">
                    <a:extLst>
                      <a:ext uri="{FF2B5EF4-FFF2-40B4-BE49-F238E27FC236}">
                        <a16:creationId xmlns:a16="http://schemas.microsoft.com/office/drawing/2014/main" id="{39279496-4F80-FAD0-1D43-3FBE9D90A933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-528208" y="2337106"/>
                    <a:ext cx="951158" cy="492443"/>
                  </a:xfrm>
                  <a:prstGeom prst="rect">
                    <a:avLst/>
                  </a:prstGeom>
                  <a:blipFill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6" name="TextBox 35">
                    <a:extLst>
                      <a:ext uri="{FF2B5EF4-FFF2-40B4-BE49-F238E27FC236}">
                        <a16:creationId xmlns:a16="http://schemas.microsoft.com/office/drawing/2014/main" id="{2A791666-DBD6-D5E5-B649-E0DD8AA5DC16}"/>
                      </a:ext>
                    </a:extLst>
                  </p:cNvPr>
                  <p:cNvSpPr txBox="1"/>
                  <p:nvPr/>
                </p:nvSpPr>
                <p:spPr>
                  <a:xfrm>
                    <a:off x="2683560" y="4150762"/>
                    <a:ext cx="1178784" cy="492443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12 </m:t>
                          </m:r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𝑐𝑚</m:t>
                          </m:r>
                        </m:oMath>
                      </m:oMathPara>
                    </a14:m>
                    <a:endParaRPr lang="en-GB" sz="3200" dirty="0"/>
                  </a:p>
                </p:txBody>
              </p:sp>
            </mc:Choice>
            <mc:Fallback xmlns="">
              <p:sp>
                <p:nvSpPr>
                  <p:cNvPr id="36" name="TextBox 35">
                    <a:extLst>
                      <a:ext uri="{FF2B5EF4-FFF2-40B4-BE49-F238E27FC236}">
                        <a16:creationId xmlns:a16="http://schemas.microsoft.com/office/drawing/2014/main" id="{2A791666-DBD6-D5E5-B649-E0DD8AA5DC16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683560" y="4150762"/>
                    <a:ext cx="1178784" cy="492443"/>
                  </a:xfrm>
                  <a:prstGeom prst="rect">
                    <a:avLst/>
                  </a:prstGeom>
                  <a:blipFill>
                    <a:blip r:embed="rId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7" name="Straight Connector 6">
                <a:extLst>
                  <a:ext uri="{FF2B5EF4-FFF2-40B4-BE49-F238E27FC236}">
                    <a16:creationId xmlns:a16="http://schemas.microsoft.com/office/drawing/2014/main" id="{900472BE-AD3D-6CB2-2E29-38AE0C83C341}"/>
                  </a:ext>
                </a:extLst>
              </p:cNvPr>
              <p:cNvCxnSpPr>
                <a:cxnSpLocks/>
                <a:stCxn id="4" idx="0"/>
              </p:cNvCxnSpPr>
              <p:nvPr/>
            </p:nvCxnSpPr>
            <p:spPr>
              <a:xfrm flipH="1" flipV="1">
                <a:off x="562535" y="1819869"/>
                <a:ext cx="1117002" cy="763459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16" name="L-Shape 15">
                <a:extLst>
                  <a:ext uri="{FF2B5EF4-FFF2-40B4-BE49-F238E27FC236}">
                    <a16:creationId xmlns:a16="http://schemas.microsoft.com/office/drawing/2014/main" id="{446C822A-40FE-77E1-9DA7-730CD5001E80}"/>
                  </a:ext>
                </a:extLst>
              </p:cNvPr>
              <p:cNvSpPr/>
              <p:nvPr/>
            </p:nvSpPr>
            <p:spPr>
              <a:xfrm flipH="1" flipV="1">
                <a:off x="1679537" y="3871464"/>
                <a:ext cx="180000" cy="180000"/>
              </a:xfrm>
              <a:prstGeom prst="corner">
                <a:avLst>
                  <a:gd name="adj1" fmla="val 0"/>
                  <a:gd name="adj2" fmla="val 0"/>
                </a:avLst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690DF99-DBD4-69E4-0882-636853521E90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284412" y="3283777"/>
              <a:ext cx="1117002" cy="763459"/>
            </a:xfrm>
            <a:prstGeom prst="lin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D98BFCE5-E61C-8FB2-FB3E-0D26643DF317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145402" y="3281943"/>
              <a:ext cx="1117002" cy="763459"/>
            </a:xfrm>
            <a:prstGeom prst="lin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E5A96EB5-FB14-E463-60AB-20270E1E0B7E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280495" y="1772103"/>
              <a:ext cx="3864907" cy="1508006"/>
            </a:xfrm>
            <a:prstGeom prst="lin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2FC1F30A-245A-733E-93F9-5ED59A9CB7D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284412" y="1774378"/>
              <a:ext cx="0" cy="1529327"/>
            </a:xfrm>
            <a:prstGeom prst="lin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F3D8880C-DDCE-1D9B-42CD-42A0B896F415}"/>
                    </a:ext>
                  </a:extLst>
                </p:cNvPr>
                <p:cNvSpPr txBox="1"/>
                <p:nvPr/>
              </p:nvSpPr>
              <p:spPr>
                <a:xfrm>
                  <a:off x="6737422" y="3171229"/>
                  <a:ext cx="951158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8 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F3D8880C-DDCE-1D9B-42CD-42A0B896F41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37422" y="3171229"/>
                  <a:ext cx="951158" cy="492443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AECFB508-D0CC-5B09-8E07-62BA574098E1}"/>
                    </a:ext>
                  </a:extLst>
                </p:cNvPr>
                <p:cNvSpPr txBox="1"/>
                <p:nvPr/>
              </p:nvSpPr>
              <p:spPr>
                <a:xfrm>
                  <a:off x="4327824" y="2039780"/>
                  <a:ext cx="1178784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13 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AECFB508-D0CC-5B09-8E07-62BA574098E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27824" y="2039780"/>
                  <a:ext cx="1178784" cy="492443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454165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3AD60F-657B-E846-7F2C-BC45B38BD6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76CED87-7822-E246-7EF3-15B028C56C43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90525" y="301116"/>
            <a:ext cx="9517063" cy="5805997"/>
          </a:xfrm>
        </p:spPr>
        <p:txBody>
          <a:bodyPr/>
          <a:lstStyle/>
          <a:p>
            <a:r>
              <a:rPr lang="en-GB" sz="4000" dirty="0"/>
              <a:t>Calculate the volume of the prism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 drawn accurately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E04EC10C-CF52-F130-E4CF-DE46C1293007}"/>
                  </a:ext>
                </a:extLst>
              </p:cNvPr>
              <p:cNvSpPr/>
              <p:nvPr/>
            </p:nvSpPr>
            <p:spPr>
              <a:xfrm>
                <a:off x="1679537" y="5216023"/>
                <a:ext cx="6939038" cy="1487061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192 </m:t>
                      </m:r>
                      <m:r>
                        <a:rPr lang="en-US" sz="6000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sSup>
                        <m:sSupPr>
                          <m:ctrlPr>
                            <a:rPr lang="en-GB" sz="6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60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en-GB" sz="6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US" sz="6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E04EC10C-CF52-F130-E4CF-DE46C129300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9537" y="5216023"/>
                <a:ext cx="6939038" cy="1487061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9" name="Group 28">
            <a:extLst>
              <a:ext uri="{FF2B5EF4-FFF2-40B4-BE49-F238E27FC236}">
                <a16:creationId xmlns:a16="http://schemas.microsoft.com/office/drawing/2014/main" id="{DB41159B-7E3D-E0F2-B050-9BFACFF2DA81}"/>
              </a:ext>
            </a:extLst>
          </p:cNvPr>
          <p:cNvGrpSpPr/>
          <p:nvPr/>
        </p:nvGrpSpPr>
        <p:grpSpPr>
          <a:xfrm>
            <a:off x="1936388" y="1629968"/>
            <a:ext cx="6425336" cy="3148291"/>
            <a:chOff x="1679537" y="1434357"/>
            <a:chExt cx="6425336" cy="3148291"/>
          </a:xfrm>
        </p:grpSpPr>
        <p:sp>
          <p:nvSpPr>
            <p:cNvPr id="4" name="Right Triangle 3">
              <a:extLst>
                <a:ext uri="{FF2B5EF4-FFF2-40B4-BE49-F238E27FC236}">
                  <a16:creationId xmlns:a16="http://schemas.microsoft.com/office/drawing/2014/main" id="{6F9E41F3-D800-4093-98A6-CD92C1030BA7}"/>
                </a:ext>
              </a:extLst>
            </p:cNvPr>
            <p:cNvSpPr/>
            <p:nvPr/>
          </p:nvSpPr>
          <p:spPr>
            <a:xfrm flipH="1">
              <a:off x="3121007" y="2560175"/>
              <a:ext cx="3857073" cy="1487061"/>
            </a:xfrm>
            <a:prstGeom prst="rtTriangl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1D004FD7-AEB0-9C03-F384-E89CAE79DB63}"/>
                    </a:ext>
                  </a:extLst>
                </p:cNvPr>
                <p:cNvSpPr txBox="1"/>
                <p:nvPr/>
              </p:nvSpPr>
              <p:spPr>
                <a:xfrm>
                  <a:off x="6502501" y="1694592"/>
                  <a:ext cx="951158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8 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1D004FD7-AEB0-9C03-F384-E89CAE79DB6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02501" y="1694592"/>
                  <a:ext cx="951158" cy="492443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12F1A3BE-8E3A-E4E9-2329-4D697C7362C2}"/>
                    </a:ext>
                  </a:extLst>
                </p:cNvPr>
                <p:cNvSpPr txBox="1"/>
                <p:nvPr/>
              </p:nvSpPr>
              <p:spPr>
                <a:xfrm>
                  <a:off x="7153715" y="3057483"/>
                  <a:ext cx="951158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6 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12F1A3BE-8E3A-E4E9-2329-4D697C7362C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53715" y="3057483"/>
                  <a:ext cx="951158" cy="492443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6FF3ACE4-6B77-0B3E-1E70-9FF4735521B9}"/>
                    </a:ext>
                  </a:extLst>
                </p:cNvPr>
                <p:cNvSpPr txBox="1"/>
                <p:nvPr/>
              </p:nvSpPr>
              <p:spPr>
                <a:xfrm>
                  <a:off x="4673477" y="4090205"/>
                  <a:ext cx="951158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8 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6FF3ACE4-6B77-0B3E-1E70-9FF4735521B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73477" y="4090205"/>
                  <a:ext cx="951158" cy="49244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7D9B5C20-AD0B-2E9A-102D-1743BF7F4BE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536610" y="1434357"/>
              <a:ext cx="1441470" cy="1125818"/>
            </a:xfrm>
            <a:prstGeom prst="lin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16" name="L-Shape 15">
              <a:extLst>
                <a:ext uri="{FF2B5EF4-FFF2-40B4-BE49-F238E27FC236}">
                  <a16:creationId xmlns:a16="http://schemas.microsoft.com/office/drawing/2014/main" id="{6054D17A-916F-82EA-7D6A-BAEA8DD3E7C6}"/>
                </a:ext>
              </a:extLst>
            </p:cNvPr>
            <p:cNvSpPr/>
            <p:nvPr/>
          </p:nvSpPr>
          <p:spPr>
            <a:xfrm flipV="1">
              <a:off x="6798080" y="3848311"/>
              <a:ext cx="180000" cy="180000"/>
            </a:xfrm>
            <a:prstGeom prst="corner">
              <a:avLst>
                <a:gd name="adj1" fmla="val 0"/>
                <a:gd name="adj2" fmla="val 0"/>
              </a:avLst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775B6292-5D4E-2FDF-B6C9-6323A6C162E2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679537" y="2921418"/>
              <a:ext cx="1441470" cy="1125818"/>
            </a:xfrm>
            <a:prstGeom prst="lin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E1206C5E-93CB-4534-BE07-5012DE521CB2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536610" y="2921418"/>
              <a:ext cx="1441470" cy="1125818"/>
            </a:xfrm>
            <a:prstGeom prst="line">
              <a:avLst/>
            </a:prstGeom>
            <a:noFill/>
            <a:ln w="28575">
              <a:solidFill>
                <a:schemeClr val="bg1">
                  <a:lumMod val="75000"/>
                </a:schemeClr>
              </a:solidFill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54ED1BCC-0161-913C-8E7F-012BEBA577C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679537" y="1434357"/>
              <a:ext cx="3857073" cy="1487061"/>
            </a:xfrm>
            <a:prstGeom prst="lin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F8C37061-3AB3-831A-AD3B-6195D2E581B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536610" y="1434357"/>
              <a:ext cx="0" cy="1487061"/>
            </a:xfrm>
            <a:prstGeom prst="line">
              <a:avLst/>
            </a:prstGeom>
            <a:noFill/>
            <a:ln w="28575">
              <a:solidFill>
                <a:schemeClr val="bg1">
                  <a:lumMod val="75000"/>
                </a:schemeClr>
              </a:solidFill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B8A70401-381E-2649-8D9C-8C3D4F18BE6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731827" y="2921418"/>
              <a:ext cx="3804783" cy="0"/>
            </a:xfrm>
            <a:prstGeom prst="line">
              <a:avLst/>
            </a:prstGeom>
            <a:noFill/>
            <a:ln w="28575">
              <a:solidFill>
                <a:schemeClr val="bg1">
                  <a:lumMod val="75000"/>
                </a:schemeClr>
              </a:solidFill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C97C5353-D33A-8F43-E29E-92E839987051}"/>
                    </a:ext>
                  </a:extLst>
                </p:cNvPr>
                <p:cNvSpPr txBox="1"/>
                <p:nvPr/>
              </p:nvSpPr>
              <p:spPr>
                <a:xfrm>
                  <a:off x="2560633" y="1598360"/>
                  <a:ext cx="1178784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10 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C97C5353-D33A-8F43-E29E-92E83998705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60633" y="1598360"/>
                  <a:ext cx="1178784" cy="492443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795550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F11632-77AA-03F9-FE4F-9351BDA257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6E04B74-2381-8B4F-5C24-D158C2087D7A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90525" y="301116"/>
            <a:ext cx="9517063" cy="5805997"/>
          </a:xfrm>
        </p:spPr>
        <p:txBody>
          <a:bodyPr/>
          <a:lstStyle/>
          <a:p>
            <a:r>
              <a:rPr lang="en-GB" sz="4000" dirty="0"/>
              <a:t>Calculate the volume of the prism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 drawn accurately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35E16F20-2CD6-FA21-12C2-69BAAD9AC2C3}"/>
                  </a:ext>
                </a:extLst>
              </p:cNvPr>
              <p:cNvSpPr/>
              <p:nvPr/>
            </p:nvSpPr>
            <p:spPr>
              <a:xfrm>
                <a:off x="1679537" y="5216023"/>
                <a:ext cx="6939038" cy="1487061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600 </m:t>
                      </m:r>
                      <m:r>
                        <a:rPr lang="en-US" sz="6000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sSup>
                        <m:sSupPr>
                          <m:ctrlPr>
                            <a:rPr lang="en-GB" sz="6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60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en-GB" sz="6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US" sz="6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35E16F20-2CD6-FA21-12C2-69BAAD9AC2C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9537" y="5216023"/>
                <a:ext cx="6939038" cy="1487061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2" name="Group 71">
            <a:extLst>
              <a:ext uri="{FF2B5EF4-FFF2-40B4-BE49-F238E27FC236}">
                <a16:creationId xmlns:a16="http://schemas.microsoft.com/office/drawing/2014/main" id="{C81EB442-AB68-BBE1-1FBF-878E2E520A04}"/>
              </a:ext>
            </a:extLst>
          </p:cNvPr>
          <p:cNvGrpSpPr/>
          <p:nvPr/>
        </p:nvGrpSpPr>
        <p:grpSpPr>
          <a:xfrm>
            <a:off x="2482033" y="865212"/>
            <a:ext cx="6644171" cy="3824425"/>
            <a:chOff x="2196408" y="790868"/>
            <a:chExt cx="6644171" cy="3824425"/>
          </a:xfrm>
        </p:grpSpPr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370418A0-D9C1-73B6-CC12-7D113D8F2F8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50887" y="3764863"/>
              <a:ext cx="4852850" cy="0"/>
            </a:xfrm>
            <a:prstGeom prst="line">
              <a:avLst/>
            </a:prstGeom>
            <a:noFill/>
            <a:ln w="28575">
              <a:solidFill>
                <a:schemeClr val="bg1">
                  <a:lumMod val="75000"/>
                </a:schemeClr>
              </a:solidFill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9CFABED7-058C-0BAF-E728-BB3682AA594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959100" y="1295417"/>
              <a:ext cx="0" cy="2476483"/>
            </a:xfrm>
            <a:prstGeom prst="line">
              <a:avLst/>
            </a:prstGeom>
            <a:noFill/>
            <a:ln w="28575">
              <a:solidFill>
                <a:schemeClr val="bg1">
                  <a:lumMod val="75000"/>
                </a:schemeClr>
              </a:solidFill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055689E3-76A5-AF12-2821-C65DAD8B655C}"/>
                    </a:ext>
                  </a:extLst>
                </p:cNvPr>
                <p:cNvSpPr txBox="1"/>
                <p:nvPr/>
              </p:nvSpPr>
              <p:spPr>
                <a:xfrm>
                  <a:off x="7889421" y="2936557"/>
                  <a:ext cx="951158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5 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055689E3-76A5-AF12-2821-C65DAD8B655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889421" y="2936557"/>
                  <a:ext cx="951158" cy="492443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C8D4D369-D45B-0619-7AF2-A3DA77174CBB}"/>
                    </a:ext>
                  </a:extLst>
                </p:cNvPr>
                <p:cNvSpPr txBox="1"/>
                <p:nvPr/>
              </p:nvSpPr>
              <p:spPr>
                <a:xfrm>
                  <a:off x="5927121" y="2049353"/>
                  <a:ext cx="951158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4 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C8D4D369-D45B-0619-7AF2-A3DA77174CB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27121" y="2049353"/>
                  <a:ext cx="951158" cy="492443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AC1FE425-58D1-8235-E1CD-BA5B7A35867E}"/>
                    </a:ext>
                  </a:extLst>
                </p:cNvPr>
                <p:cNvSpPr txBox="1"/>
                <p:nvPr/>
              </p:nvSpPr>
              <p:spPr>
                <a:xfrm>
                  <a:off x="7633818" y="4029392"/>
                  <a:ext cx="1178784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10 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AC1FE425-58D1-8235-E1CD-BA5B7A35867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33818" y="4029392"/>
                  <a:ext cx="1178784" cy="49244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6D676CC6-7499-5A88-9210-98AE783D6D3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196408" y="3771900"/>
              <a:ext cx="762692" cy="843393"/>
            </a:xfrm>
            <a:prstGeom prst="line">
              <a:avLst/>
            </a:prstGeom>
            <a:noFill/>
            <a:ln w="28575">
              <a:solidFill>
                <a:schemeClr val="bg1">
                  <a:lumMod val="75000"/>
                </a:schemeClr>
              </a:solidFill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1D1C371C-B33A-ECC2-E72D-74A610C0C302}"/>
                    </a:ext>
                  </a:extLst>
                </p:cNvPr>
                <p:cNvSpPr txBox="1"/>
                <p:nvPr/>
              </p:nvSpPr>
              <p:spPr>
                <a:xfrm>
                  <a:off x="4863431" y="1694603"/>
                  <a:ext cx="951158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3 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1D1C371C-B33A-ECC2-E72D-74A610C0C30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63431" y="1694603"/>
                  <a:ext cx="951158" cy="492443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" name="L-Shape 5">
              <a:extLst>
                <a:ext uri="{FF2B5EF4-FFF2-40B4-BE49-F238E27FC236}">
                  <a16:creationId xmlns:a16="http://schemas.microsoft.com/office/drawing/2014/main" id="{28F4542B-C075-96CC-B9FA-3B05033757CC}"/>
                </a:ext>
              </a:extLst>
            </p:cNvPr>
            <p:cNvSpPr/>
            <p:nvPr/>
          </p:nvSpPr>
          <p:spPr>
            <a:xfrm>
              <a:off x="2196409" y="2162122"/>
              <a:ext cx="4877489" cy="2453171"/>
            </a:xfrm>
            <a:prstGeom prst="corner">
              <a:avLst>
                <a:gd name="adj1" fmla="val 50906"/>
                <a:gd name="adj2" fmla="val 71922"/>
              </a:avLst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dirty="0"/>
            </a:p>
          </p:txBody>
        </p: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74E73538-CA08-3B46-4E38-8E018C6DD2F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196408" y="1322237"/>
              <a:ext cx="762692" cy="843393"/>
            </a:xfrm>
            <a:prstGeom prst="lin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99113A76-0571-31D1-6156-D84A66E7B08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963090" y="1322236"/>
              <a:ext cx="762692" cy="843393"/>
            </a:xfrm>
            <a:prstGeom prst="lin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7E9FA399-84C7-611B-B1F3-BA9CF987167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073898" y="2541796"/>
              <a:ext cx="762692" cy="843393"/>
            </a:xfrm>
            <a:prstGeom prst="lin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C1D2A523-D187-772A-4727-3CB1A42CB9F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963090" y="2518531"/>
              <a:ext cx="762692" cy="843393"/>
            </a:xfrm>
            <a:prstGeom prst="lin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117FE219-6A69-F2B6-BE57-26EE9960B4A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073898" y="3764863"/>
              <a:ext cx="762692" cy="843393"/>
            </a:xfrm>
            <a:prstGeom prst="lin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B65FBDF4-6478-77AE-9256-D4862235FCD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820163" y="2541796"/>
              <a:ext cx="0" cy="1241824"/>
            </a:xfrm>
            <a:prstGeom prst="lin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630E8E50-FDE9-52FE-9778-F148C4CF53E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50887" y="1320483"/>
              <a:ext cx="176457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FA454EF4-2A4F-68A0-FA2A-C96EC77D1B62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715459" y="1363119"/>
              <a:ext cx="17097" cy="1155412"/>
            </a:xfrm>
            <a:prstGeom prst="lin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7D55F335-C462-7748-E1EF-92A08FA667C8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715458" y="2518531"/>
              <a:ext cx="3104705" cy="40883"/>
            </a:xfrm>
            <a:prstGeom prst="lin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1" name="TextBox 70">
                  <a:extLst>
                    <a:ext uri="{FF2B5EF4-FFF2-40B4-BE49-F238E27FC236}">
                      <a16:creationId xmlns:a16="http://schemas.microsoft.com/office/drawing/2014/main" id="{D09F0623-999D-5BAE-3C08-144ABF219C2C}"/>
                    </a:ext>
                  </a:extLst>
                </p:cNvPr>
                <p:cNvSpPr txBox="1"/>
                <p:nvPr/>
              </p:nvSpPr>
              <p:spPr>
                <a:xfrm>
                  <a:off x="3290584" y="790868"/>
                  <a:ext cx="951158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5 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71" name="TextBox 70">
                  <a:extLst>
                    <a:ext uri="{FF2B5EF4-FFF2-40B4-BE49-F238E27FC236}">
                      <a16:creationId xmlns:a16="http://schemas.microsoft.com/office/drawing/2014/main" id="{D09F0623-999D-5BAE-3C08-144ABF219C2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90584" y="790868"/>
                  <a:ext cx="951158" cy="492443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91289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D99C0925-07C5-49D5-8D8D-A13F46C1A23B}" vid="{69CAFDAA-1B26-431A-96C0-EBA370EF12F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00 Website Whiteboard Template</Template>
  <TotalTime>745</TotalTime>
  <Words>413</Words>
  <Application>Microsoft Office PowerPoint</Application>
  <PresentationFormat>Widescreen</PresentationFormat>
  <Paragraphs>141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Aptos</vt:lpstr>
      <vt:lpstr>Arial</vt:lpstr>
      <vt:lpstr>Calibri</vt:lpstr>
      <vt:lpstr>Cambria Math</vt:lpstr>
      <vt:lpstr>1_Office Theme</vt:lpstr>
      <vt:lpstr>Volume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Christopher Potter</dc:creator>
  <cp:lastModifiedBy>Christopher Potter</cp:lastModifiedBy>
  <cp:revision>6</cp:revision>
  <dcterms:created xsi:type="dcterms:W3CDTF">2026-05-18T12:12:32Z</dcterms:created>
  <dcterms:modified xsi:type="dcterms:W3CDTF">2026-07-09T13:27:37Z</dcterms:modified>
</cp:coreProperties>
</file>