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63" r:id="rId3"/>
    <p:sldId id="283" r:id="rId4"/>
    <p:sldId id="264" r:id="rId5"/>
    <p:sldId id="265" r:id="rId6"/>
    <p:sldId id="266" r:id="rId7"/>
    <p:sldId id="267" r:id="rId8"/>
    <p:sldId id="272" r:id="rId9"/>
    <p:sldId id="274" r:id="rId10"/>
    <p:sldId id="268" r:id="rId11"/>
    <p:sldId id="270" r:id="rId12"/>
    <p:sldId id="269" r:id="rId13"/>
    <p:sldId id="273" r:id="rId14"/>
    <p:sldId id="271" r:id="rId15"/>
    <p:sldId id="275" r:id="rId16"/>
    <p:sldId id="276" r:id="rId17"/>
    <p:sldId id="277" r:id="rId18"/>
    <p:sldId id="278" r:id="rId19"/>
    <p:sldId id="285" r:id="rId20"/>
    <p:sldId id="286" r:id="rId21"/>
    <p:sldId id="28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custSel addSld delSld modSld sldOrd">
      <pc:chgData name="Christopher Potter" userId="24ad2ef8db5e8a45" providerId="LiveId" clId="{10AB9FE2-9012-46EF-B18A-C87D5526F6EE}" dt="2026-06-11T12:19:16.844" v="342" actId="6549"/>
      <pc:docMkLst>
        <pc:docMk/>
      </pc:docMkLst>
      <pc:sldChg chg="delSp modSp mod modAnim">
        <pc:chgData name="Christopher Potter" userId="24ad2ef8db5e8a45" providerId="LiveId" clId="{10AB9FE2-9012-46EF-B18A-C87D5526F6EE}" dt="2026-06-11T12:08:42.298" v="149" actId="14100"/>
        <pc:sldMkLst>
          <pc:docMk/>
          <pc:sldMk cId="2091781012" sldId="263"/>
        </pc:sldMkLst>
        <pc:spChg chg="mod">
          <ac:chgData name="Christopher Potter" userId="24ad2ef8db5e8a45" providerId="LiveId" clId="{10AB9FE2-9012-46EF-B18A-C87D5526F6EE}" dt="2026-06-11T12:07:52.598" v="104" actId="20577"/>
          <ac:spMkLst>
            <pc:docMk/>
            <pc:sldMk cId="2091781012" sldId="263"/>
            <ac:spMk id="2" creationId="{3DA273C3-13E8-DCAA-6AAE-1E808195E57B}"/>
          </ac:spMkLst>
        </pc:spChg>
        <pc:spChg chg="mod">
          <ac:chgData name="Christopher Potter" userId="24ad2ef8db5e8a45" providerId="LiveId" clId="{10AB9FE2-9012-46EF-B18A-C87D5526F6EE}" dt="2026-06-11T12:08:42.298" v="149" actId="14100"/>
          <ac:spMkLst>
            <pc:docMk/>
            <pc:sldMk cId="2091781012" sldId="263"/>
            <ac:spMk id="3" creationId="{CC75043C-992F-C1FA-95C6-A1316B68AAB7}"/>
          </ac:spMkLst>
        </pc:spChg>
        <pc:spChg chg="del mod">
          <ac:chgData name="Christopher Potter" userId="24ad2ef8db5e8a45" providerId="LiveId" clId="{10AB9FE2-9012-46EF-B18A-C87D5526F6EE}" dt="2026-06-11T12:07:56.950" v="105" actId="478"/>
          <ac:spMkLst>
            <pc:docMk/>
            <pc:sldMk cId="2091781012" sldId="263"/>
            <ac:spMk id="6" creationId="{6AC4E476-49FB-639E-C229-1B75EF51B51D}"/>
          </ac:spMkLst>
        </pc:spChg>
      </pc:sldChg>
      <pc:sldChg chg="modSp add">
        <pc:chgData name="Christopher Potter" userId="24ad2ef8db5e8a45" providerId="LiveId" clId="{10AB9FE2-9012-46EF-B18A-C87D5526F6EE}" dt="2026-06-11T12:07:14.278" v="54" actId="6549"/>
        <pc:sldMkLst>
          <pc:docMk/>
          <pc:sldMk cId="1002847124" sldId="264"/>
        </pc:sldMkLst>
        <pc:spChg chg="mod">
          <ac:chgData name="Christopher Potter" userId="24ad2ef8db5e8a45" providerId="LiveId" clId="{10AB9FE2-9012-46EF-B18A-C87D5526F6EE}" dt="2026-06-11T12:07:14.278" v="54" actId="6549"/>
          <ac:spMkLst>
            <pc:docMk/>
            <pc:sldMk cId="1002847124" sldId="264"/>
            <ac:spMk id="3" creationId="{650AB921-18A9-14E8-3590-200738934CEC}"/>
          </ac:spMkLst>
        </pc:spChg>
        <pc:spChg chg="mod">
          <ac:chgData name="Christopher Potter" userId="24ad2ef8db5e8a45" providerId="LiveId" clId="{10AB9FE2-9012-46EF-B18A-C87D5526F6EE}" dt="2026-06-11T12:07:08.825" v="47" actId="6549"/>
          <ac:spMkLst>
            <pc:docMk/>
            <pc:sldMk cId="1002847124" sldId="264"/>
            <ac:spMk id="6" creationId="{BB369059-4DDA-B6A7-5554-5651AE46AAC9}"/>
          </ac:spMkLst>
        </pc:spChg>
      </pc:sldChg>
      <pc:sldChg chg="modSp add">
        <pc:chgData name="Christopher Potter" userId="24ad2ef8db5e8a45" providerId="LiveId" clId="{10AB9FE2-9012-46EF-B18A-C87D5526F6EE}" dt="2026-06-11T12:07:26.034" v="63" actId="6549"/>
        <pc:sldMkLst>
          <pc:docMk/>
          <pc:sldMk cId="2177232846" sldId="265"/>
        </pc:sldMkLst>
        <pc:spChg chg="mod">
          <ac:chgData name="Christopher Potter" userId="24ad2ef8db5e8a45" providerId="LiveId" clId="{10AB9FE2-9012-46EF-B18A-C87D5526F6EE}" dt="2026-06-11T12:07:26.034" v="63" actId="6549"/>
          <ac:spMkLst>
            <pc:docMk/>
            <pc:sldMk cId="2177232846" sldId="265"/>
            <ac:spMk id="3" creationId="{DB8741C9-10C8-2EB3-4C13-AD1BBCCA5986}"/>
          </ac:spMkLst>
        </pc:spChg>
        <pc:spChg chg="mod">
          <ac:chgData name="Christopher Potter" userId="24ad2ef8db5e8a45" providerId="LiveId" clId="{10AB9FE2-9012-46EF-B18A-C87D5526F6EE}" dt="2026-06-11T12:07:19.535" v="59" actId="6549"/>
          <ac:spMkLst>
            <pc:docMk/>
            <pc:sldMk cId="2177232846" sldId="265"/>
            <ac:spMk id="6" creationId="{7AF3E251-F7F6-9B83-7DF9-D41EF48AACF8}"/>
          </ac:spMkLst>
        </pc:spChg>
      </pc:sldChg>
      <pc:sldChg chg="modSp add">
        <pc:chgData name="Christopher Potter" userId="24ad2ef8db5e8a45" providerId="LiveId" clId="{10AB9FE2-9012-46EF-B18A-C87D5526F6EE}" dt="2026-06-11T12:07:36.794" v="71" actId="6549"/>
        <pc:sldMkLst>
          <pc:docMk/>
          <pc:sldMk cId="3073119070" sldId="266"/>
        </pc:sldMkLst>
        <pc:spChg chg="mod">
          <ac:chgData name="Christopher Potter" userId="24ad2ef8db5e8a45" providerId="LiveId" clId="{10AB9FE2-9012-46EF-B18A-C87D5526F6EE}" dt="2026-06-11T12:07:36.794" v="71" actId="6549"/>
          <ac:spMkLst>
            <pc:docMk/>
            <pc:sldMk cId="3073119070" sldId="266"/>
            <ac:spMk id="3" creationId="{0FF7EA30-9F9B-FB3F-A6B0-B7A5470E0B6D}"/>
          </ac:spMkLst>
        </pc:spChg>
        <pc:spChg chg="mod">
          <ac:chgData name="Christopher Potter" userId="24ad2ef8db5e8a45" providerId="LiveId" clId="{10AB9FE2-9012-46EF-B18A-C87D5526F6EE}" dt="2026-06-11T12:07:31.534" v="67" actId="6549"/>
          <ac:spMkLst>
            <pc:docMk/>
            <pc:sldMk cId="3073119070" sldId="266"/>
            <ac:spMk id="6" creationId="{7F4BB0F3-F102-97D1-976A-4BE924CA4F2C}"/>
          </ac:spMkLst>
        </pc:spChg>
      </pc:sldChg>
      <pc:sldChg chg="modSp add">
        <pc:chgData name="Christopher Potter" userId="24ad2ef8db5e8a45" providerId="LiveId" clId="{10AB9FE2-9012-46EF-B18A-C87D5526F6EE}" dt="2026-06-11T12:09:03.163" v="161" actId="6549"/>
        <pc:sldMkLst>
          <pc:docMk/>
          <pc:sldMk cId="4261435932" sldId="267"/>
        </pc:sldMkLst>
        <pc:spChg chg="mod">
          <ac:chgData name="Christopher Potter" userId="24ad2ef8db5e8a45" providerId="LiveId" clId="{10AB9FE2-9012-46EF-B18A-C87D5526F6EE}" dt="2026-06-11T12:09:03.163" v="161" actId="6549"/>
          <ac:spMkLst>
            <pc:docMk/>
            <pc:sldMk cId="4261435932" sldId="267"/>
            <ac:spMk id="3" creationId="{6243A1F9-73FA-6927-8183-93EB0F53A495}"/>
          </ac:spMkLst>
        </pc:spChg>
        <pc:spChg chg="mod">
          <ac:chgData name="Christopher Potter" userId="24ad2ef8db5e8a45" providerId="LiveId" clId="{10AB9FE2-9012-46EF-B18A-C87D5526F6EE}" dt="2026-06-11T12:08:56.565" v="152" actId="20577"/>
          <ac:spMkLst>
            <pc:docMk/>
            <pc:sldMk cId="4261435932" sldId="267"/>
            <ac:spMk id="6" creationId="{65C39B4F-9819-D792-FAC5-11835A8CDEF6}"/>
          </ac:spMkLst>
        </pc:spChg>
      </pc:sldChg>
      <pc:sldChg chg="modSp add">
        <pc:chgData name="Christopher Potter" userId="24ad2ef8db5e8a45" providerId="LiveId" clId="{10AB9FE2-9012-46EF-B18A-C87D5526F6EE}" dt="2026-06-11T12:09:16.733" v="168" actId="20577"/>
        <pc:sldMkLst>
          <pc:docMk/>
          <pc:sldMk cId="3666868508" sldId="268"/>
        </pc:sldMkLst>
        <pc:spChg chg="mod">
          <ac:chgData name="Christopher Potter" userId="24ad2ef8db5e8a45" providerId="LiveId" clId="{10AB9FE2-9012-46EF-B18A-C87D5526F6EE}" dt="2026-06-11T12:09:16.733" v="168" actId="20577"/>
          <ac:spMkLst>
            <pc:docMk/>
            <pc:sldMk cId="3666868508" sldId="268"/>
            <ac:spMk id="3" creationId="{8290846C-1AAF-414E-72BE-BB4040170CFF}"/>
          </ac:spMkLst>
        </pc:spChg>
        <pc:spChg chg="mod">
          <ac:chgData name="Christopher Potter" userId="24ad2ef8db5e8a45" providerId="LiveId" clId="{10AB9FE2-9012-46EF-B18A-C87D5526F6EE}" dt="2026-06-11T12:09:10.758" v="166" actId="6549"/>
          <ac:spMkLst>
            <pc:docMk/>
            <pc:sldMk cId="3666868508" sldId="268"/>
            <ac:spMk id="6" creationId="{5343201A-7DFB-7540-2ED7-D7F690D3187D}"/>
          </ac:spMkLst>
        </pc:spChg>
      </pc:sldChg>
      <pc:sldChg chg="modSp add">
        <pc:chgData name="Christopher Potter" userId="24ad2ef8db5e8a45" providerId="LiveId" clId="{10AB9FE2-9012-46EF-B18A-C87D5526F6EE}" dt="2026-06-11T12:09:31.824" v="178" actId="20577"/>
        <pc:sldMkLst>
          <pc:docMk/>
          <pc:sldMk cId="2136168761" sldId="269"/>
        </pc:sldMkLst>
        <pc:spChg chg="mod">
          <ac:chgData name="Christopher Potter" userId="24ad2ef8db5e8a45" providerId="LiveId" clId="{10AB9FE2-9012-46EF-B18A-C87D5526F6EE}" dt="2026-06-11T12:09:31.824" v="178" actId="20577"/>
          <ac:spMkLst>
            <pc:docMk/>
            <pc:sldMk cId="2136168761" sldId="269"/>
            <ac:spMk id="3" creationId="{DFDFF107-6F7B-8006-DBC5-B65C43088B96}"/>
          </ac:spMkLst>
        </pc:spChg>
        <pc:spChg chg="mod">
          <ac:chgData name="Christopher Potter" userId="24ad2ef8db5e8a45" providerId="LiveId" clId="{10AB9FE2-9012-46EF-B18A-C87D5526F6EE}" dt="2026-06-11T12:09:28.050" v="175" actId="6549"/>
          <ac:spMkLst>
            <pc:docMk/>
            <pc:sldMk cId="2136168761" sldId="269"/>
            <ac:spMk id="6" creationId="{9F748699-E63C-4A67-BD6B-5C702EDC9279}"/>
          </ac:spMkLst>
        </pc:spChg>
      </pc:sldChg>
      <pc:sldChg chg="modSp add ord">
        <pc:chgData name="Christopher Potter" userId="24ad2ef8db5e8a45" providerId="LiveId" clId="{10AB9FE2-9012-46EF-B18A-C87D5526F6EE}" dt="2026-06-11T12:09:43.236" v="186" actId="6549"/>
        <pc:sldMkLst>
          <pc:docMk/>
          <pc:sldMk cId="1550167542" sldId="270"/>
        </pc:sldMkLst>
        <pc:spChg chg="mod">
          <ac:chgData name="Christopher Potter" userId="24ad2ef8db5e8a45" providerId="LiveId" clId="{10AB9FE2-9012-46EF-B18A-C87D5526F6EE}" dt="2026-06-11T12:09:43.236" v="186" actId="6549"/>
          <ac:spMkLst>
            <pc:docMk/>
            <pc:sldMk cId="1550167542" sldId="270"/>
            <ac:spMk id="3" creationId="{CA45500F-326B-96D1-CFD2-9678B2B53E94}"/>
          </ac:spMkLst>
        </pc:spChg>
        <pc:spChg chg="mod">
          <ac:chgData name="Christopher Potter" userId="24ad2ef8db5e8a45" providerId="LiveId" clId="{10AB9FE2-9012-46EF-B18A-C87D5526F6EE}" dt="2026-06-11T12:09:39.848" v="183" actId="6549"/>
          <ac:spMkLst>
            <pc:docMk/>
            <pc:sldMk cId="1550167542" sldId="270"/>
            <ac:spMk id="6" creationId="{A58136D4-3937-383C-41B8-7EBF29EBB3BB}"/>
          </ac:spMkLst>
        </pc:spChg>
      </pc:sldChg>
      <pc:sldChg chg="modSp add ord">
        <pc:chgData name="Christopher Potter" userId="24ad2ef8db5e8a45" providerId="LiveId" clId="{10AB9FE2-9012-46EF-B18A-C87D5526F6EE}" dt="2026-06-11T12:13:15.651" v="229" actId="6549"/>
        <pc:sldMkLst>
          <pc:docMk/>
          <pc:sldMk cId="1660780839" sldId="271"/>
        </pc:sldMkLst>
        <pc:spChg chg="mod">
          <ac:chgData name="Christopher Potter" userId="24ad2ef8db5e8a45" providerId="LiveId" clId="{10AB9FE2-9012-46EF-B18A-C87D5526F6EE}" dt="2026-06-11T12:13:15.651" v="229" actId="6549"/>
          <ac:spMkLst>
            <pc:docMk/>
            <pc:sldMk cId="1660780839" sldId="271"/>
            <ac:spMk id="3" creationId="{46D548A6-CED6-E4C3-7597-0DD9A1A2D8CF}"/>
          </ac:spMkLst>
        </pc:spChg>
        <pc:spChg chg="mod">
          <ac:chgData name="Christopher Potter" userId="24ad2ef8db5e8a45" providerId="LiveId" clId="{10AB9FE2-9012-46EF-B18A-C87D5526F6EE}" dt="2026-06-11T12:13:07.627" v="224" actId="6549"/>
          <ac:spMkLst>
            <pc:docMk/>
            <pc:sldMk cId="1660780839" sldId="271"/>
            <ac:spMk id="6" creationId="{3F6F07A1-5C19-8213-D57B-1E469908AED9}"/>
          </ac:spMkLst>
        </pc:spChg>
      </pc:sldChg>
      <pc:sldChg chg="modSp add ord">
        <pc:chgData name="Christopher Potter" userId="24ad2ef8db5e8a45" providerId="LiveId" clId="{10AB9FE2-9012-46EF-B18A-C87D5526F6EE}" dt="2026-06-11T12:12:02.976" v="217"/>
        <pc:sldMkLst>
          <pc:docMk/>
          <pc:sldMk cId="2648451011" sldId="272"/>
        </pc:sldMkLst>
        <pc:spChg chg="mod">
          <ac:chgData name="Christopher Potter" userId="24ad2ef8db5e8a45" providerId="LiveId" clId="{10AB9FE2-9012-46EF-B18A-C87D5526F6EE}" dt="2026-06-11T12:10:02.222" v="191" actId="6549"/>
          <ac:spMkLst>
            <pc:docMk/>
            <pc:sldMk cId="2648451011" sldId="272"/>
            <ac:spMk id="3" creationId="{50E5996F-FA0B-7DAB-1C97-DABC524110E0}"/>
          </ac:spMkLst>
        </pc:spChg>
        <pc:spChg chg="mod">
          <ac:chgData name="Christopher Potter" userId="24ad2ef8db5e8a45" providerId="LiveId" clId="{10AB9FE2-9012-46EF-B18A-C87D5526F6EE}" dt="2026-06-11T12:09:59.096" v="189" actId="20577"/>
          <ac:spMkLst>
            <pc:docMk/>
            <pc:sldMk cId="2648451011" sldId="272"/>
            <ac:spMk id="6" creationId="{1FD7A589-61F9-9314-AAD8-B929986A785D}"/>
          </ac:spMkLst>
        </pc:spChg>
      </pc:sldChg>
      <pc:sldChg chg="modSp add">
        <pc:chgData name="Christopher Potter" userId="24ad2ef8db5e8a45" providerId="LiveId" clId="{10AB9FE2-9012-46EF-B18A-C87D5526F6EE}" dt="2026-06-11T12:10:19.344" v="199" actId="6549"/>
        <pc:sldMkLst>
          <pc:docMk/>
          <pc:sldMk cId="3915845489" sldId="273"/>
        </pc:sldMkLst>
        <pc:spChg chg="mod">
          <ac:chgData name="Christopher Potter" userId="24ad2ef8db5e8a45" providerId="LiveId" clId="{10AB9FE2-9012-46EF-B18A-C87D5526F6EE}" dt="2026-06-11T12:10:19.344" v="199" actId="6549"/>
          <ac:spMkLst>
            <pc:docMk/>
            <pc:sldMk cId="3915845489" sldId="273"/>
            <ac:spMk id="3" creationId="{DB135359-8A66-E6BB-7D5E-8E048B899FDA}"/>
          </ac:spMkLst>
        </pc:spChg>
        <pc:spChg chg="mod">
          <ac:chgData name="Christopher Potter" userId="24ad2ef8db5e8a45" providerId="LiveId" clId="{10AB9FE2-9012-46EF-B18A-C87D5526F6EE}" dt="2026-06-11T12:10:14.544" v="194" actId="6549"/>
          <ac:spMkLst>
            <pc:docMk/>
            <pc:sldMk cId="3915845489" sldId="273"/>
            <ac:spMk id="6" creationId="{B2B918A8-D21D-C945-2421-B610508ECCF0}"/>
          </ac:spMkLst>
        </pc:spChg>
      </pc:sldChg>
      <pc:sldChg chg="modSp add ord">
        <pc:chgData name="Christopher Potter" userId="24ad2ef8db5e8a45" providerId="LiveId" clId="{10AB9FE2-9012-46EF-B18A-C87D5526F6EE}" dt="2026-06-11T12:11:40.345" v="213"/>
        <pc:sldMkLst>
          <pc:docMk/>
          <pc:sldMk cId="926289837" sldId="274"/>
        </pc:sldMkLst>
        <pc:spChg chg="mod">
          <ac:chgData name="Christopher Potter" userId="24ad2ef8db5e8a45" providerId="LiveId" clId="{10AB9FE2-9012-46EF-B18A-C87D5526F6EE}" dt="2026-06-11T12:11:07.154" v="209" actId="20577"/>
          <ac:spMkLst>
            <pc:docMk/>
            <pc:sldMk cId="926289837" sldId="274"/>
            <ac:spMk id="3" creationId="{058C31FE-4942-034B-9605-3D2C0004D93D}"/>
          </ac:spMkLst>
        </pc:spChg>
        <pc:spChg chg="mod">
          <ac:chgData name="Christopher Potter" userId="24ad2ef8db5e8a45" providerId="LiveId" clId="{10AB9FE2-9012-46EF-B18A-C87D5526F6EE}" dt="2026-06-11T12:11:03.464" v="206" actId="20577"/>
          <ac:spMkLst>
            <pc:docMk/>
            <pc:sldMk cId="926289837" sldId="274"/>
            <ac:spMk id="6" creationId="{BF69A80A-D5DF-F726-FBE1-0A0D2C45F6F8}"/>
          </ac:spMkLst>
        </pc:spChg>
      </pc:sldChg>
      <pc:sldChg chg="modSp add">
        <pc:chgData name="Christopher Potter" userId="24ad2ef8db5e8a45" providerId="LiveId" clId="{10AB9FE2-9012-46EF-B18A-C87D5526F6EE}" dt="2026-06-11T12:13:35.769" v="240" actId="20577"/>
        <pc:sldMkLst>
          <pc:docMk/>
          <pc:sldMk cId="1398619541" sldId="275"/>
        </pc:sldMkLst>
        <pc:spChg chg="mod">
          <ac:chgData name="Christopher Potter" userId="24ad2ef8db5e8a45" providerId="LiveId" clId="{10AB9FE2-9012-46EF-B18A-C87D5526F6EE}" dt="2026-06-11T12:13:35.769" v="240" actId="20577"/>
          <ac:spMkLst>
            <pc:docMk/>
            <pc:sldMk cId="1398619541" sldId="275"/>
            <ac:spMk id="3" creationId="{A07A1112-7A7A-AA42-25FA-0F849AB96E1A}"/>
          </ac:spMkLst>
        </pc:spChg>
        <pc:spChg chg="mod">
          <ac:chgData name="Christopher Potter" userId="24ad2ef8db5e8a45" providerId="LiveId" clId="{10AB9FE2-9012-46EF-B18A-C87D5526F6EE}" dt="2026-06-11T12:13:27.804" v="236" actId="20577"/>
          <ac:spMkLst>
            <pc:docMk/>
            <pc:sldMk cId="1398619541" sldId="275"/>
            <ac:spMk id="6" creationId="{D55B30D7-EDB8-B0C7-98B4-BEC2E64F3149}"/>
          </ac:spMkLst>
        </pc:spChg>
      </pc:sldChg>
      <pc:sldChg chg="modSp add">
        <pc:chgData name="Christopher Potter" userId="24ad2ef8db5e8a45" providerId="LiveId" clId="{10AB9FE2-9012-46EF-B18A-C87D5526F6EE}" dt="2026-06-11T12:13:53.799" v="248" actId="6549"/>
        <pc:sldMkLst>
          <pc:docMk/>
          <pc:sldMk cId="1298166387" sldId="276"/>
        </pc:sldMkLst>
        <pc:spChg chg="mod">
          <ac:chgData name="Christopher Potter" userId="24ad2ef8db5e8a45" providerId="LiveId" clId="{10AB9FE2-9012-46EF-B18A-C87D5526F6EE}" dt="2026-06-11T12:13:53.799" v="248" actId="6549"/>
          <ac:spMkLst>
            <pc:docMk/>
            <pc:sldMk cId="1298166387" sldId="276"/>
            <ac:spMk id="3" creationId="{912344AF-BCD9-8CF6-A5F8-9C442E09359A}"/>
          </ac:spMkLst>
        </pc:spChg>
        <pc:spChg chg="mod">
          <ac:chgData name="Christopher Potter" userId="24ad2ef8db5e8a45" providerId="LiveId" clId="{10AB9FE2-9012-46EF-B18A-C87D5526F6EE}" dt="2026-06-11T12:13:49.536" v="245" actId="20577"/>
          <ac:spMkLst>
            <pc:docMk/>
            <pc:sldMk cId="1298166387" sldId="276"/>
            <ac:spMk id="6" creationId="{2717A622-4234-CFCD-B4BF-150E97CB1A59}"/>
          </ac:spMkLst>
        </pc:spChg>
      </pc:sldChg>
      <pc:sldChg chg="modSp add">
        <pc:chgData name="Christopher Potter" userId="24ad2ef8db5e8a45" providerId="LiveId" clId="{10AB9FE2-9012-46EF-B18A-C87D5526F6EE}" dt="2026-06-11T12:14:15.392" v="257" actId="6549"/>
        <pc:sldMkLst>
          <pc:docMk/>
          <pc:sldMk cId="2193449842" sldId="277"/>
        </pc:sldMkLst>
        <pc:spChg chg="mod">
          <ac:chgData name="Christopher Potter" userId="24ad2ef8db5e8a45" providerId="LiveId" clId="{10AB9FE2-9012-46EF-B18A-C87D5526F6EE}" dt="2026-06-11T12:14:15.392" v="257" actId="6549"/>
          <ac:spMkLst>
            <pc:docMk/>
            <pc:sldMk cId="2193449842" sldId="277"/>
            <ac:spMk id="3" creationId="{1E86677E-76E9-7DF9-5B78-A3C7C9138DB2}"/>
          </ac:spMkLst>
        </pc:spChg>
        <pc:spChg chg="mod">
          <ac:chgData name="Christopher Potter" userId="24ad2ef8db5e8a45" providerId="LiveId" clId="{10AB9FE2-9012-46EF-B18A-C87D5526F6EE}" dt="2026-06-11T12:14:07.694" v="253" actId="20577"/>
          <ac:spMkLst>
            <pc:docMk/>
            <pc:sldMk cId="2193449842" sldId="277"/>
            <ac:spMk id="6" creationId="{743923C9-113B-F503-0358-EF632550C73B}"/>
          </ac:spMkLst>
        </pc:spChg>
      </pc:sldChg>
      <pc:sldChg chg="modSp add">
        <pc:chgData name="Christopher Potter" userId="24ad2ef8db5e8a45" providerId="LiveId" clId="{10AB9FE2-9012-46EF-B18A-C87D5526F6EE}" dt="2026-06-11T12:16:33.165" v="273" actId="6549"/>
        <pc:sldMkLst>
          <pc:docMk/>
          <pc:sldMk cId="3051231917" sldId="278"/>
        </pc:sldMkLst>
        <pc:spChg chg="mod">
          <ac:chgData name="Christopher Potter" userId="24ad2ef8db5e8a45" providerId="LiveId" clId="{10AB9FE2-9012-46EF-B18A-C87D5526F6EE}" dt="2026-06-11T12:16:33.165" v="273" actId="6549"/>
          <ac:spMkLst>
            <pc:docMk/>
            <pc:sldMk cId="3051231917" sldId="278"/>
            <ac:spMk id="3" creationId="{D8802A5D-DDE6-B4ED-EE1D-8F8E60C06953}"/>
          </ac:spMkLst>
        </pc:spChg>
        <pc:spChg chg="mod">
          <ac:chgData name="Christopher Potter" userId="24ad2ef8db5e8a45" providerId="LiveId" clId="{10AB9FE2-9012-46EF-B18A-C87D5526F6EE}" dt="2026-06-11T12:15:49.630" v="268" actId="6549"/>
          <ac:spMkLst>
            <pc:docMk/>
            <pc:sldMk cId="3051231917" sldId="278"/>
            <ac:spMk id="6" creationId="{39B77196-2E2F-12D8-6E3C-7E9F6C270600}"/>
          </ac:spMkLst>
        </pc:spChg>
      </pc:sldChg>
      <pc:sldChg chg="add del">
        <pc:chgData name="Christopher Potter" userId="24ad2ef8db5e8a45" providerId="LiveId" clId="{10AB9FE2-9012-46EF-B18A-C87D5526F6EE}" dt="2026-06-11T12:17:42.455" v="275" actId="47"/>
        <pc:sldMkLst>
          <pc:docMk/>
          <pc:sldMk cId="1780459076" sldId="279"/>
        </pc:sldMkLst>
      </pc:sldChg>
      <pc:sldChg chg="add del">
        <pc:chgData name="Christopher Potter" userId="24ad2ef8db5e8a45" providerId="LiveId" clId="{10AB9FE2-9012-46EF-B18A-C87D5526F6EE}" dt="2026-06-11T12:17:42.455" v="275" actId="47"/>
        <pc:sldMkLst>
          <pc:docMk/>
          <pc:sldMk cId="1231963656" sldId="280"/>
        </pc:sldMkLst>
      </pc:sldChg>
      <pc:sldChg chg="add del">
        <pc:chgData name="Christopher Potter" userId="24ad2ef8db5e8a45" providerId="LiveId" clId="{10AB9FE2-9012-46EF-B18A-C87D5526F6EE}" dt="2026-06-11T12:17:42.455" v="275" actId="47"/>
        <pc:sldMkLst>
          <pc:docMk/>
          <pc:sldMk cId="2604589936" sldId="281"/>
        </pc:sldMkLst>
      </pc:sldChg>
      <pc:sldChg chg="del">
        <pc:chgData name="Christopher Potter" userId="24ad2ef8db5e8a45" providerId="LiveId" clId="{10AB9FE2-9012-46EF-B18A-C87D5526F6EE}" dt="2026-06-11T12:05:29.587" v="0" actId="47"/>
        <pc:sldMkLst>
          <pc:docMk/>
          <pc:sldMk cId="2164085943" sldId="282"/>
        </pc:sldMkLst>
      </pc:sldChg>
      <pc:sldChg chg="add del">
        <pc:chgData name="Christopher Potter" userId="24ad2ef8db5e8a45" providerId="LiveId" clId="{10AB9FE2-9012-46EF-B18A-C87D5526F6EE}" dt="2026-06-11T12:16:46.319" v="274" actId="47"/>
        <pc:sldMkLst>
          <pc:docMk/>
          <pc:sldMk cId="2502766072" sldId="282"/>
        </pc:sldMkLst>
      </pc:sldChg>
      <pc:sldChg chg="add">
        <pc:chgData name="Christopher Potter" userId="24ad2ef8db5e8a45" providerId="LiveId" clId="{10AB9FE2-9012-46EF-B18A-C87D5526F6EE}" dt="2026-06-11T12:07:44.214" v="72" actId="2890"/>
        <pc:sldMkLst>
          <pc:docMk/>
          <pc:sldMk cId="924992273" sldId="283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1215776556" sldId="283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645669802" sldId="284"/>
        </pc:sldMkLst>
      </pc:sldChg>
      <pc:sldChg chg="modSp add ord">
        <pc:chgData name="Christopher Potter" userId="24ad2ef8db5e8a45" providerId="LiveId" clId="{10AB9FE2-9012-46EF-B18A-C87D5526F6EE}" dt="2026-06-11T12:18:19.304" v="300"/>
        <pc:sldMkLst>
          <pc:docMk/>
          <pc:sldMk cId="1531102185" sldId="284"/>
        </pc:sldMkLst>
        <pc:spChg chg="mod">
          <ac:chgData name="Christopher Potter" userId="24ad2ef8db5e8a45" providerId="LiveId" clId="{10AB9FE2-9012-46EF-B18A-C87D5526F6EE}" dt="2026-06-11T12:18:16.056" v="298" actId="6549"/>
          <ac:spMkLst>
            <pc:docMk/>
            <pc:sldMk cId="1531102185" sldId="284"/>
            <ac:spMk id="3" creationId="{91ADF881-08D0-8103-7F6A-5367293A5799}"/>
          </ac:spMkLst>
        </pc:spChg>
        <pc:spChg chg="mod">
          <ac:chgData name="Christopher Potter" userId="24ad2ef8db5e8a45" providerId="LiveId" clId="{10AB9FE2-9012-46EF-B18A-C87D5526F6EE}" dt="2026-06-11T12:18:06.694" v="292" actId="6549"/>
          <ac:spMkLst>
            <pc:docMk/>
            <pc:sldMk cId="1531102185" sldId="284"/>
            <ac:spMk id="6" creationId="{57A0B0BB-652B-07C1-3C19-828EF8B5D21C}"/>
          </ac:spMkLst>
        </pc:spChg>
      </pc:sldChg>
      <pc:sldChg chg="modSp add">
        <pc:chgData name="Christopher Potter" userId="24ad2ef8db5e8a45" providerId="LiveId" clId="{10AB9FE2-9012-46EF-B18A-C87D5526F6EE}" dt="2026-06-11T12:18:33.866" v="314" actId="6549"/>
        <pc:sldMkLst>
          <pc:docMk/>
          <pc:sldMk cId="787046591" sldId="285"/>
        </pc:sldMkLst>
        <pc:spChg chg="mod">
          <ac:chgData name="Christopher Potter" userId="24ad2ef8db5e8a45" providerId="LiveId" clId="{10AB9FE2-9012-46EF-B18A-C87D5526F6EE}" dt="2026-06-11T12:18:33.866" v="314" actId="6549"/>
          <ac:spMkLst>
            <pc:docMk/>
            <pc:sldMk cId="787046591" sldId="285"/>
            <ac:spMk id="3" creationId="{57D834E9-059E-529C-3021-55EEF1AF03C7}"/>
          </ac:spMkLst>
        </pc:spChg>
        <pc:spChg chg="mod">
          <ac:chgData name="Christopher Potter" userId="24ad2ef8db5e8a45" providerId="LiveId" clId="{10AB9FE2-9012-46EF-B18A-C87D5526F6EE}" dt="2026-06-11T12:18:28.818" v="308" actId="6549"/>
          <ac:spMkLst>
            <pc:docMk/>
            <pc:sldMk cId="787046591" sldId="285"/>
            <ac:spMk id="6" creationId="{92AE0DF0-C04D-3F4F-65CD-A9FD1A2F1CD1}"/>
          </ac:spMkLst>
        </pc:spChg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3214682943" sldId="285"/>
        </pc:sldMkLst>
      </pc:sldChg>
      <pc:sldChg chg="modSp add">
        <pc:chgData name="Christopher Potter" userId="24ad2ef8db5e8a45" providerId="LiveId" clId="{10AB9FE2-9012-46EF-B18A-C87D5526F6EE}" dt="2026-06-11T12:19:16.844" v="342" actId="6549"/>
        <pc:sldMkLst>
          <pc:docMk/>
          <pc:sldMk cId="465741428" sldId="286"/>
        </pc:sldMkLst>
        <pc:spChg chg="mod">
          <ac:chgData name="Christopher Potter" userId="24ad2ef8db5e8a45" providerId="LiveId" clId="{10AB9FE2-9012-46EF-B18A-C87D5526F6EE}" dt="2026-06-11T12:19:16.844" v="342" actId="6549"/>
          <ac:spMkLst>
            <pc:docMk/>
            <pc:sldMk cId="465741428" sldId="286"/>
            <ac:spMk id="3" creationId="{7AF208C5-CFFC-612A-1AE3-C18119FD601F}"/>
          </ac:spMkLst>
        </pc:spChg>
        <pc:spChg chg="mod">
          <ac:chgData name="Christopher Potter" userId="24ad2ef8db5e8a45" providerId="LiveId" clId="{10AB9FE2-9012-46EF-B18A-C87D5526F6EE}" dt="2026-06-11T12:19:12.126" v="337" actId="20577"/>
          <ac:spMkLst>
            <pc:docMk/>
            <pc:sldMk cId="465741428" sldId="286"/>
            <ac:spMk id="6" creationId="{F507D059-B6DA-00AC-B3A7-65F6039C6757}"/>
          </ac:spMkLst>
        </pc:spChg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1348999564" sldId="286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2935637665" sldId="287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2977267130" sldId="288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2218564171" sldId="289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2673338098" sldId="290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3556046756" sldId="291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3482301113" sldId="292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2310844104" sldId="293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444720675" sldId="294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444020594" sldId="295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3192611627" sldId="296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3716310519" sldId="297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4226826735" sldId="298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807499991" sldId="299"/>
        </pc:sldMkLst>
      </pc:sldChg>
      <pc:sldChg chg="del">
        <pc:chgData name="Christopher Potter" userId="24ad2ef8db5e8a45" providerId="LiveId" clId="{10AB9FE2-9012-46EF-B18A-C87D5526F6EE}" dt="2026-06-11T12:05:34.560" v="1" actId="47"/>
        <pc:sldMkLst>
          <pc:docMk/>
          <pc:sldMk cId="481034109" sldId="3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1325DC-07E1-6490-9A28-4D3B4FD74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45C154-3B37-11AE-601D-AEDD72982FBA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61166D-EDCE-DDC6-76F8-EE3B244926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9A3D28-291C-F858-E1C9-0E06CEC81D70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Simplifying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11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2EFE3-8131-D8A3-97DF-B029C345C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9F0078-AFA7-CC34-FB85-94AE304BF94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290846C-1AAF-414E-72BE-BB4040170CFF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290846C-1AAF-414E-72BE-BB4040170C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43201A-7DFB-7540-2ED7-D7F690D3187D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43201A-7DFB-7540-2ED7-D7F690D31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686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6C56A-F6D5-8885-E6EA-6786C7C3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5B4CEB-6EF0-17FC-AE9B-D08E5EC498F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A45500F-326B-96D1-CFD2-9678B2B53E9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A45500F-326B-96D1-CFD2-9678B2B53E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8136D4-3937-383C-41B8-7EBF29EBB3BB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8136D4-3937-383C-41B8-7EBF29EBB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16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EAF89-23D7-47F2-02E6-B9F205177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32707A-3C36-E32E-BB1A-4DAE95680AC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FDFF107-6F7B-8006-DBC5-B65C43088B96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FDFF107-6F7B-8006-DBC5-B65C43088B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748699-E63C-4A67-BD6B-5C702EDC9279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748699-E63C-4A67-BD6B-5C702EDC9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16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88E7A-5260-78F9-1DF5-78DC9380C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182449-ED1F-A7BA-284C-3B603772F01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B135359-8A66-E6BB-7D5E-8E048B899FDA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B135359-8A66-E6BB-7D5E-8E048B899F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B918A8-D21D-C945-2421-B610508ECCF0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B918A8-D21D-C945-2421-B610508EC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584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89210-9AA9-E066-ACA4-58D07BFF2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662EE3-4C9F-56B1-2FFD-BEEC903EF96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6D548A6-CED6-E4C3-7597-0DD9A1A2D8CF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6D548A6-CED6-E4C3-7597-0DD9A1A2D8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6F07A1-5C19-8213-D57B-1E469908AED9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6F07A1-5C19-8213-D57B-1E469908AE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078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0D194-9E85-F153-4A3B-5D971FA40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C95923-ECBC-0080-6B3E-758E2300735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07A1112-7A7A-AA42-25FA-0F849AB96E1A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07A1112-7A7A-AA42-25FA-0F849AB96E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55B30D7-EDB8-B0C7-98B4-BEC2E64F3149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55B30D7-EDB8-B0C7-98B4-BEC2E64F3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861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8BF40-B40B-11F5-53ED-5B6104515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BF9094-4DD6-4F74-23CF-BFB21C0F037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12344AF-BCD9-8CF6-A5F8-9C442E09359A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12344AF-BCD9-8CF6-A5F8-9C442E0935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17A622-4234-CFCD-B4BF-150E97CB1A59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17A622-4234-CFCD-B4BF-150E97CB1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816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FF977-AF02-0104-6C08-9BC3EC43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8AA69E-4910-DAAC-F328-86823222637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E86677E-76E9-7DF9-5B78-A3C7C9138DB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E86677E-76E9-7DF9-5B78-A3C7C9138D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3923C9-113B-F503-0358-EF632550C73B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3923C9-113B-F503-0358-EF632550C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344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BE729-72BA-FC10-B456-11EAE98B1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413066-8156-8B91-726C-0DE3CF169F7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8802A5D-DDE6-B4ED-EE1D-8F8E60C06953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8802A5D-DDE6-B4ED-EE1D-8F8E60C069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B77196-2E2F-12D8-6E3C-7E9F6C270600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×3×5×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×7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B77196-2E2F-12D8-6E3C-7E9F6C270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 l="-18800" r="-153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23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F7C0E-E8A0-7CA5-5D7C-7B374DE28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DF3DC4-4291-9581-FC6B-0BDD002D71F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7D834E9-059E-529C-3021-55EEF1AF03C7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7D834E9-059E-529C-3021-55EEF1AF03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AE0DF0-C04D-3F4F-65CD-A9FD1A2F1CD1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×5×5×7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AE0DF0-C04D-3F4F-65CD-A9FD1A2F1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 l="-4500" r="-11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704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A273C3-13E8-DCAA-6AAE-1E808195E57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List the first 10 square numbers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75043C-992F-C1FA-95C6-A1316B68AAB7}"/>
                  </a:ext>
                </a:extLst>
              </p:cNvPr>
              <p:cNvSpPr/>
              <p:nvPr/>
            </p:nvSpPr>
            <p:spPr>
              <a:xfrm>
                <a:off x="2040878" y="2470484"/>
                <a:ext cx="5845216" cy="42254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1, 4, 9, 16,</m:t>
                      </m:r>
                    </m:oMath>
                  </m:oMathPara>
                </a14:m>
                <a:endParaRPr lang="en-GB" sz="8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25, 36, 49, </m:t>
                      </m:r>
                    </m:oMath>
                  </m:oMathPara>
                </a14:m>
                <a:endParaRPr lang="en-GB" sz="8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64, 81, 100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75043C-992F-C1FA-95C6-A1316B68AA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2470484"/>
                <a:ext cx="5845216" cy="42254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178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1C40D-715C-B714-7666-BDFFCCED6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3032A1-B08E-72D1-B45D-839B809D119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AF208C5-CFFC-612A-1AE3-C18119FD601F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AF208C5-CFFC-612A-1AE3-C18119FD60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07D059-B6DA-00AC-B3A7-65F6039C6757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6275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×11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07D059-B6DA-00AC-B3A7-65F6039C6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627561"/>
              </a:xfrm>
              <a:prstGeom prst="rect">
                <a:avLst/>
              </a:prstGeom>
              <a:blipFill>
                <a:blip r:embed="rId3"/>
                <a:stretch>
                  <a:fillRect l="-33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574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48F51-DC7A-E679-E363-F46530A81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2152F6-0342-EEFD-A08C-1F411EEC14E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1ADF881-08D0-8103-7F6A-5367293A5799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1ADF881-08D0-8103-7F6A-5367293A57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7A0B0BB-652B-07C1-3C19-828EF8B5D21C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624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7A0B0BB-652B-07C1-3C19-828EF8B5D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624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110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2C1C3-D899-4DFE-476B-9E67C9EC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769219-C968-5F83-08BC-2CBABED64D4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5C2A4D8-5162-5250-61F9-8AE7CCB6780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5C2A4D8-5162-5250-61F9-8AE7CCB678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1CDC8F-4C51-401D-181E-39816AAB6226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1CDC8F-4C51-401D-181E-39816AAB6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99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8D769-38F5-2447-2A79-59C983C7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E35299-F9C9-B344-FCD9-A1286F83C21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0AB921-18A9-14E8-3590-200738934CE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0AB921-18A9-14E8-3590-200738934C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369059-4DDA-B6A7-5554-5651AE46AAC9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200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369059-4DDA-B6A7-5554-5651AE46A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284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8D032-D418-B4C5-831D-7E380547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E643E4-811A-D5F3-03D0-9EE61E900EF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B8741C9-10C8-2EB3-4C13-AD1BBCCA5986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B8741C9-10C8-2EB3-4C13-AD1BBCCA59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F3E251-F7F6-9B83-7DF9-D41EF48AACF8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F3E251-F7F6-9B83-7DF9-D41EF48AA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723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12AAC-AD79-A804-BB5C-4C54E051D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FEC38D-D349-4550-229C-5C6B30EA503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FF7EA30-9F9B-FB3F-A6B0-B7A5470E0B6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FF7EA30-9F9B-FB3F-A6B0-B7A5470E0B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4BB0F3-F102-97D1-976A-4BE924CA4F2C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98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4BB0F3-F102-97D1-976A-4BE924CA4F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11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2A1D6-98A8-A1F1-1717-F669399C8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3F1168-6D60-C259-CA9C-4C422D4C2C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243A1F9-73FA-6927-8183-93EB0F53A49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243A1F9-73FA-6927-8183-93EB0F53A4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C39B4F-9819-D792-FAC5-11835A8CDEF6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242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C39B4F-9819-D792-FAC5-11835A8CD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143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1FF16-7AF9-BDEF-ADEF-E4C50C35E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9C59B9-5EF2-0226-615A-A1668FC531F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0E5996F-FA0B-7DAB-1C97-DABC524110E0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0E5996F-FA0B-7DAB-1C97-DABC524110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D7A589-61F9-9314-AAD8-B929986A785D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D7A589-61F9-9314-AAD8-B929986A7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845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C8A5C-C886-71A0-05B0-E7D09542F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9D436E-406C-9278-3F98-156D239F40C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58C31FE-4942-034B-9605-3D2C0004D93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58C31FE-4942-034B-9605-3D2C0004D9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69A80A-D5DF-F726-FBE1-0A0D2C45F6F8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69A80A-D5DF-F726-FBE1-0A0D2C45F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628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6369A94-4C8F-4DC0-A21F-437726F59B01}" vid="{92B2AECD-37BA-48B7-8935-D69C9CA1D4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235</TotalTime>
  <Words>131</Words>
  <Application>Microsoft Office PowerPoint</Application>
  <PresentationFormat>Widescreen</PresentationFormat>
  <Paragraphs>63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Cambria Math</vt:lpstr>
      <vt:lpstr>1_Office Theme</vt:lpstr>
      <vt:lpstr>Simplifying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12</cp:revision>
  <dcterms:created xsi:type="dcterms:W3CDTF">2026-05-15T17:39:16Z</dcterms:created>
  <dcterms:modified xsi:type="dcterms:W3CDTF">2026-06-11T12:19:29Z</dcterms:modified>
</cp:coreProperties>
</file>