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6-16T13:41:48.646" v="1083"/>
      <pc:docMkLst>
        <pc:docMk/>
      </pc:docMkLst>
      <pc:sldChg chg="setBg">
        <pc:chgData name="Christopher Potter" userId="24ad2ef8db5e8a45" providerId="LiveId" clId="{10AB9FE2-9012-46EF-B18A-C87D5526F6EE}" dt="2026-06-16T13:41:48.646" v="1083"/>
        <pc:sldMkLst>
          <pc:docMk/>
          <pc:sldMk cId="1083552615" sldId="262"/>
        </pc:sldMkLst>
      </pc:sldChg>
      <pc:sldChg chg="addSp delSp modSp mod">
        <pc:chgData name="Christopher Potter" userId="24ad2ef8db5e8a45" providerId="LiveId" clId="{10AB9FE2-9012-46EF-B18A-C87D5526F6EE}" dt="2026-06-16T12:13:57.173" v="41" actId="6549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6-16T12:13:57.173" v="41" actId="6549"/>
          <ac:spMkLst>
            <pc:docMk/>
            <pc:sldMk cId="2091781012" sldId="263"/>
            <ac:spMk id="3" creationId="{FFA156C5-A494-D1D2-F9E6-43225B3743C2}"/>
          </ac:spMkLst>
        </pc:spChg>
        <pc:spChg chg="del">
          <ac:chgData name="Christopher Potter" userId="24ad2ef8db5e8a45" providerId="LiveId" clId="{10AB9FE2-9012-46EF-B18A-C87D5526F6EE}" dt="2026-06-16T12:12:59.131" v="37" actId="478"/>
          <ac:spMkLst>
            <pc:docMk/>
            <pc:sldMk cId="2091781012" sldId="263"/>
            <ac:spMk id="4" creationId="{578939C4-545B-B603-C2FF-AEA8A4369D9B}"/>
          </ac:spMkLst>
        </pc:spChg>
        <pc:spChg chg="add mod ord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6" creationId="{E56F92AC-26FA-E5A4-F609-D6C098CEC852}"/>
          </ac:spMkLst>
        </pc:spChg>
        <pc:spChg chg="mod topLvl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8" creationId="{09542B39-76DC-A420-529A-5295C618966B}"/>
          </ac:spMkLst>
        </pc:spChg>
        <pc:spChg chg="mod topLvl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9" creationId="{943BC7A3-0619-5B88-4C9E-EADD210AE744}"/>
          </ac:spMkLst>
        </pc:spChg>
        <pc:spChg chg="mod topLvl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10" creationId="{3A6886CE-D8B9-30B9-E999-66636D80E4FF}"/>
          </ac:spMkLst>
        </pc:spChg>
        <pc:spChg chg="mod topLvl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11" creationId="{B80E6896-0F10-BD2F-F7E7-660E8DF96301}"/>
          </ac:spMkLst>
        </pc:spChg>
        <pc:spChg chg="mod">
          <ac:chgData name="Christopher Potter" userId="24ad2ef8db5e8a45" providerId="LiveId" clId="{10AB9FE2-9012-46EF-B18A-C87D5526F6EE}" dt="2026-06-16T12:09:59.427" v="20" actId="122"/>
          <ac:spMkLst>
            <pc:docMk/>
            <pc:sldMk cId="2091781012" sldId="263"/>
            <ac:spMk id="12" creationId="{A5AE6056-1D60-3F7E-2FB5-F81900A07BD2}"/>
          </ac:spMkLst>
        </pc:spChg>
        <pc:spChg chg="add mod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13" creationId="{8FD5AF0C-84F5-BC5A-887F-B22F611FF3D1}"/>
          </ac:spMkLst>
        </pc:spChg>
        <pc:spChg chg="mod topLvl">
          <ac:chgData name="Christopher Potter" userId="24ad2ef8db5e8a45" providerId="LiveId" clId="{10AB9FE2-9012-46EF-B18A-C87D5526F6EE}" dt="2026-06-16T12:13:09.858" v="39" actId="164"/>
          <ac:spMkLst>
            <pc:docMk/>
            <pc:sldMk cId="2091781012" sldId="263"/>
            <ac:spMk id="14" creationId="{14FD54DE-FD96-EB6E-1ADA-40D786C80F3A}"/>
          </ac:spMkLst>
        </pc:spChg>
        <pc:grpChg chg="del">
          <ac:chgData name="Christopher Potter" userId="24ad2ef8db5e8a45" providerId="LiveId" clId="{10AB9FE2-9012-46EF-B18A-C87D5526F6EE}" dt="2026-06-16T12:13:04.522" v="38" actId="165"/>
          <ac:grpSpMkLst>
            <pc:docMk/>
            <pc:sldMk cId="2091781012" sldId="263"/>
            <ac:grpSpMk id="16" creationId="{EA432DD5-FE09-ADD2-F5CF-63ECF795B948}"/>
          </ac:grpSpMkLst>
        </pc:grpChg>
        <pc:grpChg chg="add mod">
          <ac:chgData name="Christopher Potter" userId="24ad2ef8db5e8a45" providerId="LiveId" clId="{10AB9FE2-9012-46EF-B18A-C87D5526F6EE}" dt="2026-06-16T12:13:09.858" v="39" actId="164"/>
          <ac:grpSpMkLst>
            <pc:docMk/>
            <pc:sldMk cId="2091781012" sldId="263"/>
            <ac:grpSpMk id="17" creationId="{70E7438A-F0AC-6BE4-9BA8-F3CFC1057620}"/>
          </ac:grpSpMkLst>
        </pc:grpChg>
      </pc:sldChg>
      <pc:sldChg chg="modSp add mod">
        <pc:chgData name="Christopher Potter" userId="24ad2ef8db5e8a45" providerId="LiveId" clId="{10AB9FE2-9012-46EF-B18A-C87D5526F6EE}" dt="2026-06-16T12:15:17.631" v="57" actId="6549"/>
        <pc:sldMkLst>
          <pc:docMk/>
          <pc:sldMk cId="2018782944" sldId="264"/>
        </pc:sldMkLst>
        <pc:spChg chg="mod">
          <ac:chgData name="Christopher Potter" userId="24ad2ef8db5e8a45" providerId="LiveId" clId="{10AB9FE2-9012-46EF-B18A-C87D5526F6EE}" dt="2026-06-16T12:15:17.631" v="57" actId="6549"/>
          <ac:spMkLst>
            <pc:docMk/>
            <pc:sldMk cId="2018782944" sldId="264"/>
            <ac:spMk id="3" creationId="{93C27D06-0DA8-B95F-4FE1-F8C3374109A5}"/>
          </ac:spMkLst>
        </pc:spChg>
        <pc:spChg chg="mod">
          <ac:chgData name="Christopher Potter" userId="24ad2ef8db5e8a45" providerId="LiveId" clId="{10AB9FE2-9012-46EF-B18A-C87D5526F6EE}" dt="2026-06-16T12:14:59.331" v="49" actId="20577"/>
          <ac:spMkLst>
            <pc:docMk/>
            <pc:sldMk cId="2018782944" sldId="264"/>
            <ac:spMk id="6" creationId="{2CF3C400-1331-DB05-47F5-59C6B358E087}"/>
          </ac:spMkLst>
        </pc:spChg>
        <pc:spChg chg="mod">
          <ac:chgData name="Christopher Potter" userId="24ad2ef8db5e8a45" providerId="LiveId" clId="{10AB9FE2-9012-46EF-B18A-C87D5526F6EE}" dt="2026-06-16T12:14:59.331" v="49" actId="20577"/>
          <ac:spMkLst>
            <pc:docMk/>
            <pc:sldMk cId="2018782944" sldId="264"/>
            <ac:spMk id="8" creationId="{7901B7EF-ACF6-C504-17EE-0A9BA14EC766}"/>
          </ac:spMkLst>
        </pc:spChg>
        <pc:spChg chg="mod">
          <ac:chgData name="Christopher Potter" userId="24ad2ef8db5e8a45" providerId="LiveId" clId="{10AB9FE2-9012-46EF-B18A-C87D5526F6EE}" dt="2026-06-16T12:14:59.331" v="49" actId="20577"/>
          <ac:spMkLst>
            <pc:docMk/>
            <pc:sldMk cId="2018782944" sldId="264"/>
            <ac:spMk id="9" creationId="{4F4C9019-7063-9962-3751-66BDCFD8A0C0}"/>
          </ac:spMkLst>
        </pc:spChg>
        <pc:spChg chg="mod">
          <ac:chgData name="Christopher Potter" userId="24ad2ef8db5e8a45" providerId="LiveId" clId="{10AB9FE2-9012-46EF-B18A-C87D5526F6EE}" dt="2026-06-16T12:14:59.331" v="49" actId="20577"/>
          <ac:spMkLst>
            <pc:docMk/>
            <pc:sldMk cId="2018782944" sldId="264"/>
            <ac:spMk id="10" creationId="{613BE743-6ACD-24E1-48FB-B85ACE0BFE78}"/>
          </ac:spMkLst>
        </pc:spChg>
        <pc:spChg chg="mod">
          <ac:chgData name="Christopher Potter" userId="24ad2ef8db5e8a45" providerId="LiveId" clId="{10AB9FE2-9012-46EF-B18A-C87D5526F6EE}" dt="2026-06-16T12:14:59.331" v="49" actId="20577"/>
          <ac:spMkLst>
            <pc:docMk/>
            <pc:sldMk cId="2018782944" sldId="264"/>
            <ac:spMk id="11" creationId="{4F24ECCD-B518-BE10-C730-476D64E680E1}"/>
          </ac:spMkLst>
        </pc:spChg>
        <pc:spChg chg="mod">
          <ac:chgData name="Christopher Potter" userId="24ad2ef8db5e8a45" providerId="LiveId" clId="{10AB9FE2-9012-46EF-B18A-C87D5526F6EE}" dt="2026-06-16T12:15:02.883" v="50" actId="1076"/>
          <ac:spMkLst>
            <pc:docMk/>
            <pc:sldMk cId="2018782944" sldId="264"/>
            <ac:spMk id="13" creationId="{D6AA7E11-3760-62F8-24F9-D04681A6C40F}"/>
          </ac:spMkLst>
        </pc:spChg>
        <pc:spChg chg="mod">
          <ac:chgData name="Christopher Potter" userId="24ad2ef8db5e8a45" providerId="LiveId" clId="{10AB9FE2-9012-46EF-B18A-C87D5526F6EE}" dt="2026-06-16T12:15:06.275" v="51" actId="1076"/>
          <ac:spMkLst>
            <pc:docMk/>
            <pc:sldMk cId="2018782944" sldId="264"/>
            <ac:spMk id="14" creationId="{9CF0E707-F42A-D3ED-4BE2-F73EE1731187}"/>
          </ac:spMkLst>
        </pc:spChg>
        <pc:grpChg chg="mod">
          <ac:chgData name="Christopher Potter" userId="24ad2ef8db5e8a45" providerId="LiveId" clId="{10AB9FE2-9012-46EF-B18A-C87D5526F6EE}" dt="2026-06-16T12:14:59.331" v="49" actId="20577"/>
          <ac:grpSpMkLst>
            <pc:docMk/>
            <pc:sldMk cId="2018782944" sldId="264"/>
            <ac:grpSpMk id="17" creationId="{2DCC9345-4982-EF71-E015-7801A3DF97E8}"/>
          </ac:grpSpMkLst>
        </pc:grpChg>
      </pc:sldChg>
      <pc:sldChg chg="del">
        <pc:chgData name="Christopher Potter" userId="24ad2ef8db5e8a45" providerId="LiveId" clId="{10AB9FE2-9012-46EF-B18A-C87D5526F6EE}" dt="2026-06-16T12:10:05.802" v="21" actId="47"/>
        <pc:sldMkLst>
          <pc:docMk/>
          <pc:sldMk cId="3932391827" sldId="264"/>
        </pc:sldMkLst>
      </pc:sldChg>
      <pc:sldChg chg="del">
        <pc:chgData name="Christopher Potter" userId="24ad2ef8db5e8a45" providerId="LiveId" clId="{10AB9FE2-9012-46EF-B18A-C87D5526F6EE}" dt="2026-06-16T12:10:05.802" v="21" actId="47"/>
        <pc:sldMkLst>
          <pc:docMk/>
          <pc:sldMk cId="839124792" sldId="265"/>
        </pc:sldMkLst>
      </pc:sldChg>
      <pc:sldChg chg="modSp add mod">
        <pc:chgData name="Christopher Potter" userId="24ad2ef8db5e8a45" providerId="LiveId" clId="{10AB9FE2-9012-46EF-B18A-C87D5526F6EE}" dt="2026-06-16T12:24:22.706" v="91" actId="14100"/>
        <pc:sldMkLst>
          <pc:docMk/>
          <pc:sldMk cId="3197827401" sldId="265"/>
        </pc:sldMkLst>
        <pc:spChg chg="mod">
          <ac:chgData name="Christopher Potter" userId="24ad2ef8db5e8a45" providerId="LiveId" clId="{10AB9FE2-9012-46EF-B18A-C87D5526F6EE}" dt="2026-06-16T12:24:01.129" v="88" actId="6549"/>
          <ac:spMkLst>
            <pc:docMk/>
            <pc:sldMk cId="3197827401" sldId="265"/>
            <ac:spMk id="3" creationId="{134E4EC3-7B40-E9FF-2F06-EF7EC7CFB684}"/>
          </ac:spMkLst>
        </pc:spChg>
        <pc:spChg chg="mod">
          <ac:chgData name="Christopher Potter" userId="24ad2ef8db5e8a45" providerId="LiveId" clId="{10AB9FE2-9012-46EF-B18A-C87D5526F6EE}" dt="2026-06-16T12:23:39.732" v="81" actId="20577"/>
          <ac:spMkLst>
            <pc:docMk/>
            <pc:sldMk cId="3197827401" sldId="265"/>
            <ac:spMk id="6" creationId="{6E868040-3A64-E0C4-54E2-AD72870E7598}"/>
          </ac:spMkLst>
        </pc:spChg>
        <pc:spChg chg="mod">
          <ac:chgData name="Christopher Potter" userId="24ad2ef8db5e8a45" providerId="LiveId" clId="{10AB9FE2-9012-46EF-B18A-C87D5526F6EE}" dt="2026-06-16T12:23:39.732" v="81" actId="20577"/>
          <ac:spMkLst>
            <pc:docMk/>
            <pc:sldMk cId="3197827401" sldId="265"/>
            <ac:spMk id="8" creationId="{4174C75F-E32C-F2BA-0DF5-1FF0BACCD603}"/>
          </ac:spMkLst>
        </pc:spChg>
        <pc:spChg chg="mod">
          <ac:chgData name="Christopher Potter" userId="24ad2ef8db5e8a45" providerId="LiveId" clId="{10AB9FE2-9012-46EF-B18A-C87D5526F6EE}" dt="2026-06-16T12:24:22.706" v="91" actId="14100"/>
          <ac:spMkLst>
            <pc:docMk/>
            <pc:sldMk cId="3197827401" sldId="265"/>
            <ac:spMk id="9" creationId="{ACEC05BA-1949-6492-1FA5-E9BA9E1CE9AF}"/>
          </ac:spMkLst>
        </pc:spChg>
        <pc:spChg chg="mod">
          <ac:chgData name="Christopher Potter" userId="24ad2ef8db5e8a45" providerId="LiveId" clId="{10AB9FE2-9012-46EF-B18A-C87D5526F6EE}" dt="2026-06-16T12:23:39.732" v="81" actId="20577"/>
          <ac:spMkLst>
            <pc:docMk/>
            <pc:sldMk cId="3197827401" sldId="265"/>
            <ac:spMk id="10" creationId="{E8875ABE-45A6-E945-CA7E-4F21412DD285}"/>
          </ac:spMkLst>
        </pc:spChg>
        <pc:spChg chg="mod">
          <ac:chgData name="Christopher Potter" userId="24ad2ef8db5e8a45" providerId="LiveId" clId="{10AB9FE2-9012-46EF-B18A-C87D5526F6EE}" dt="2026-06-16T12:23:39.732" v="81" actId="20577"/>
          <ac:spMkLst>
            <pc:docMk/>
            <pc:sldMk cId="3197827401" sldId="265"/>
            <ac:spMk id="11" creationId="{7F3C01B9-D4B0-DD24-0759-943016075780}"/>
          </ac:spMkLst>
        </pc:spChg>
        <pc:spChg chg="mod">
          <ac:chgData name="Christopher Potter" userId="24ad2ef8db5e8a45" providerId="LiveId" clId="{10AB9FE2-9012-46EF-B18A-C87D5526F6EE}" dt="2026-06-16T12:23:39.732" v="81" actId="20577"/>
          <ac:spMkLst>
            <pc:docMk/>
            <pc:sldMk cId="3197827401" sldId="265"/>
            <ac:spMk id="13" creationId="{C3608D95-1E86-40D2-A687-E092D4F2CAFB}"/>
          </ac:spMkLst>
        </pc:spChg>
        <pc:spChg chg="mod">
          <ac:chgData name="Christopher Potter" userId="24ad2ef8db5e8a45" providerId="LiveId" clId="{10AB9FE2-9012-46EF-B18A-C87D5526F6EE}" dt="2026-06-16T12:23:42.648" v="82" actId="1076"/>
          <ac:spMkLst>
            <pc:docMk/>
            <pc:sldMk cId="3197827401" sldId="265"/>
            <ac:spMk id="14" creationId="{04DB2ADE-3189-9FF9-4E16-6D5AB5D959C1}"/>
          </ac:spMkLst>
        </pc:spChg>
        <pc:grpChg chg="mod">
          <ac:chgData name="Christopher Potter" userId="24ad2ef8db5e8a45" providerId="LiveId" clId="{10AB9FE2-9012-46EF-B18A-C87D5526F6EE}" dt="2026-06-16T12:23:39.732" v="81" actId="20577"/>
          <ac:grpSpMkLst>
            <pc:docMk/>
            <pc:sldMk cId="3197827401" sldId="265"/>
            <ac:grpSpMk id="17" creationId="{E1F5963D-2D57-997B-8748-620F08FDCFF5}"/>
          </ac:grpSpMkLst>
        </pc:grpChg>
      </pc:sldChg>
      <pc:sldChg chg="modSp add mod">
        <pc:chgData name="Christopher Potter" userId="24ad2ef8db5e8a45" providerId="LiveId" clId="{10AB9FE2-9012-46EF-B18A-C87D5526F6EE}" dt="2026-06-16T12:26:15.876" v="121" actId="20577"/>
        <pc:sldMkLst>
          <pc:docMk/>
          <pc:sldMk cId="2536353296" sldId="266"/>
        </pc:sldMkLst>
        <pc:spChg chg="mod">
          <ac:chgData name="Christopher Potter" userId="24ad2ef8db5e8a45" providerId="LiveId" clId="{10AB9FE2-9012-46EF-B18A-C87D5526F6EE}" dt="2026-06-16T12:26:15.876" v="121" actId="20577"/>
          <ac:spMkLst>
            <pc:docMk/>
            <pc:sldMk cId="2536353296" sldId="266"/>
            <ac:spMk id="3" creationId="{57355F65-36E5-8429-94F2-06ADB7809D91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6" creationId="{F97ACF2F-5FEE-AD39-6CE0-407176012D64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8" creationId="{9D0B73B0-4E78-9513-CFA1-FF7C595EA357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9" creationId="{E5726C09-D692-3C1A-882B-712BDBB6A949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10" creationId="{C753256C-BB62-DE3E-A506-5BFDBE4F9738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11" creationId="{E236A747-FFA4-7BA8-F09D-55CBC0E91357}"/>
          </ac:spMkLst>
        </pc:spChg>
        <pc:spChg chg="mod">
          <ac:chgData name="Christopher Potter" userId="24ad2ef8db5e8a45" providerId="LiveId" clId="{10AB9FE2-9012-46EF-B18A-C87D5526F6EE}" dt="2026-06-16T12:25:58.021" v="118" actId="1076"/>
          <ac:spMkLst>
            <pc:docMk/>
            <pc:sldMk cId="2536353296" sldId="266"/>
            <ac:spMk id="13" creationId="{75A71682-FB30-B3F2-82DB-13F979A785FF}"/>
          </ac:spMkLst>
        </pc:spChg>
        <pc:spChg chg="mod">
          <ac:chgData name="Christopher Potter" userId="24ad2ef8db5e8a45" providerId="LiveId" clId="{10AB9FE2-9012-46EF-B18A-C87D5526F6EE}" dt="2026-06-16T12:25:55.857" v="117" actId="20577"/>
          <ac:spMkLst>
            <pc:docMk/>
            <pc:sldMk cId="2536353296" sldId="266"/>
            <ac:spMk id="14" creationId="{4B36CDB7-B984-485E-35F1-4E2D9A6C293C}"/>
          </ac:spMkLst>
        </pc:spChg>
        <pc:grpChg chg="mod">
          <ac:chgData name="Christopher Potter" userId="24ad2ef8db5e8a45" providerId="LiveId" clId="{10AB9FE2-9012-46EF-B18A-C87D5526F6EE}" dt="2026-06-16T12:25:55.857" v="117" actId="20577"/>
          <ac:grpSpMkLst>
            <pc:docMk/>
            <pc:sldMk cId="2536353296" sldId="266"/>
            <ac:grpSpMk id="17" creationId="{F8A5A65C-0BB4-ED29-345D-282CA18FAB1E}"/>
          </ac:grpSpMkLst>
        </pc:grpChg>
      </pc:sldChg>
      <pc:sldChg chg="modSp add mod">
        <pc:chgData name="Christopher Potter" userId="24ad2ef8db5e8a45" providerId="LiveId" clId="{10AB9FE2-9012-46EF-B18A-C87D5526F6EE}" dt="2026-06-16T12:29:39.442" v="149" actId="6549"/>
        <pc:sldMkLst>
          <pc:docMk/>
          <pc:sldMk cId="1037753995" sldId="267"/>
        </pc:sldMkLst>
        <pc:spChg chg="mod">
          <ac:chgData name="Christopher Potter" userId="24ad2ef8db5e8a45" providerId="LiveId" clId="{10AB9FE2-9012-46EF-B18A-C87D5526F6EE}" dt="2026-06-16T12:29:39.442" v="149" actId="6549"/>
          <ac:spMkLst>
            <pc:docMk/>
            <pc:sldMk cId="1037753995" sldId="267"/>
            <ac:spMk id="3" creationId="{077AA8EF-063C-4D60-FD7E-93803BB6D8C0}"/>
          </ac:spMkLst>
        </pc:spChg>
        <pc:spChg chg="mod">
          <ac:chgData name="Christopher Potter" userId="24ad2ef8db5e8a45" providerId="LiveId" clId="{10AB9FE2-9012-46EF-B18A-C87D5526F6EE}" dt="2026-06-16T12:29:09.940" v="144" actId="20577"/>
          <ac:spMkLst>
            <pc:docMk/>
            <pc:sldMk cId="1037753995" sldId="267"/>
            <ac:spMk id="6" creationId="{1C6213E9-5540-2A57-77C5-873EBF7BDD3B}"/>
          </ac:spMkLst>
        </pc:spChg>
        <pc:spChg chg="mod">
          <ac:chgData name="Christopher Potter" userId="24ad2ef8db5e8a45" providerId="LiveId" clId="{10AB9FE2-9012-46EF-B18A-C87D5526F6EE}" dt="2026-06-16T12:29:21.884" v="147" actId="1076"/>
          <ac:spMkLst>
            <pc:docMk/>
            <pc:sldMk cId="1037753995" sldId="267"/>
            <ac:spMk id="8" creationId="{DF692BED-0EF8-50B1-7CBF-C2AF01B4658B}"/>
          </ac:spMkLst>
        </pc:spChg>
        <pc:spChg chg="mod">
          <ac:chgData name="Christopher Potter" userId="24ad2ef8db5e8a45" providerId="LiveId" clId="{10AB9FE2-9012-46EF-B18A-C87D5526F6EE}" dt="2026-06-16T12:29:09.940" v="144" actId="20577"/>
          <ac:spMkLst>
            <pc:docMk/>
            <pc:sldMk cId="1037753995" sldId="267"/>
            <ac:spMk id="9" creationId="{CCE74352-F0F7-58D7-AEEA-E4712BAD5CBE}"/>
          </ac:spMkLst>
        </pc:spChg>
        <pc:spChg chg="mod">
          <ac:chgData name="Christopher Potter" userId="24ad2ef8db5e8a45" providerId="LiveId" clId="{10AB9FE2-9012-46EF-B18A-C87D5526F6EE}" dt="2026-06-16T12:29:09.940" v="144" actId="20577"/>
          <ac:spMkLst>
            <pc:docMk/>
            <pc:sldMk cId="1037753995" sldId="267"/>
            <ac:spMk id="10" creationId="{0297C828-C2D7-A241-1DE4-8D030E339521}"/>
          </ac:spMkLst>
        </pc:spChg>
        <pc:spChg chg="mod">
          <ac:chgData name="Christopher Potter" userId="24ad2ef8db5e8a45" providerId="LiveId" clId="{10AB9FE2-9012-46EF-B18A-C87D5526F6EE}" dt="2026-06-16T12:29:09.940" v="144" actId="20577"/>
          <ac:spMkLst>
            <pc:docMk/>
            <pc:sldMk cId="1037753995" sldId="267"/>
            <ac:spMk id="11" creationId="{371B0D1D-C9C9-F0CE-700C-EDB0E1C2FF02}"/>
          </ac:spMkLst>
        </pc:spChg>
        <pc:spChg chg="mod">
          <ac:chgData name="Christopher Potter" userId="24ad2ef8db5e8a45" providerId="LiveId" clId="{10AB9FE2-9012-46EF-B18A-C87D5526F6EE}" dt="2026-06-16T12:29:09.940" v="144" actId="20577"/>
          <ac:spMkLst>
            <pc:docMk/>
            <pc:sldMk cId="1037753995" sldId="267"/>
            <ac:spMk id="13" creationId="{0539D3C4-64CD-47F7-1D40-456FCD0AC820}"/>
          </ac:spMkLst>
        </pc:spChg>
        <pc:spChg chg="mod">
          <ac:chgData name="Christopher Potter" userId="24ad2ef8db5e8a45" providerId="LiveId" clId="{10AB9FE2-9012-46EF-B18A-C87D5526F6EE}" dt="2026-06-16T12:29:17.028" v="146" actId="1076"/>
          <ac:spMkLst>
            <pc:docMk/>
            <pc:sldMk cId="1037753995" sldId="267"/>
            <ac:spMk id="14" creationId="{D0331FDF-8942-D921-0BBD-719C262C566F}"/>
          </ac:spMkLst>
        </pc:spChg>
        <pc:grpChg chg="mod">
          <ac:chgData name="Christopher Potter" userId="24ad2ef8db5e8a45" providerId="LiveId" clId="{10AB9FE2-9012-46EF-B18A-C87D5526F6EE}" dt="2026-06-16T12:29:09.940" v="144" actId="20577"/>
          <ac:grpSpMkLst>
            <pc:docMk/>
            <pc:sldMk cId="1037753995" sldId="267"/>
            <ac:grpSpMk id="17" creationId="{1A54F94C-2D1D-99E0-BD7A-10655272396B}"/>
          </ac:grpSpMkLst>
        </pc:grpChg>
      </pc:sldChg>
      <pc:sldChg chg="addSp delSp modSp add mod">
        <pc:chgData name="Christopher Potter" userId="24ad2ef8db5e8a45" providerId="LiveId" clId="{10AB9FE2-9012-46EF-B18A-C87D5526F6EE}" dt="2026-06-16T12:39:39.347" v="229" actId="164"/>
        <pc:sldMkLst>
          <pc:docMk/>
          <pc:sldMk cId="2394777215" sldId="268"/>
        </pc:sldMkLst>
        <pc:spChg chg="mod">
          <ac:chgData name="Christopher Potter" userId="24ad2ef8db5e8a45" providerId="LiveId" clId="{10AB9FE2-9012-46EF-B18A-C87D5526F6EE}" dt="2026-06-16T12:33:13.918" v="174" actId="20577"/>
          <ac:spMkLst>
            <pc:docMk/>
            <pc:sldMk cId="2394777215" sldId="268"/>
            <ac:spMk id="2" creationId="{E9A73610-F137-DCF2-2726-F8BD3483C902}"/>
          </ac:spMkLst>
        </pc:spChg>
        <pc:spChg chg="mod">
          <ac:chgData name="Christopher Potter" userId="24ad2ef8db5e8a45" providerId="LiveId" clId="{10AB9FE2-9012-46EF-B18A-C87D5526F6EE}" dt="2026-06-16T12:38:39.467" v="227" actId="20577"/>
          <ac:spMkLst>
            <pc:docMk/>
            <pc:sldMk cId="2394777215" sldId="268"/>
            <ac:spMk id="3" creationId="{65511F9F-E852-8492-1D4A-D6C454FC4DA1}"/>
          </ac:spMkLst>
        </pc:spChg>
        <pc:spChg chg="add mod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5" creationId="{0AD4142B-F8AE-3F59-0024-13495FC4889D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6" creationId="{19FD55F0-C330-8036-57A0-C243050F2A55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8" creationId="{44AC5A38-8C2E-981B-FC3E-3D1BCDA9BEB4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9" creationId="{B033A4A0-428E-07FA-79D7-099ECE7495DD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10" creationId="{7EEAB3A1-2846-FBAB-912C-D854E36F5F09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11" creationId="{D096F25A-CCB7-1755-F7D5-74E1C07AC1C8}"/>
          </ac:spMkLst>
        </pc:spChg>
        <pc:spChg chg="mod topLvl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13" creationId="{B0A8E3D9-C808-9CF7-061B-F0A0629F31A2}"/>
          </ac:spMkLst>
        </pc:spChg>
        <pc:spChg chg="del mod">
          <ac:chgData name="Christopher Potter" userId="24ad2ef8db5e8a45" providerId="LiveId" clId="{10AB9FE2-9012-46EF-B18A-C87D5526F6EE}" dt="2026-06-16T12:35:30.428" v="183" actId="478"/>
          <ac:spMkLst>
            <pc:docMk/>
            <pc:sldMk cId="2394777215" sldId="268"/>
            <ac:spMk id="14" creationId="{0A834938-4BBD-86F9-5546-1C7406500256}"/>
          </ac:spMkLst>
        </pc:spChg>
        <pc:spChg chg="add mod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16" creationId="{9FF8FACC-DAA4-48A8-9784-9EC63C5D257C}"/>
          </ac:spMkLst>
        </pc:spChg>
        <pc:spChg chg="add mod ord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19" creationId="{EB13320A-9619-22DB-FEF0-6A36F2DA9F58}"/>
          </ac:spMkLst>
        </pc:spChg>
        <pc:spChg chg="add mod">
          <ac:chgData name="Christopher Potter" userId="24ad2ef8db5e8a45" providerId="LiveId" clId="{10AB9FE2-9012-46EF-B18A-C87D5526F6EE}" dt="2026-06-16T12:39:39.347" v="229" actId="164"/>
          <ac:spMkLst>
            <pc:docMk/>
            <pc:sldMk cId="2394777215" sldId="268"/>
            <ac:spMk id="21" creationId="{57C908C9-51A8-8026-8CF8-A6B719D1DBF4}"/>
          </ac:spMkLst>
        </pc:spChg>
        <pc:grpChg chg="del mod">
          <ac:chgData name="Christopher Potter" userId="24ad2ef8db5e8a45" providerId="LiveId" clId="{10AB9FE2-9012-46EF-B18A-C87D5526F6EE}" dt="2026-06-16T12:39:32.737" v="228" actId="165"/>
          <ac:grpSpMkLst>
            <pc:docMk/>
            <pc:sldMk cId="2394777215" sldId="268"/>
            <ac:grpSpMk id="17" creationId="{20553A9F-B9DD-E270-21FF-2E12CC77B705}"/>
          </ac:grpSpMkLst>
        </pc:grpChg>
      </pc:sldChg>
      <pc:sldChg chg="del">
        <pc:chgData name="Christopher Potter" userId="24ad2ef8db5e8a45" providerId="LiveId" clId="{10AB9FE2-9012-46EF-B18A-C87D5526F6EE}" dt="2026-06-16T12:10:05.802" v="21" actId="47"/>
        <pc:sldMkLst>
          <pc:docMk/>
          <pc:sldMk cId="374507793" sldId="269"/>
        </pc:sldMkLst>
      </pc:sldChg>
      <pc:sldChg chg="modSp add mod">
        <pc:chgData name="Christopher Potter" userId="24ad2ef8db5e8a45" providerId="LiveId" clId="{10AB9FE2-9012-46EF-B18A-C87D5526F6EE}" dt="2026-06-16T12:49:04.244" v="287" actId="6549"/>
        <pc:sldMkLst>
          <pc:docMk/>
          <pc:sldMk cId="4214503322" sldId="269"/>
        </pc:sldMkLst>
        <pc:spChg chg="mod">
          <ac:chgData name="Christopher Potter" userId="24ad2ef8db5e8a45" providerId="LiveId" clId="{10AB9FE2-9012-46EF-B18A-C87D5526F6EE}" dt="2026-06-16T12:48:22.014" v="282" actId="20577"/>
          <ac:spMkLst>
            <pc:docMk/>
            <pc:sldMk cId="4214503322" sldId="269"/>
            <ac:spMk id="2" creationId="{75C11EAF-2D45-9416-E56E-D52E86AF4C5A}"/>
          </ac:spMkLst>
        </pc:spChg>
        <pc:spChg chg="mod">
          <ac:chgData name="Christopher Potter" userId="24ad2ef8db5e8a45" providerId="LiveId" clId="{10AB9FE2-9012-46EF-B18A-C87D5526F6EE}" dt="2026-06-16T12:49:04.244" v="287" actId="6549"/>
          <ac:spMkLst>
            <pc:docMk/>
            <pc:sldMk cId="4214503322" sldId="269"/>
            <ac:spMk id="3" creationId="{B0DBBE4C-8757-7B33-4845-8EEB5862F285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5" creationId="{D82456A4-A57F-C1A0-F805-957ABDE3B46D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6" creationId="{3F046921-7CD1-9739-22B0-6293090E1289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8" creationId="{9EC2922F-B79C-8BBE-D417-8E2CAF41CF42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9" creationId="{73EF78FD-EFD4-3F3C-2C48-4206F7E264A7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10" creationId="{71450138-2224-9C55-3A40-C7BFA5B7E6A7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11" creationId="{9650DE45-1FA8-072C-931C-4DC9385F0D39}"/>
          </ac:spMkLst>
        </pc:spChg>
        <pc:spChg chg="mod">
          <ac:chgData name="Christopher Potter" userId="24ad2ef8db5e8a45" providerId="LiveId" clId="{10AB9FE2-9012-46EF-B18A-C87D5526F6EE}" dt="2026-06-16T12:47:55.282" v="276" actId="1076"/>
          <ac:spMkLst>
            <pc:docMk/>
            <pc:sldMk cId="4214503322" sldId="269"/>
            <ac:spMk id="13" creationId="{94775EF6-1AA5-2B8B-1B2A-7E63330D57A3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16" creationId="{0DE39FDD-1EE2-40EC-B063-A603EFA50D7A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19" creationId="{E69CD49C-EBB8-B249-21CB-DBC56E80CE22}"/>
          </ac:spMkLst>
        </pc:spChg>
        <pc:spChg chg="mod">
          <ac:chgData name="Christopher Potter" userId="24ad2ef8db5e8a45" providerId="LiveId" clId="{10AB9FE2-9012-46EF-B18A-C87D5526F6EE}" dt="2026-06-16T12:47:51.862" v="275" actId="20577"/>
          <ac:spMkLst>
            <pc:docMk/>
            <pc:sldMk cId="4214503322" sldId="269"/>
            <ac:spMk id="21" creationId="{42EC98C9-C1F3-5350-AA45-B177DB68410D}"/>
          </ac:spMkLst>
        </pc:spChg>
      </pc:sldChg>
      <pc:sldChg chg="modSp add mod">
        <pc:chgData name="Christopher Potter" userId="24ad2ef8db5e8a45" providerId="LiveId" clId="{10AB9FE2-9012-46EF-B18A-C87D5526F6EE}" dt="2026-06-16T12:52:30.465" v="335" actId="20577"/>
        <pc:sldMkLst>
          <pc:docMk/>
          <pc:sldMk cId="544787913" sldId="270"/>
        </pc:sldMkLst>
        <pc:spChg chg="mod">
          <ac:chgData name="Christopher Potter" userId="24ad2ef8db5e8a45" providerId="LiveId" clId="{10AB9FE2-9012-46EF-B18A-C87D5526F6EE}" dt="2026-06-16T12:52:03.082" v="326" actId="6549"/>
          <ac:spMkLst>
            <pc:docMk/>
            <pc:sldMk cId="544787913" sldId="270"/>
            <ac:spMk id="2" creationId="{CCEB0817-23A4-005D-16F3-C93959D8D7B4}"/>
          </ac:spMkLst>
        </pc:spChg>
        <pc:spChg chg="mod">
          <ac:chgData name="Christopher Potter" userId="24ad2ef8db5e8a45" providerId="LiveId" clId="{10AB9FE2-9012-46EF-B18A-C87D5526F6EE}" dt="2026-06-16T12:52:30.465" v="335" actId="20577"/>
          <ac:spMkLst>
            <pc:docMk/>
            <pc:sldMk cId="544787913" sldId="270"/>
            <ac:spMk id="3" creationId="{19079831-7218-EB39-C9AB-EEEE25E28FDA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5" creationId="{4B733898-0B71-4533-C37B-E11E007F0992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6" creationId="{9BBCA3F5-DCA8-347B-C24B-5B00C0891F5A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8" creationId="{941FE4AB-A269-8D1D-3B80-FEAC074ECD7D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9" creationId="{2FB64924-7F61-FE2F-A893-D84D57EED905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10" creationId="{9DA4F897-1943-6087-6B41-B13952BAA608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11" creationId="{ED8B5FB9-3355-4885-702C-AAD3A6E5E6F2}"/>
          </ac:spMkLst>
        </pc:spChg>
        <pc:spChg chg="mod">
          <ac:chgData name="Christopher Potter" userId="24ad2ef8db5e8a45" providerId="LiveId" clId="{10AB9FE2-9012-46EF-B18A-C87D5526F6EE}" dt="2026-06-16T12:51:50.712" v="319" actId="1076"/>
          <ac:spMkLst>
            <pc:docMk/>
            <pc:sldMk cId="544787913" sldId="270"/>
            <ac:spMk id="13" creationId="{2C9DDAF8-4B17-5370-D063-92D252CD776A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16" creationId="{6C64C4FD-5922-C9E3-9969-4872072B5660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19" creationId="{0D543940-3E52-6F5E-EF57-6A324B340A01}"/>
          </ac:spMkLst>
        </pc:spChg>
        <pc:spChg chg="mod">
          <ac:chgData name="Christopher Potter" userId="24ad2ef8db5e8a45" providerId="LiveId" clId="{10AB9FE2-9012-46EF-B18A-C87D5526F6EE}" dt="2026-06-16T12:51:46.662" v="318" actId="20577"/>
          <ac:spMkLst>
            <pc:docMk/>
            <pc:sldMk cId="544787913" sldId="270"/>
            <ac:spMk id="21" creationId="{99936CCB-1D4F-501D-BEB0-43C3E81F41D3}"/>
          </ac:spMkLst>
        </pc:spChg>
      </pc:sldChg>
      <pc:sldChg chg="del">
        <pc:chgData name="Christopher Potter" userId="24ad2ef8db5e8a45" providerId="LiveId" clId="{10AB9FE2-9012-46EF-B18A-C87D5526F6EE}" dt="2026-06-16T12:10:05.802" v="21" actId="47"/>
        <pc:sldMkLst>
          <pc:docMk/>
          <pc:sldMk cId="1058029072" sldId="271"/>
        </pc:sldMkLst>
      </pc:sldChg>
      <pc:sldChg chg="delSp modSp add mod">
        <pc:chgData name="Christopher Potter" userId="24ad2ef8db5e8a45" providerId="LiveId" clId="{10AB9FE2-9012-46EF-B18A-C87D5526F6EE}" dt="2026-06-16T12:58:07.962" v="418" actId="6549"/>
        <pc:sldMkLst>
          <pc:docMk/>
          <pc:sldMk cId="3941561839" sldId="271"/>
        </pc:sldMkLst>
        <pc:spChg chg="mod">
          <ac:chgData name="Christopher Potter" userId="24ad2ef8db5e8a45" providerId="LiveId" clId="{10AB9FE2-9012-46EF-B18A-C87D5526F6EE}" dt="2026-06-16T12:56:23.753" v="390" actId="6549"/>
          <ac:spMkLst>
            <pc:docMk/>
            <pc:sldMk cId="3941561839" sldId="271"/>
            <ac:spMk id="2" creationId="{36D78C94-1EF2-621B-2EC4-FAE93D4C6184}"/>
          </ac:spMkLst>
        </pc:spChg>
        <pc:spChg chg="mod">
          <ac:chgData name="Christopher Potter" userId="24ad2ef8db5e8a45" providerId="LiveId" clId="{10AB9FE2-9012-46EF-B18A-C87D5526F6EE}" dt="2026-06-16T12:58:07.962" v="418" actId="6549"/>
          <ac:spMkLst>
            <pc:docMk/>
            <pc:sldMk cId="3941561839" sldId="271"/>
            <ac:spMk id="3" creationId="{2CE710B5-BE9C-708F-6207-4B2BF2EBC344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5" creationId="{CE62C1BE-1B0B-AA97-1142-9B271C2260D6}"/>
          </ac:spMkLst>
        </pc:spChg>
        <pc:spChg chg="del">
          <ac:chgData name="Christopher Potter" userId="24ad2ef8db5e8a45" providerId="LiveId" clId="{10AB9FE2-9012-46EF-B18A-C87D5526F6EE}" dt="2026-06-16T12:52:55.367" v="338" actId="478"/>
          <ac:spMkLst>
            <pc:docMk/>
            <pc:sldMk cId="3941561839" sldId="271"/>
            <ac:spMk id="6" creationId="{D132EAE5-AF09-C334-700B-D4440DC79671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8" creationId="{906B2951-24F8-8F8E-68ED-B94C1D96C5CD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9" creationId="{C0B20B24-27BF-A059-D1F1-E989EC2EFB3E}"/>
          </ac:spMkLst>
        </pc:spChg>
        <pc:spChg chg="mod">
          <ac:chgData name="Christopher Potter" userId="24ad2ef8db5e8a45" providerId="LiveId" clId="{10AB9FE2-9012-46EF-B18A-C87D5526F6EE}" dt="2026-06-16T12:57:43.257" v="414" actId="1076"/>
          <ac:spMkLst>
            <pc:docMk/>
            <pc:sldMk cId="3941561839" sldId="271"/>
            <ac:spMk id="10" creationId="{7986321D-C9EC-CA90-D66A-7A916BC2D1B9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11" creationId="{51D8B816-F616-5FF7-0F9D-331EE3C46E94}"/>
          </ac:spMkLst>
        </pc:spChg>
        <pc:spChg chg="del">
          <ac:chgData name="Christopher Potter" userId="24ad2ef8db5e8a45" providerId="LiveId" clId="{10AB9FE2-9012-46EF-B18A-C87D5526F6EE}" dt="2026-06-16T12:52:50.783" v="337" actId="478"/>
          <ac:spMkLst>
            <pc:docMk/>
            <pc:sldMk cId="3941561839" sldId="271"/>
            <ac:spMk id="13" creationId="{5D77E517-0906-0E1E-8E3F-B5B34E513E01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16" creationId="{4DB7C05B-83A1-C24E-4FEF-3018D853290B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19" creationId="{5DF500B7-9543-060E-8C77-05027B666CD4}"/>
          </ac:spMkLst>
        </pc:spChg>
        <pc:spChg chg="mod">
          <ac:chgData name="Christopher Potter" userId="24ad2ef8db5e8a45" providerId="LiveId" clId="{10AB9FE2-9012-46EF-B18A-C87D5526F6EE}" dt="2026-06-16T12:57:39.424" v="413" actId="20577"/>
          <ac:spMkLst>
            <pc:docMk/>
            <pc:sldMk cId="3941561839" sldId="271"/>
            <ac:spMk id="21" creationId="{AE052D99-49F3-6C5A-AC44-CDB469503653}"/>
          </ac:spMkLst>
        </pc:spChg>
        <pc:grpChg chg="mod">
          <ac:chgData name="Christopher Potter" userId="24ad2ef8db5e8a45" providerId="LiveId" clId="{10AB9FE2-9012-46EF-B18A-C87D5526F6EE}" dt="2026-06-16T12:57:39.424" v="413" actId="20577"/>
          <ac:grpSpMkLst>
            <pc:docMk/>
            <pc:sldMk cId="3941561839" sldId="271"/>
            <ac:grpSpMk id="22" creationId="{0B111A6F-AA45-97B3-B802-883A15745420}"/>
          </ac:grpSpMkLst>
        </pc:grpChg>
      </pc:sldChg>
      <pc:sldChg chg="add">
        <pc:chgData name="Christopher Potter" userId="24ad2ef8db5e8a45" providerId="LiveId" clId="{10AB9FE2-9012-46EF-B18A-C87D5526F6EE}" dt="2026-06-16T12:56:00.473" v="380" actId="2890"/>
        <pc:sldMkLst>
          <pc:docMk/>
          <pc:sldMk cId="3226923230" sldId="272"/>
        </pc:sldMkLst>
      </pc:sldChg>
      <pc:sldChg chg="addSp delSp modSp add mod ord">
        <pc:chgData name="Christopher Potter" userId="24ad2ef8db5e8a45" providerId="LiveId" clId="{10AB9FE2-9012-46EF-B18A-C87D5526F6EE}" dt="2026-06-16T13:06:18.756" v="478" actId="164"/>
        <pc:sldMkLst>
          <pc:docMk/>
          <pc:sldMk cId="3981761847" sldId="273"/>
        </pc:sldMkLst>
        <pc:spChg chg="mod">
          <ac:chgData name="Christopher Potter" userId="24ad2ef8db5e8a45" providerId="LiveId" clId="{10AB9FE2-9012-46EF-B18A-C87D5526F6EE}" dt="2026-06-16T13:05:18.584" v="448" actId="6549"/>
          <ac:spMkLst>
            <pc:docMk/>
            <pc:sldMk cId="3981761847" sldId="273"/>
            <ac:spMk id="3" creationId="{3948F904-302B-EE87-BBC8-C1FD0C9276F5}"/>
          </ac:spMkLst>
        </pc:spChg>
        <pc:spChg chg="add mod">
          <ac:chgData name="Christopher Potter" userId="24ad2ef8db5e8a45" providerId="LiveId" clId="{10AB9FE2-9012-46EF-B18A-C87D5526F6EE}" dt="2026-06-16T13:06:18.756" v="478" actId="164"/>
          <ac:spMkLst>
            <pc:docMk/>
            <pc:sldMk cId="3981761847" sldId="273"/>
            <ac:spMk id="4" creationId="{6D5A9393-2EE8-06E3-5A54-CD4F7996DD71}"/>
          </ac:spMkLst>
        </pc:spChg>
        <pc:spChg chg="mod topLvl">
          <ac:chgData name="Christopher Potter" userId="24ad2ef8db5e8a45" providerId="LiveId" clId="{10AB9FE2-9012-46EF-B18A-C87D5526F6EE}" dt="2026-06-16T13:06:18.756" v="478" actId="164"/>
          <ac:spMkLst>
            <pc:docMk/>
            <pc:sldMk cId="3981761847" sldId="273"/>
            <ac:spMk id="6" creationId="{EA74EE49-29CC-E4B9-22BF-702DCD89A9AF}"/>
          </ac:spMkLst>
        </pc:spChg>
        <pc:spChg chg="mod topLvl">
          <ac:chgData name="Christopher Potter" userId="24ad2ef8db5e8a45" providerId="LiveId" clId="{10AB9FE2-9012-46EF-B18A-C87D5526F6EE}" dt="2026-06-16T13:06:18.756" v="478" actId="164"/>
          <ac:spMkLst>
            <pc:docMk/>
            <pc:sldMk cId="3981761847" sldId="273"/>
            <ac:spMk id="8" creationId="{8CB45044-7138-C696-7EBF-7A9E6454F630}"/>
          </ac:spMkLst>
        </pc:spChg>
        <pc:spChg chg="del">
          <ac:chgData name="Christopher Potter" userId="24ad2ef8db5e8a45" providerId="LiveId" clId="{10AB9FE2-9012-46EF-B18A-C87D5526F6EE}" dt="2026-06-16T13:03:25.377" v="429" actId="478"/>
          <ac:spMkLst>
            <pc:docMk/>
            <pc:sldMk cId="3981761847" sldId="273"/>
            <ac:spMk id="9" creationId="{C6CD676D-9CF8-D014-DA1C-E50D3DA6E410}"/>
          </ac:spMkLst>
        </pc:spChg>
        <pc:spChg chg="del">
          <ac:chgData name="Christopher Potter" userId="24ad2ef8db5e8a45" providerId="LiveId" clId="{10AB9FE2-9012-46EF-B18A-C87D5526F6EE}" dt="2026-06-16T13:03:25.377" v="429" actId="478"/>
          <ac:spMkLst>
            <pc:docMk/>
            <pc:sldMk cId="3981761847" sldId="273"/>
            <ac:spMk id="10" creationId="{97427ABB-5A7E-4EE9-D69F-3DFD404FC4D4}"/>
          </ac:spMkLst>
        </pc:spChg>
        <pc:spChg chg="del">
          <ac:chgData name="Christopher Potter" userId="24ad2ef8db5e8a45" providerId="LiveId" clId="{10AB9FE2-9012-46EF-B18A-C87D5526F6EE}" dt="2026-06-16T13:03:01.005" v="424" actId="478"/>
          <ac:spMkLst>
            <pc:docMk/>
            <pc:sldMk cId="3981761847" sldId="273"/>
            <ac:spMk id="11" creationId="{3B5302B8-3D5F-08BB-6772-0A1BE58AE30E}"/>
          </ac:spMkLst>
        </pc:spChg>
        <pc:spChg chg="mod topLvl">
          <ac:chgData name="Christopher Potter" userId="24ad2ef8db5e8a45" providerId="LiveId" clId="{10AB9FE2-9012-46EF-B18A-C87D5526F6EE}" dt="2026-06-16T13:06:18.756" v="478" actId="164"/>
          <ac:spMkLst>
            <pc:docMk/>
            <pc:sldMk cId="3981761847" sldId="273"/>
            <ac:spMk id="13" creationId="{3DEE2AB5-092F-C266-D21B-041BF9EA0DEF}"/>
          </ac:spMkLst>
        </pc:spChg>
        <pc:spChg chg="mod topLvl">
          <ac:chgData name="Christopher Potter" userId="24ad2ef8db5e8a45" providerId="LiveId" clId="{10AB9FE2-9012-46EF-B18A-C87D5526F6EE}" dt="2026-06-16T13:06:18.756" v="478" actId="164"/>
          <ac:spMkLst>
            <pc:docMk/>
            <pc:sldMk cId="3981761847" sldId="273"/>
            <ac:spMk id="14" creationId="{06BCA458-9E78-7377-D8A6-BD0A2B41138E}"/>
          </ac:spMkLst>
        </pc:spChg>
        <pc:grpChg chg="del mod">
          <ac:chgData name="Christopher Potter" userId="24ad2ef8db5e8a45" providerId="LiveId" clId="{10AB9FE2-9012-46EF-B18A-C87D5526F6EE}" dt="2026-06-16T13:06:10.382" v="477" actId="165"/>
          <ac:grpSpMkLst>
            <pc:docMk/>
            <pc:sldMk cId="3981761847" sldId="273"/>
            <ac:grpSpMk id="17" creationId="{55730BB6-290E-A84D-B995-0EEFB65D1C7E}"/>
          </ac:grpSpMkLst>
        </pc:grpChg>
        <pc:grpChg chg="add mod">
          <ac:chgData name="Christopher Potter" userId="24ad2ef8db5e8a45" providerId="LiveId" clId="{10AB9FE2-9012-46EF-B18A-C87D5526F6EE}" dt="2026-06-16T13:06:18.756" v="478" actId="164"/>
          <ac:grpSpMkLst>
            <pc:docMk/>
            <pc:sldMk cId="3981761847" sldId="273"/>
            <ac:grpSpMk id="19" creationId="{305FFBDC-7DDB-ABDA-2D9D-904296D582A1}"/>
          </ac:grpSpMkLst>
        </pc:grpChg>
        <pc:cxnChg chg="add mod">
          <ac:chgData name="Christopher Potter" userId="24ad2ef8db5e8a45" providerId="LiveId" clId="{10AB9FE2-9012-46EF-B18A-C87D5526F6EE}" dt="2026-06-16T13:06:18.756" v="478" actId="164"/>
          <ac:cxnSpMkLst>
            <pc:docMk/>
            <pc:sldMk cId="3981761847" sldId="273"/>
            <ac:cxnSpMk id="7" creationId="{D74C8970-E7C4-468D-3CE3-073493ACBB85}"/>
          </ac:cxnSpMkLst>
        </pc:cxnChg>
        <pc:cxnChg chg="add mod">
          <ac:chgData name="Christopher Potter" userId="24ad2ef8db5e8a45" providerId="LiveId" clId="{10AB9FE2-9012-46EF-B18A-C87D5526F6EE}" dt="2026-06-16T13:06:18.756" v="478" actId="164"/>
          <ac:cxnSpMkLst>
            <pc:docMk/>
            <pc:sldMk cId="3981761847" sldId="273"/>
            <ac:cxnSpMk id="18" creationId="{A468D89D-AF99-28A4-ADD2-4A9DD4D672F8}"/>
          </ac:cxnSpMkLst>
        </pc:cxnChg>
      </pc:sldChg>
      <pc:sldChg chg="addSp delSp modSp add mod">
        <pc:chgData name="Christopher Potter" userId="24ad2ef8db5e8a45" providerId="LiveId" clId="{10AB9FE2-9012-46EF-B18A-C87D5526F6EE}" dt="2026-06-16T13:07:13.402" v="488" actId="1076"/>
        <pc:sldMkLst>
          <pc:docMk/>
          <pc:sldMk cId="1969961845" sldId="274"/>
        </pc:sldMkLst>
        <pc:spChg chg="mod">
          <ac:chgData name="Christopher Potter" userId="24ad2ef8db5e8a45" providerId="LiveId" clId="{10AB9FE2-9012-46EF-B18A-C87D5526F6EE}" dt="2026-06-16T13:06:56.914" v="487" actId="6549"/>
          <ac:spMkLst>
            <pc:docMk/>
            <pc:sldMk cId="1969961845" sldId="274"/>
            <ac:spMk id="3" creationId="{451A478C-CC7F-354E-F24C-C9DCA41588FD}"/>
          </ac:spMkLst>
        </pc:spChg>
        <pc:spChg chg="mod">
          <ac:chgData name="Christopher Potter" userId="24ad2ef8db5e8a45" providerId="LiveId" clId="{10AB9FE2-9012-46EF-B18A-C87D5526F6EE}" dt="2026-06-16T13:06:31.188" v="480" actId="164"/>
          <ac:spMkLst>
            <pc:docMk/>
            <pc:sldMk cId="1969961845" sldId="274"/>
            <ac:spMk id="4" creationId="{238F1CBA-37F7-65AB-570C-E869EDF2095C}"/>
          </ac:spMkLst>
        </pc:spChg>
        <pc:spChg chg="mod topLvl">
          <ac:chgData name="Christopher Potter" userId="24ad2ef8db5e8a45" providerId="LiveId" clId="{10AB9FE2-9012-46EF-B18A-C87D5526F6EE}" dt="2026-06-16T13:06:31.188" v="480" actId="164"/>
          <ac:spMkLst>
            <pc:docMk/>
            <pc:sldMk cId="1969961845" sldId="274"/>
            <ac:spMk id="6" creationId="{A709913A-5F98-23AB-F627-00DEA68BC6C9}"/>
          </ac:spMkLst>
        </pc:spChg>
        <pc:spChg chg="mod topLvl">
          <ac:chgData name="Christopher Potter" userId="24ad2ef8db5e8a45" providerId="LiveId" clId="{10AB9FE2-9012-46EF-B18A-C87D5526F6EE}" dt="2026-06-16T13:07:13.402" v="488" actId="1076"/>
          <ac:spMkLst>
            <pc:docMk/>
            <pc:sldMk cId="1969961845" sldId="274"/>
            <ac:spMk id="8" creationId="{FBFE465A-5C1B-5655-1DBE-4AE8F4353282}"/>
          </ac:spMkLst>
        </pc:spChg>
        <pc:spChg chg="mod topLvl">
          <ac:chgData name="Christopher Potter" userId="24ad2ef8db5e8a45" providerId="LiveId" clId="{10AB9FE2-9012-46EF-B18A-C87D5526F6EE}" dt="2026-06-16T13:06:31.188" v="480" actId="164"/>
          <ac:spMkLst>
            <pc:docMk/>
            <pc:sldMk cId="1969961845" sldId="274"/>
            <ac:spMk id="13" creationId="{3E41E705-A09B-E38C-3CF7-A22D8D5286F1}"/>
          </ac:spMkLst>
        </pc:spChg>
        <pc:spChg chg="mod topLvl">
          <ac:chgData name="Christopher Potter" userId="24ad2ef8db5e8a45" providerId="LiveId" clId="{10AB9FE2-9012-46EF-B18A-C87D5526F6EE}" dt="2026-06-16T13:06:31.188" v="480" actId="164"/>
          <ac:spMkLst>
            <pc:docMk/>
            <pc:sldMk cId="1969961845" sldId="274"/>
            <ac:spMk id="14" creationId="{74539921-59CA-012E-EB76-557CCA19E8EB}"/>
          </ac:spMkLst>
        </pc:spChg>
        <pc:grpChg chg="add mod">
          <ac:chgData name="Christopher Potter" userId="24ad2ef8db5e8a45" providerId="LiveId" clId="{10AB9FE2-9012-46EF-B18A-C87D5526F6EE}" dt="2026-06-16T13:06:31.188" v="480" actId="164"/>
          <ac:grpSpMkLst>
            <pc:docMk/>
            <pc:sldMk cId="1969961845" sldId="274"/>
            <ac:grpSpMk id="5" creationId="{93B73CFB-5B69-C24B-F51C-89F192F5082C}"/>
          </ac:grpSpMkLst>
        </pc:grpChg>
        <pc:grpChg chg="del mod">
          <ac:chgData name="Christopher Potter" userId="24ad2ef8db5e8a45" providerId="LiveId" clId="{10AB9FE2-9012-46EF-B18A-C87D5526F6EE}" dt="2026-06-16T13:06:24.614" v="479" actId="165"/>
          <ac:grpSpMkLst>
            <pc:docMk/>
            <pc:sldMk cId="1969961845" sldId="274"/>
            <ac:grpSpMk id="17" creationId="{2B0FD15D-488B-73C5-9430-89690B25AA1E}"/>
          </ac:grpSpMkLst>
        </pc:grpChg>
        <pc:cxnChg chg="mod">
          <ac:chgData name="Christopher Potter" userId="24ad2ef8db5e8a45" providerId="LiveId" clId="{10AB9FE2-9012-46EF-B18A-C87D5526F6EE}" dt="2026-06-16T13:06:31.188" v="480" actId="164"/>
          <ac:cxnSpMkLst>
            <pc:docMk/>
            <pc:sldMk cId="1969961845" sldId="274"/>
            <ac:cxnSpMk id="7" creationId="{2388BABC-8BAD-2141-2CA3-D4BC1E26D0F4}"/>
          </ac:cxnSpMkLst>
        </pc:cxnChg>
        <pc:cxnChg chg="mod">
          <ac:chgData name="Christopher Potter" userId="24ad2ef8db5e8a45" providerId="LiveId" clId="{10AB9FE2-9012-46EF-B18A-C87D5526F6EE}" dt="2026-06-16T13:06:31.188" v="480" actId="164"/>
          <ac:cxnSpMkLst>
            <pc:docMk/>
            <pc:sldMk cId="1969961845" sldId="274"/>
            <ac:cxnSpMk id="18" creationId="{9C1C3068-1D96-B61E-8A3A-1B75FD5D9DE1}"/>
          </ac:cxnSpMkLst>
        </pc:cxnChg>
      </pc:sldChg>
      <pc:sldChg chg="addSp delSp modSp add mod">
        <pc:chgData name="Christopher Potter" userId="24ad2ef8db5e8a45" providerId="LiveId" clId="{10AB9FE2-9012-46EF-B18A-C87D5526F6EE}" dt="2026-06-16T13:12:35.352" v="567" actId="164"/>
        <pc:sldMkLst>
          <pc:docMk/>
          <pc:sldMk cId="1845561609" sldId="275"/>
        </pc:sldMkLst>
        <pc:spChg chg="mod">
          <ac:chgData name="Christopher Potter" userId="24ad2ef8db5e8a45" providerId="LiveId" clId="{10AB9FE2-9012-46EF-B18A-C87D5526F6EE}" dt="2026-06-16T13:10:26.942" v="563"/>
          <ac:spMkLst>
            <pc:docMk/>
            <pc:sldMk cId="1845561609" sldId="275"/>
            <ac:spMk id="2" creationId="{FDE4B064-FB58-6C33-AE77-6EEFF70FDC15}"/>
          </ac:spMkLst>
        </pc:spChg>
        <pc:spChg chg="mod">
          <ac:chgData name="Christopher Potter" userId="24ad2ef8db5e8a45" providerId="LiveId" clId="{10AB9FE2-9012-46EF-B18A-C87D5526F6EE}" dt="2026-06-16T13:09:23.697" v="522" actId="6549"/>
          <ac:spMkLst>
            <pc:docMk/>
            <pc:sldMk cId="1845561609" sldId="275"/>
            <ac:spMk id="3" creationId="{4825E1A5-A7DA-D25F-A94F-D63B3B5D1A78}"/>
          </ac:spMkLst>
        </pc:spChg>
        <pc:spChg chg="mod topLvl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4" creationId="{14968AC7-9FE7-2490-10CC-E3DAD96C4323}"/>
          </ac:spMkLst>
        </pc:spChg>
        <pc:spChg chg="mod topLvl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6" creationId="{CB2AF140-36AA-3BEE-FD7F-3DC3AD5916FF}"/>
          </ac:spMkLst>
        </pc:spChg>
        <pc:spChg chg="mod topLvl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8" creationId="{108468CF-97DF-F195-4127-A9B5DCD1CFF4}"/>
          </ac:spMkLst>
        </pc:spChg>
        <pc:spChg chg="mod topLvl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13" creationId="{99BB70D3-CC67-B6A5-B1B7-C10ECA5A0A16}"/>
          </ac:spMkLst>
        </pc:spChg>
        <pc:spChg chg="mod topLvl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14" creationId="{F50B6EA3-A5A3-44E2-2128-CADEA9C82FAC}"/>
          </ac:spMkLst>
        </pc:spChg>
        <pc:spChg chg="add mod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16" creationId="{005F2336-F46B-2897-ABA3-5F647CAB13EF}"/>
          </ac:spMkLst>
        </pc:spChg>
        <pc:spChg chg="add mod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19" creationId="{503F5FB7-FB90-194D-1660-5FD2CBDA8F51}"/>
          </ac:spMkLst>
        </pc:spChg>
        <pc:spChg chg="add mod">
          <ac:chgData name="Christopher Potter" userId="24ad2ef8db5e8a45" providerId="LiveId" clId="{10AB9FE2-9012-46EF-B18A-C87D5526F6EE}" dt="2026-06-16T13:12:35.352" v="567" actId="164"/>
          <ac:spMkLst>
            <pc:docMk/>
            <pc:sldMk cId="1845561609" sldId="275"/>
            <ac:spMk id="21" creationId="{724962DB-6DCE-134C-1A32-D69B045549E2}"/>
          </ac:spMkLst>
        </pc:spChg>
        <pc:grpChg chg="del mod">
          <ac:chgData name="Christopher Potter" userId="24ad2ef8db5e8a45" providerId="LiveId" clId="{10AB9FE2-9012-46EF-B18A-C87D5526F6EE}" dt="2026-06-16T13:12:28.752" v="566" actId="165"/>
          <ac:grpSpMkLst>
            <pc:docMk/>
            <pc:sldMk cId="1845561609" sldId="275"/>
            <ac:grpSpMk id="5" creationId="{38C4CEDE-4D8A-5D3B-BD88-8123B38DC46A}"/>
          </ac:grpSpMkLst>
        </pc:grpChg>
        <pc:grpChg chg="add mod">
          <ac:chgData name="Christopher Potter" userId="24ad2ef8db5e8a45" providerId="LiveId" clId="{10AB9FE2-9012-46EF-B18A-C87D5526F6EE}" dt="2026-06-16T13:12:35.352" v="567" actId="164"/>
          <ac:grpSpMkLst>
            <pc:docMk/>
            <pc:sldMk cId="1845561609" sldId="275"/>
            <ac:grpSpMk id="22" creationId="{0BF4F665-900A-F4C5-C2B1-81C735ED1AB0}"/>
          </ac:grpSpMkLst>
        </pc:grpChg>
        <pc:cxnChg chg="mod topLvl">
          <ac:chgData name="Christopher Potter" userId="24ad2ef8db5e8a45" providerId="LiveId" clId="{10AB9FE2-9012-46EF-B18A-C87D5526F6EE}" dt="2026-06-16T13:12:35.352" v="567" actId="164"/>
          <ac:cxnSpMkLst>
            <pc:docMk/>
            <pc:sldMk cId="1845561609" sldId="275"/>
            <ac:cxnSpMk id="7" creationId="{339C49F1-C515-A3B8-7054-28009952EFE8}"/>
          </ac:cxnSpMkLst>
        </pc:cxnChg>
        <pc:cxnChg chg="add mod">
          <ac:chgData name="Christopher Potter" userId="24ad2ef8db5e8a45" providerId="LiveId" clId="{10AB9FE2-9012-46EF-B18A-C87D5526F6EE}" dt="2026-06-16T13:07:51.032" v="496" actId="1076"/>
          <ac:cxnSpMkLst>
            <pc:docMk/>
            <pc:sldMk cId="1845561609" sldId="275"/>
            <ac:cxnSpMk id="10" creationId="{ACCCAE6D-B202-4E34-EEF5-7665FA9657FB}"/>
          </ac:cxnSpMkLst>
        </pc:cxnChg>
        <pc:cxnChg chg="mod topLvl">
          <ac:chgData name="Christopher Potter" userId="24ad2ef8db5e8a45" providerId="LiveId" clId="{10AB9FE2-9012-46EF-B18A-C87D5526F6EE}" dt="2026-06-16T13:12:28.752" v="566" actId="165"/>
          <ac:cxnSpMkLst>
            <pc:docMk/>
            <pc:sldMk cId="1845561609" sldId="275"/>
            <ac:cxnSpMk id="18" creationId="{3E433418-5253-8441-0A70-ED8B89A01D1F}"/>
          </ac:cxnSpMkLst>
        </pc:cxnChg>
      </pc:sldChg>
      <pc:sldChg chg="addSp delSp modSp add mod">
        <pc:chgData name="Christopher Potter" userId="24ad2ef8db5e8a45" providerId="LiveId" clId="{10AB9FE2-9012-46EF-B18A-C87D5526F6EE}" dt="2026-06-16T13:16:52.588" v="637" actId="6549"/>
        <pc:sldMkLst>
          <pc:docMk/>
          <pc:sldMk cId="386361108" sldId="276"/>
        </pc:sldMkLst>
        <pc:spChg chg="mod">
          <ac:chgData name="Christopher Potter" userId="24ad2ef8db5e8a45" providerId="LiveId" clId="{10AB9FE2-9012-46EF-B18A-C87D5526F6EE}" dt="2026-06-16T13:13:09.332" v="578" actId="20577"/>
          <ac:spMkLst>
            <pc:docMk/>
            <pc:sldMk cId="386361108" sldId="276"/>
            <ac:spMk id="2" creationId="{5A8A0B31-28F7-A00B-752A-490B73FA435C}"/>
          </ac:spMkLst>
        </pc:spChg>
        <pc:spChg chg="mod">
          <ac:chgData name="Christopher Potter" userId="24ad2ef8db5e8a45" providerId="LiveId" clId="{10AB9FE2-9012-46EF-B18A-C87D5526F6EE}" dt="2026-06-16T13:16:52.588" v="637" actId="6549"/>
          <ac:spMkLst>
            <pc:docMk/>
            <pc:sldMk cId="386361108" sldId="276"/>
            <ac:spMk id="3" creationId="{44AE6085-F973-D517-EFC7-952B9064E571}"/>
          </ac:spMkLst>
        </pc:spChg>
        <pc:spChg chg="mod topLvl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4" creationId="{65D01A6C-1802-92C0-7DFD-C61C2A5E5180}"/>
          </ac:spMkLst>
        </pc:spChg>
        <pc:spChg chg="mod topLvl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6" creationId="{DA702F5E-8F39-11F7-B547-2B40E4D65269}"/>
          </ac:spMkLst>
        </pc:spChg>
        <pc:spChg chg="del mod topLvl">
          <ac:chgData name="Christopher Potter" userId="24ad2ef8db5e8a45" providerId="LiveId" clId="{10AB9FE2-9012-46EF-B18A-C87D5526F6EE}" dt="2026-06-16T13:12:53.957" v="571" actId="478"/>
          <ac:spMkLst>
            <pc:docMk/>
            <pc:sldMk cId="386361108" sldId="276"/>
            <ac:spMk id="8" creationId="{A77E0A83-9C13-9394-FBF2-55CA80C9B02C}"/>
          </ac:spMkLst>
        </pc:spChg>
        <pc:spChg chg="add mod ord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11" creationId="{BED6DCB4-6691-215A-31A8-2C743B34C842}"/>
          </ac:spMkLst>
        </pc:spChg>
        <pc:spChg chg="mod topLvl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13" creationId="{C3867959-8A80-9A98-C737-0306AA8CD9D9}"/>
          </ac:spMkLst>
        </pc:spChg>
        <pc:spChg chg="mod topLvl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14" creationId="{4E4C4D5E-CCC4-2741-8D8A-A147B384CE8F}"/>
          </ac:spMkLst>
        </pc:spChg>
        <pc:spChg chg="del">
          <ac:chgData name="Christopher Potter" userId="24ad2ef8db5e8a45" providerId="LiveId" clId="{10AB9FE2-9012-46EF-B18A-C87D5526F6EE}" dt="2026-06-16T13:12:56.977" v="572" actId="478"/>
          <ac:spMkLst>
            <pc:docMk/>
            <pc:sldMk cId="386361108" sldId="276"/>
            <ac:spMk id="16" creationId="{78A97BBA-61A3-D8B6-5052-26FC371502F2}"/>
          </ac:spMkLst>
        </pc:spChg>
        <pc:spChg chg="del">
          <ac:chgData name="Christopher Potter" userId="24ad2ef8db5e8a45" providerId="LiveId" clId="{10AB9FE2-9012-46EF-B18A-C87D5526F6EE}" dt="2026-06-16T13:12:50.924" v="570" actId="478"/>
          <ac:spMkLst>
            <pc:docMk/>
            <pc:sldMk cId="386361108" sldId="276"/>
            <ac:spMk id="19" creationId="{13E996B1-59AD-31F9-AF08-1C5E308CA424}"/>
          </ac:spMkLst>
        </pc:spChg>
        <pc:spChg chg="add mod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20" creationId="{DB1F5341-88EF-0F4D-B188-7AA2F4B678DC}"/>
          </ac:spMkLst>
        </pc:spChg>
        <pc:spChg chg="mod">
          <ac:chgData name="Christopher Potter" userId="24ad2ef8db5e8a45" providerId="LiveId" clId="{10AB9FE2-9012-46EF-B18A-C87D5526F6EE}" dt="2026-06-16T13:16:48.658" v="631" actId="20577"/>
          <ac:spMkLst>
            <pc:docMk/>
            <pc:sldMk cId="386361108" sldId="276"/>
            <ac:spMk id="21" creationId="{18FA5594-1CA3-1905-74BA-21DE29417297}"/>
          </ac:spMkLst>
        </pc:spChg>
        <pc:grpChg chg="del">
          <ac:chgData name="Christopher Potter" userId="24ad2ef8db5e8a45" providerId="LiveId" clId="{10AB9FE2-9012-46EF-B18A-C87D5526F6EE}" dt="2026-06-16T13:12:43.489" v="568" actId="165"/>
          <ac:grpSpMkLst>
            <pc:docMk/>
            <pc:sldMk cId="386361108" sldId="276"/>
            <ac:grpSpMk id="5" creationId="{E44D9C62-FC7E-5BF7-ED1D-8E43B22BF956}"/>
          </ac:grpSpMkLst>
        </pc:grpChg>
        <pc:grpChg chg="add mod">
          <ac:chgData name="Christopher Potter" userId="24ad2ef8db5e8a45" providerId="LiveId" clId="{10AB9FE2-9012-46EF-B18A-C87D5526F6EE}" dt="2026-06-16T13:16:48.658" v="631" actId="20577"/>
          <ac:grpSpMkLst>
            <pc:docMk/>
            <pc:sldMk cId="386361108" sldId="276"/>
            <ac:grpSpMk id="27" creationId="{B164E0A2-6F36-0CC8-0AB4-35D5B096102C}"/>
          </ac:grpSpMkLst>
        </pc:grpChg>
        <pc:cxnChg chg="del mod topLvl">
          <ac:chgData name="Christopher Potter" userId="24ad2ef8db5e8a45" providerId="LiveId" clId="{10AB9FE2-9012-46EF-B18A-C87D5526F6EE}" dt="2026-06-16T13:12:47.084" v="569" actId="478"/>
          <ac:cxnSpMkLst>
            <pc:docMk/>
            <pc:sldMk cId="386361108" sldId="276"/>
            <ac:cxnSpMk id="7" creationId="{40440859-5994-E1E8-BC89-92387677F82C}"/>
          </ac:cxnSpMkLst>
        </pc:cxnChg>
        <pc:cxnChg chg="mod">
          <ac:chgData name="Christopher Potter" userId="24ad2ef8db5e8a45" providerId="LiveId" clId="{10AB9FE2-9012-46EF-B18A-C87D5526F6EE}" dt="2026-06-16T13:16:48.658" v="631" actId="20577"/>
          <ac:cxnSpMkLst>
            <pc:docMk/>
            <pc:sldMk cId="386361108" sldId="276"/>
            <ac:cxnSpMk id="10" creationId="{234E64F2-AA3D-FD02-4B62-EDC3A05E6D73}"/>
          </ac:cxnSpMkLst>
        </pc:cxnChg>
        <pc:cxnChg chg="del mod topLvl">
          <ac:chgData name="Christopher Potter" userId="24ad2ef8db5e8a45" providerId="LiveId" clId="{10AB9FE2-9012-46EF-B18A-C87D5526F6EE}" dt="2026-06-16T13:12:47.084" v="569" actId="478"/>
          <ac:cxnSpMkLst>
            <pc:docMk/>
            <pc:sldMk cId="386361108" sldId="276"/>
            <ac:cxnSpMk id="18" creationId="{699C6767-75CE-A2BB-235F-E326BD25D507}"/>
          </ac:cxnSpMkLst>
        </pc:cxnChg>
        <pc:cxnChg chg="add mod">
          <ac:chgData name="Christopher Potter" userId="24ad2ef8db5e8a45" providerId="LiveId" clId="{10AB9FE2-9012-46EF-B18A-C87D5526F6EE}" dt="2026-06-16T13:16:48.658" v="631" actId="20577"/>
          <ac:cxnSpMkLst>
            <pc:docMk/>
            <pc:sldMk cId="386361108" sldId="276"/>
            <ac:cxnSpMk id="23" creationId="{D722F6E5-43B2-5062-9E5F-06B00010DA7F}"/>
          </ac:cxnSpMkLst>
        </pc:cxnChg>
      </pc:sldChg>
      <pc:sldChg chg="addSp delSp modSp add mod modAnim">
        <pc:chgData name="Christopher Potter" userId="24ad2ef8db5e8a45" providerId="LiveId" clId="{10AB9FE2-9012-46EF-B18A-C87D5526F6EE}" dt="2026-06-16T13:29:50.949" v="762" actId="20577"/>
        <pc:sldMkLst>
          <pc:docMk/>
          <pc:sldMk cId="3035877940" sldId="277"/>
        </pc:sldMkLst>
        <pc:spChg chg="mod">
          <ac:chgData name="Christopher Potter" userId="24ad2ef8db5e8a45" providerId="LiveId" clId="{10AB9FE2-9012-46EF-B18A-C87D5526F6EE}" dt="2026-06-16T13:29:50.949" v="762" actId="20577"/>
          <ac:spMkLst>
            <pc:docMk/>
            <pc:sldMk cId="3035877940" sldId="277"/>
            <ac:spMk id="2" creationId="{0C583C95-9EEA-5411-70BD-79A4DD776630}"/>
          </ac:spMkLst>
        </pc:spChg>
        <pc:spChg chg="mod">
          <ac:chgData name="Christopher Potter" userId="24ad2ef8db5e8a45" providerId="LiveId" clId="{10AB9FE2-9012-46EF-B18A-C87D5526F6EE}" dt="2026-06-16T13:26:44.392" v="757" actId="6549"/>
          <ac:spMkLst>
            <pc:docMk/>
            <pc:sldMk cId="3035877940" sldId="277"/>
            <ac:spMk id="3" creationId="{7D4E974B-46C0-18B1-B2C1-75B3C2320FC6}"/>
          </ac:spMkLst>
        </pc:spChg>
        <pc:spChg chg="mod">
          <ac:chgData name="Christopher Potter" userId="24ad2ef8db5e8a45" providerId="LiveId" clId="{10AB9FE2-9012-46EF-B18A-C87D5526F6EE}" dt="2026-06-16T13:23:53.352" v="670" actId="6549"/>
          <ac:spMkLst>
            <pc:docMk/>
            <pc:sldMk cId="3035877940" sldId="277"/>
            <ac:spMk id="4" creationId="{33D54A00-0AD2-36C8-7061-3780CEBFDA44}"/>
          </ac:spMkLst>
        </pc:spChg>
        <pc:spChg chg="mod">
          <ac:chgData name="Christopher Potter" userId="24ad2ef8db5e8a45" providerId="LiveId" clId="{10AB9FE2-9012-46EF-B18A-C87D5526F6EE}" dt="2026-06-16T13:23:53.352" v="670" actId="6549"/>
          <ac:spMkLst>
            <pc:docMk/>
            <pc:sldMk cId="3035877940" sldId="277"/>
            <ac:spMk id="6" creationId="{131B17F2-6A8E-9A9D-3A4F-D43DF6A26B3F}"/>
          </ac:spMkLst>
        </pc:spChg>
        <pc:spChg chg="mod">
          <ac:chgData name="Christopher Potter" userId="24ad2ef8db5e8a45" providerId="LiveId" clId="{10AB9FE2-9012-46EF-B18A-C87D5526F6EE}" dt="2026-06-16T13:24:21.920" v="673" actId="1076"/>
          <ac:spMkLst>
            <pc:docMk/>
            <pc:sldMk cId="3035877940" sldId="277"/>
            <ac:spMk id="11" creationId="{557A2AD2-5AFB-E7E6-EDF4-E8121344153E}"/>
          </ac:spMkLst>
        </pc:spChg>
        <pc:spChg chg="mod">
          <ac:chgData name="Christopher Potter" userId="24ad2ef8db5e8a45" providerId="LiveId" clId="{10AB9FE2-9012-46EF-B18A-C87D5526F6EE}" dt="2026-06-16T13:23:53.352" v="670" actId="6549"/>
          <ac:spMkLst>
            <pc:docMk/>
            <pc:sldMk cId="3035877940" sldId="277"/>
            <ac:spMk id="13" creationId="{4F05AD43-9713-C280-FFB8-46613541D52A}"/>
          </ac:spMkLst>
        </pc:spChg>
        <pc:spChg chg="mod">
          <ac:chgData name="Christopher Potter" userId="24ad2ef8db5e8a45" providerId="LiveId" clId="{10AB9FE2-9012-46EF-B18A-C87D5526F6EE}" dt="2026-06-16T13:23:53.352" v="670" actId="6549"/>
          <ac:spMkLst>
            <pc:docMk/>
            <pc:sldMk cId="3035877940" sldId="277"/>
            <ac:spMk id="14" creationId="{37FA0510-4012-2B54-E956-F8AE25ADCF9E}"/>
          </ac:spMkLst>
        </pc:spChg>
        <pc:spChg chg="add del">
          <ac:chgData name="Christopher Potter" userId="24ad2ef8db5e8a45" providerId="LiveId" clId="{10AB9FE2-9012-46EF-B18A-C87D5526F6EE}" dt="2026-06-16T13:29:49.997" v="761" actId="478"/>
          <ac:spMkLst>
            <pc:docMk/>
            <pc:sldMk cId="3035877940" sldId="277"/>
            <ac:spMk id="15" creationId="{E51149F2-EAE5-E6B3-00BF-9A0F8A6D6D7A}"/>
          </ac:spMkLst>
        </pc:spChg>
        <pc:spChg chg="mod">
          <ac:chgData name="Christopher Potter" userId="24ad2ef8db5e8a45" providerId="LiveId" clId="{10AB9FE2-9012-46EF-B18A-C87D5526F6EE}" dt="2026-06-16T13:23:58.577" v="671" actId="1076"/>
          <ac:spMkLst>
            <pc:docMk/>
            <pc:sldMk cId="3035877940" sldId="277"/>
            <ac:spMk id="20" creationId="{50490877-D49E-E3AD-F33C-A89CB6637FA2}"/>
          </ac:spMkLst>
        </pc:spChg>
        <pc:spChg chg="mod">
          <ac:chgData name="Christopher Potter" userId="24ad2ef8db5e8a45" providerId="LiveId" clId="{10AB9FE2-9012-46EF-B18A-C87D5526F6EE}" dt="2026-06-16T13:23:53.352" v="670" actId="6549"/>
          <ac:spMkLst>
            <pc:docMk/>
            <pc:sldMk cId="3035877940" sldId="277"/>
            <ac:spMk id="21" creationId="{F493FB8A-F459-E294-2F48-9EB904CF3935}"/>
          </ac:spMkLst>
        </pc:spChg>
        <pc:grpChg chg="add del mod">
          <ac:chgData name="Christopher Potter" userId="24ad2ef8db5e8a45" providerId="LiveId" clId="{10AB9FE2-9012-46EF-B18A-C87D5526F6EE}" dt="2026-06-16T13:29:49.997" v="761" actId="478"/>
          <ac:grpSpMkLst>
            <pc:docMk/>
            <pc:sldMk cId="3035877940" sldId="277"/>
            <ac:grpSpMk id="27" creationId="{E2A66B76-BDBA-5BF9-1FD7-E53EAA1E43EE}"/>
          </ac:grpSpMkLst>
        </pc:grpChg>
        <pc:cxnChg chg="mod">
          <ac:chgData name="Christopher Potter" userId="24ad2ef8db5e8a45" providerId="LiveId" clId="{10AB9FE2-9012-46EF-B18A-C87D5526F6EE}" dt="2026-06-16T13:23:53.352" v="670" actId="6549"/>
          <ac:cxnSpMkLst>
            <pc:docMk/>
            <pc:sldMk cId="3035877940" sldId="277"/>
            <ac:cxnSpMk id="10" creationId="{4AE94296-1508-BE1F-5874-36350ECD6C55}"/>
          </ac:cxnSpMkLst>
        </pc:cxnChg>
        <pc:cxnChg chg="del">
          <ac:chgData name="Christopher Potter" userId="24ad2ef8db5e8a45" providerId="LiveId" clId="{10AB9FE2-9012-46EF-B18A-C87D5526F6EE}" dt="2026-06-16T13:22:08.417" v="639" actId="478"/>
          <ac:cxnSpMkLst>
            <pc:docMk/>
            <pc:sldMk cId="3035877940" sldId="277"/>
            <ac:cxnSpMk id="23" creationId="{1A0C17EF-BA0D-8B53-7726-252B392BD118}"/>
          </ac:cxnSpMkLst>
        </pc:cxnChg>
      </pc:sldChg>
      <pc:sldChg chg="delSp modSp add mod">
        <pc:chgData name="Christopher Potter" userId="24ad2ef8db5e8a45" providerId="LiveId" clId="{10AB9FE2-9012-46EF-B18A-C87D5526F6EE}" dt="2026-06-16T13:30:30.524" v="847" actId="6549"/>
        <pc:sldMkLst>
          <pc:docMk/>
          <pc:sldMk cId="2720303761" sldId="278"/>
        </pc:sldMkLst>
        <pc:spChg chg="mod">
          <ac:chgData name="Christopher Potter" userId="24ad2ef8db5e8a45" providerId="LiveId" clId="{10AB9FE2-9012-46EF-B18A-C87D5526F6EE}" dt="2026-06-16T13:30:22.153" v="840" actId="20577"/>
          <ac:spMkLst>
            <pc:docMk/>
            <pc:sldMk cId="2720303761" sldId="278"/>
            <ac:spMk id="2" creationId="{DFC26D2A-BE33-EC34-48B1-DB49323FD5CB}"/>
          </ac:spMkLst>
        </pc:spChg>
        <pc:spChg chg="mod">
          <ac:chgData name="Christopher Potter" userId="24ad2ef8db5e8a45" providerId="LiveId" clId="{10AB9FE2-9012-46EF-B18A-C87D5526F6EE}" dt="2026-06-16T13:30:30.524" v="847" actId="6549"/>
          <ac:spMkLst>
            <pc:docMk/>
            <pc:sldMk cId="2720303761" sldId="278"/>
            <ac:spMk id="3" creationId="{3CEF2CF7-44D7-17D8-C175-CF7CC9F692B0}"/>
          </ac:spMkLst>
        </pc:spChg>
        <pc:spChg chg="del">
          <ac:chgData name="Christopher Potter" userId="24ad2ef8db5e8a45" providerId="LiveId" clId="{10AB9FE2-9012-46EF-B18A-C87D5526F6EE}" dt="2026-06-16T13:30:26.409" v="841" actId="478"/>
          <ac:spMkLst>
            <pc:docMk/>
            <pc:sldMk cId="2720303761" sldId="278"/>
            <ac:spMk id="15" creationId="{3D89256D-5E24-5BD0-A9E7-0D136949C044}"/>
          </ac:spMkLst>
        </pc:spChg>
        <pc:grpChg chg="del">
          <ac:chgData name="Christopher Potter" userId="24ad2ef8db5e8a45" providerId="LiveId" clId="{10AB9FE2-9012-46EF-B18A-C87D5526F6EE}" dt="2026-06-16T13:30:26.409" v="841" actId="478"/>
          <ac:grpSpMkLst>
            <pc:docMk/>
            <pc:sldMk cId="2720303761" sldId="278"/>
            <ac:grpSpMk id="27" creationId="{44D426A4-F551-35C5-C5CE-29980975D815}"/>
          </ac:grpSpMkLst>
        </pc:grpChg>
      </pc:sldChg>
      <pc:sldChg chg="addSp delSp modSp add mod ord">
        <pc:chgData name="Christopher Potter" userId="24ad2ef8db5e8a45" providerId="LiveId" clId="{10AB9FE2-9012-46EF-B18A-C87D5526F6EE}" dt="2026-06-16T13:34:35.167" v="980" actId="6549"/>
        <pc:sldMkLst>
          <pc:docMk/>
          <pc:sldMk cId="802424359" sldId="279"/>
        </pc:sldMkLst>
        <pc:spChg chg="mod">
          <ac:chgData name="Christopher Potter" userId="24ad2ef8db5e8a45" providerId="LiveId" clId="{10AB9FE2-9012-46EF-B18A-C87D5526F6EE}" dt="2026-06-16T13:34:35.167" v="980" actId="6549"/>
          <ac:spMkLst>
            <pc:docMk/>
            <pc:sldMk cId="802424359" sldId="279"/>
            <ac:spMk id="2" creationId="{8241D120-A73F-13A0-CB51-A1B7D7D4C255}"/>
          </ac:spMkLst>
        </pc:spChg>
        <pc:spChg chg="mod">
          <ac:chgData name="Christopher Potter" userId="24ad2ef8db5e8a45" providerId="LiveId" clId="{10AB9FE2-9012-46EF-B18A-C87D5526F6EE}" dt="2026-06-16T13:33:09.446" v="949" actId="6549"/>
          <ac:spMkLst>
            <pc:docMk/>
            <pc:sldMk cId="802424359" sldId="279"/>
            <ac:spMk id="3" creationId="{BB2C49A2-3162-416B-11E2-377E62EF8172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5" creationId="{DFDAEE1C-E03E-C830-0EF8-2F2421685B0D}"/>
          </ac:spMkLst>
        </pc:spChg>
        <pc:spChg chg="mod">
          <ac:chgData name="Christopher Potter" userId="24ad2ef8db5e8a45" providerId="LiveId" clId="{10AB9FE2-9012-46EF-B18A-C87D5526F6EE}" dt="2026-06-16T13:32:29.178" v="923" actId="1038"/>
          <ac:spMkLst>
            <pc:docMk/>
            <pc:sldMk cId="802424359" sldId="279"/>
            <ac:spMk id="6" creationId="{6EB783EA-640B-EDE9-8405-2862A654F5FA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7" creationId="{B37C7B6D-AA3D-3687-3652-56E21200D613}"/>
          </ac:spMkLst>
        </pc:spChg>
        <pc:spChg chg="mod">
          <ac:chgData name="Christopher Potter" userId="24ad2ef8db5e8a45" providerId="LiveId" clId="{10AB9FE2-9012-46EF-B18A-C87D5526F6EE}" dt="2026-06-16T13:31:48.284" v="907" actId="206"/>
          <ac:spMkLst>
            <pc:docMk/>
            <pc:sldMk cId="802424359" sldId="279"/>
            <ac:spMk id="8" creationId="{4196C586-B383-AD95-896D-4FFC540261F6}"/>
          </ac:spMkLst>
        </pc:spChg>
        <pc:spChg chg="mod">
          <ac:chgData name="Christopher Potter" userId="24ad2ef8db5e8a45" providerId="LiveId" clId="{10AB9FE2-9012-46EF-B18A-C87D5526F6EE}" dt="2026-06-16T13:32:09.979" v="914" actId="14100"/>
          <ac:spMkLst>
            <pc:docMk/>
            <pc:sldMk cId="802424359" sldId="279"/>
            <ac:spMk id="9" creationId="{E2B3CA09-8E0C-8458-0135-01908F6FAFE8}"/>
          </ac:spMkLst>
        </pc:spChg>
        <pc:spChg chg="mod">
          <ac:chgData name="Christopher Potter" userId="24ad2ef8db5e8a45" providerId="LiveId" clId="{10AB9FE2-9012-46EF-B18A-C87D5526F6EE}" dt="2026-06-16T13:31:59.489" v="911" actId="1076"/>
          <ac:spMkLst>
            <pc:docMk/>
            <pc:sldMk cId="802424359" sldId="279"/>
            <ac:spMk id="10" creationId="{27B60869-BC29-6070-A8CF-F32E2AA65A27}"/>
          </ac:spMkLst>
        </pc:spChg>
        <pc:spChg chg="mod">
          <ac:chgData name="Christopher Potter" userId="24ad2ef8db5e8a45" providerId="LiveId" clId="{10AB9FE2-9012-46EF-B18A-C87D5526F6EE}" dt="2026-06-16T13:31:48.284" v="907" actId="206"/>
          <ac:spMkLst>
            <pc:docMk/>
            <pc:sldMk cId="802424359" sldId="279"/>
            <ac:spMk id="11" creationId="{E6FEF8EC-064E-5B70-0E5E-874C78E304F0}"/>
          </ac:spMkLst>
        </pc:spChg>
        <pc:spChg chg="mod">
          <ac:chgData name="Christopher Potter" userId="24ad2ef8db5e8a45" providerId="LiveId" clId="{10AB9FE2-9012-46EF-B18A-C87D5526F6EE}" dt="2026-06-16T13:32:18.780" v="916" actId="1076"/>
          <ac:spMkLst>
            <pc:docMk/>
            <pc:sldMk cId="802424359" sldId="279"/>
            <ac:spMk id="13" creationId="{6938ACB6-B0F7-10F8-8C6E-03D063676139}"/>
          </ac:spMkLst>
        </pc:spChg>
        <pc:spChg chg="mod">
          <ac:chgData name="Christopher Potter" userId="24ad2ef8db5e8a45" providerId="LiveId" clId="{10AB9FE2-9012-46EF-B18A-C87D5526F6EE}" dt="2026-06-16T13:31:51.188" v="908" actId="1076"/>
          <ac:spMkLst>
            <pc:docMk/>
            <pc:sldMk cId="802424359" sldId="279"/>
            <ac:spMk id="14" creationId="{4F68104E-C3DD-C353-A991-AC0647DD5BF9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16" creationId="{A0FC7A85-8C88-0B1A-3216-9C96C9C988D9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18" creationId="{D6F9312F-8D27-D155-0F5A-29ABD70A08DF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19" creationId="{9733F277-E63D-76D0-9D52-0022091B9AB9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20" creationId="{967807BD-56D2-5436-59FD-64A01DA26709}"/>
          </ac:spMkLst>
        </pc:spChg>
        <pc:spChg chg="mod">
          <ac:chgData name="Christopher Potter" userId="24ad2ef8db5e8a45" providerId="LiveId" clId="{10AB9FE2-9012-46EF-B18A-C87D5526F6EE}" dt="2026-06-16T13:31:29.035" v="903"/>
          <ac:spMkLst>
            <pc:docMk/>
            <pc:sldMk cId="802424359" sldId="279"/>
            <ac:spMk id="21" creationId="{CF705A18-00FA-06CF-B7CF-5009B9C15773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3" creationId="{7CB62AA2-F93D-C341-D58C-55C80F8E16C9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4" creationId="{2E109AD6-5755-0734-8B5D-599E9BDA51A9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5" creationId="{1C661CFF-AB2A-2099-5B65-F13E3536D41C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6" creationId="{E355D2C9-417E-C440-9743-EC0D27D8883F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7" creationId="{45871B37-8F9D-D22C-65B8-41AB0B678941}"/>
          </ac:spMkLst>
        </pc:spChg>
        <pc:spChg chg="mod">
          <ac:chgData name="Christopher Potter" userId="24ad2ef8db5e8a45" providerId="LiveId" clId="{10AB9FE2-9012-46EF-B18A-C87D5526F6EE}" dt="2026-06-16T13:33:00.927" v="939" actId="1076"/>
          <ac:spMkLst>
            <pc:docMk/>
            <pc:sldMk cId="802424359" sldId="279"/>
            <ac:spMk id="28" creationId="{15C7C706-7E16-BF6A-1E29-34CC03C411C8}"/>
          </ac:spMkLst>
        </pc:spChg>
        <pc:spChg chg="mod">
          <ac:chgData name="Christopher Potter" userId="24ad2ef8db5e8a45" providerId="LiveId" clId="{10AB9FE2-9012-46EF-B18A-C87D5526F6EE}" dt="2026-06-16T13:32:54.580" v="936" actId="6549"/>
          <ac:spMkLst>
            <pc:docMk/>
            <pc:sldMk cId="802424359" sldId="279"/>
            <ac:spMk id="29" creationId="{96C08BA9-B829-5476-F56B-65B5536949C4}"/>
          </ac:spMkLst>
        </pc:spChg>
        <pc:grpChg chg="add del mod">
          <ac:chgData name="Christopher Potter" userId="24ad2ef8db5e8a45" providerId="LiveId" clId="{10AB9FE2-9012-46EF-B18A-C87D5526F6EE}" dt="2026-06-16T13:31:34.907" v="905" actId="478"/>
          <ac:grpSpMkLst>
            <pc:docMk/>
            <pc:sldMk cId="802424359" sldId="279"/>
            <ac:grpSpMk id="4" creationId="{0E97BD6C-41D1-91E6-6683-92DD5DA1A5BC}"/>
          </ac:grpSpMkLst>
        </pc:grpChg>
        <pc:grpChg chg="mod">
          <ac:chgData name="Christopher Potter" userId="24ad2ef8db5e8a45" providerId="LiveId" clId="{10AB9FE2-9012-46EF-B18A-C87D5526F6EE}" dt="2026-06-16T13:31:48.284" v="907" actId="206"/>
          <ac:grpSpMkLst>
            <pc:docMk/>
            <pc:sldMk cId="802424359" sldId="279"/>
            <ac:grpSpMk id="17" creationId="{DD687BED-6306-1B97-812F-25D72A999F2E}"/>
          </ac:grpSpMkLst>
        </pc:grpChg>
        <pc:grpChg chg="add mod">
          <ac:chgData name="Christopher Potter" userId="24ad2ef8db5e8a45" providerId="LiveId" clId="{10AB9FE2-9012-46EF-B18A-C87D5526F6EE}" dt="2026-06-16T13:32:54.580" v="936" actId="6549"/>
          <ac:grpSpMkLst>
            <pc:docMk/>
            <pc:sldMk cId="802424359" sldId="279"/>
            <ac:grpSpMk id="22" creationId="{2A3266D0-561C-F64E-F182-FE1FD0ABCCC4}"/>
          </ac:grpSpMkLst>
        </pc:grpChg>
      </pc:sldChg>
      <pc:sldChg chg="modSp add mod">
        <pc:chgData name="Christopher Potter" userId="24ad2ef8db5e8a45" providerId="LiveId" clId="{10AB9FE2-9012-46EF-B18A-C87D5526F6EE}" dt="2026-06-16T13:34:44.068" v="985" actId="6549"/>
        <pc:sldMkLst>
          <pc:docMk/>
          <pc:sldMk cId="383330885" sldId="280"/>
        </pc:sldMkLst>
        <pc:spChg chg="mod">
          <ac:chgData name="Christopher Potter" userId="24ad2ef8db5e8a45" providerId="LiveId" clId="{10AB9FE2-9012-46EF-B18A-C87D5526F6EE}" dt="2026-06-16T13:34:39.927" v="981" actId="6549"/>
          <ac:spMkLst>
            <pc:docMk/>
            <pc:sldMk cId="383330885" sldId="280"/>
            <ac:spMk id="2" creationId="{391017AD-650D-B6E4-6C68-11A0C99A998A}"/>
          </ac:spMkLst>
        </pc:spChg>
        <pc:spChg chg="mod">
          <ac:chgData name="Christopher Potter" userId="24ad2ef8db5e8a45" providerId="LiveId" clId="{10AB9FE2-9012-46EF-B18A-C87D5526F6EE}" dt="2026-06-16T13:34:44.068" v="985" actId="6549"/>
          <ac:spMkLst>
            <pc:docMk/>
            <pc:sldMk cId="383330885" sldId="280"/>
            <ac:spMk id="3" creationId="{38F9F424-6B8C-830F-EC70-CB1B642765CE}"/>
          </ac:spMkLst>
        </pc:spChg>
      </pc:sldChg>
      <pc:sldChg chg="modSp add mod">
        <pc:chgData name="Christopher Potter" userId="24ad2ef8db5e8a45" providerId="LiveId" clId="{10AB9FE2-9012-46EF-B18A-C87D5526F6EE}" dt="2026-06-16T13:37:13.542" v="1024" actId="20577"/>
        <pc:sldMkLst>
          <pc:docMk/>
          <pc:sldMk cId="2997858517" sldId="281"/>
        </pc:sldMkLst>
        <pc:spChg chg="mod">
          <ac:chgData name="Christopher Potter" userId="24ad2ef8db5e8a45" providerId="LiveId" clId="{10AB9FE2-9012-46EF-B18A-C87D5526F6EE}" dt="2026-06-16T13:37:13.542" v="1024" actId="20577"/>
          <ac:spMkLst>
            <pc:docMk/>
            <pc:sldMk cId="2997858517" sldId="281"/>
            <ac:spMk id="2" creationId="{CA11B9B9-DCC1-4812-A3F6-0859A5B69158}"/>
          </ac:spMkLst>
        </pc:spChg>
        <pc:spChg chg="mod">
          <ac:chgData name="Christopher Potter" userId="24ad2ef8db5e8a45" providerId="LiveId" clId="{10AB9FE2-9012-46EF-B18A-C87D5526F6EE}" dt="2026-06-16T13:37:07.182" v="1020" actId="20577"/>
          <ac:spMkLst>
            <pc:docMk/>
            <pc:sldMk cId="2997858517" sldId="281"/>
            <ac:spMk id="3" creationId="{802A7BE0-3896-F9C1-FAC0-9877B1AC987B}"/>
          </ac:spMkLst>
        </pc:spChg>
      </pc:sldChg>
      <pc:sldChg chg="addSp delSp modSp add mod ord">
        <pc:chgData name="Christopher Potter" userId="24ad2ef8db5e8a45" providerId="LiveId" clId="{10AB9FE2-9012-46EF-B18A-C87D5526F6EE}" dt="2026-06-16T13:41:40.767" v="1082" actId="6549"/>
        <pc:sldMkLst>
          <pc:docMk/>
          <pc:sldMk cId="3073665359" sldId="282"/>
        </pc:sldMkLst>
        <pc:spChg chg="mod">
          <ac:chgData name="Christopher Potter" userId="24ad2ef8db5e8a45" providerId="LiveId" clId="{10AB9FE2-9012-46EF-B18A-C87D5526F6EE}" dt="2026-06-16T13:39:48.579" v="1060" actId="20577"/>
          <ac:spMkLst>
            <pc:docMk/>
            <pc:sldMk cId="3073665359" sldId="282"/>
            <ac:spMk id="2" creationId="{EC029F61-AC1B-A8C9-7ABE-9692956695AF}"/>
          </ac:spMkLst>
        </pc:spChg>
        <pc:spChg chg="mod ord">
          <ac:chgData name="Christopher Potter" userId="24ad2ef8db5e8a45" providerId="LiveId" clId="{10AB9FE2-9012-46EF-B18A-C87D5526F6EE}" dt="2026-06-16T13:41:40.767" v="1082" actId="6549"/>
          <ac:spMkLst>
            <pc:docMk/>
            <pc:sldMk cId="3073665359" sldId="282"/>
            <ac:spMk id="3" creationId="{83E68260-E4BE-738D-8354-B79DEC50BCA4}"/>
          </ac:spMkLst>
        </pc:spChg>
        <pc:spChg chg="add mod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5" creationId="{F2EC5DF8-C5B8-556D-26C8-2F7D298A630E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6" creationId="{C0367CE2-A689-578C-9D3C-0F1FC39ACE23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8" creationId="{F10D1A2E-93D8-1F2A-F235-2EBF5B2EBDD5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9" creationId="{A4468190-D944-8849-032D-DDE883701BD4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10" creationId="{DF20798E-ACC7-B470-EB53-4706207511EA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11" creationId="{87F80EF0-1524-634F-348E-DDCDB0F605DF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13" creationId="{55345F04-CE2C-7C20-8F40-9DBD15AB8FE9}"/>
          </ac:spMkLst>
        </pc:spChg>
        <pc:spChg chg="mod topLvl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14" creationId="{2A403F8A-A506-76C4-8520-396A1A2D5B6D}"/>
          </ac:spMkLst>
        </pc:spChg>
        <pc:spChg chg="add mod">
          <ac:chgData name="Christopher Potter" userId="24ad2ef8db5e8a45" providerId="LiveId" clId="{10AB9FE2-9012-46EF-B18A-C87D5526F6EE}" dt="2026-06-16T13:40:17.488" v="1071" actId="164"/>
          <ac:spMkLst>
            <pc:docMk/>
            <pc:sldMk cId="3073665359" sldId="282"/>
            <ac:spMk id="16" creationId="{C07A6594-CD6E-E730-2CA6-2B4780EBEBE1}"/>
          </ac:spMkLst>
        </pc:spChg>
        <pc:grpChg chg="del mod">
          <ac:chgData name="Christopher Potter" userId="24ad2ef8db5e8a45" providerId="LiveId" clId="{10AB9FE2-9012-46EF-B18A-C87D5526F6EE}" dt="2026-06-16T13:40:11.097" v="1070" actId="165"/>
          <ac:grpSpMkLst>
            <pc:docMk/>
            <pc:sldMk cId="3073665359" sldId="282"/>
            <ac:grpSpMk id="17" creationId="{0D1F2357-0275-F396-77B7-1721FEF59807}"/>
          </ac:grpSpMkLst>
        </pc:grpChg>
        <pc:grpChg chg="add mod">
          <ac:chgData name="Christopher Potter" userId="24ad2ef8db5e8a45" providerId="LiveId" clId="{10AB9FE2-9012-46EF-B18A-C87D5526F6EE}" dt="2026-06-16T13:40:24.069" v="1072" actId="1076"/>
          <ac:grpSpMkLst>
            <pc:docMk/>
            <pc:sldMk cId="3073665359" sldId="282"/>
            <ac:grpSpMk id="18" creationId="{C78E2930-B40D-A04D-13AB-BEF5B8ECC07D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12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2.png"/><Relationship Id="rId9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9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12.png"/><Relationship Id="rId9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12.png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104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12.png"/><Relationship Id="rId9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106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12.png"/><Relationship Id="rId9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2.png"/><Relationship Id="rId7" Type="http://schemas.openxmlformats.org/officeDocument/2006/relationships/image" Target="../media/image11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2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12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12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Trigonometry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16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C59EB-5979-E58E-38CF-29338C4F9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6D78C94-1EF2-621B-2EC4-FAE93D4C6184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16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4000" dirty="0"/>
                  <a:t>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𝐶𝐴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6D78C94-1EF2-621B-2EC4-FAE93D4C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CE710B5-BE9C-708F-6207-4B2BF2EBC34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23.7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CE710B5-BE9C-708F-6207-4B2BF2EBC3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C5F1851-9E4A-4D24-D7D7-B4367389548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8F1766C-037C-F09C-026B-26518C89BFDA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8F1766C-037C-F09C-026B-26518C89BF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0B111A6F-AA45-97B3-B802-883A15745420}"/>
              </a:ext>
            </a:extLst>
          </p:cNvPr>
          <p:cNvGrpSpPr/>
          <p:nvPr/>
        </p:nvGrpSpPr>
        <p:grpSpPr>
          <a:xfrm>
            <a:off x="724169" y="866511"/>
            <a:ext cx="8651266" cy="4524179"/>
            <a:chOff x="724169" y="866511"/>
            <a:chExt cx="8651266" cy="4524179"/>
          </a:xfrm>
        </p:grpSpPr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5DF500B7-9543-060E-8C77-05027B666CD4}"/>
                </a:ext>
              </a:extLst>
            </p:cNvPr>
            <p:cNvSpPr/>
            <p:nvPr/>
          </p:nvSpPr>
          <p:spPr>
            <a:xfrm>
              <a:off x="8475436" y="4490690"/>
              <a:ext cx="899999" cy="900000"/>
            </a:xfrm>
            <a:prstGeom prst="pie">
              <a:avLst>
                <a:gd name="adj1" fmla="val 11091846"/>
                <a:gd name="adj2" fmla="val 1491901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C0B20B24-27BF-A059-D1F1-E989EC2EFB3E}"/>
                </a:ext>
              </a:extLst>
            </p:cNvPr>
            <p:cNvSpPr/>
            <p:nvPr/>
          </p:nvSpPr>
          <p:spPr>
            <a:xfrm>
              <a:off x="797956" y="3997640"/>
              <a:ext cx="899999" cy="900000"/>
            </a:xfrm>
            <a:prstGeom prst="pie">
              <a:avLst>
                <a:gd name="adj1" fmla="val 19990821"/>
                <a:gd name="adj2" fmla="val 17098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6B2951-24F8-8F8E-68ED-B94C1D96C5CD}"/>
                    </a:ext>
                  </a:extLst>
                </p:cNvPr>
                <p:cNvSpPr txBox="1"/>
                <p:nvPr/>
              </p:nvSpPr>
              <p:spPr>
                <a:xfrm>
                  <a:off x="7436501" y="866511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6B2951-24F8-8F8E-68ED-B94C1D96C5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6501" y="866511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986321D-C9EC-CA90-D66A-7A916BC2D1B9}"/>
                    </a:ext>
                  </a:extLst>
                </p:cNvPr>
                <p:cNvSpPr txBox="1"/>
                <p:nvPr/>
              </p:nvSpPr>
              <p:spPr>
                <a:xfrm>
                  <a:off x="2040878" y="4025679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986321D-C9EC-CA90-D66A-7A916BC2D1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4025679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51D8B816-F616-5FF7-0F9D-331EE3C46E94}"/>
                </a:ext>
              </a:extLst>
            </p:cNvPr>
            <p:cNvSpPr/>
            <p:nvPr/>
          </p:nvSpPr>
          <p:spPr>
            <a:xfrm>
              <a:off x="1247956" y="1452012"/>
              <a:ext cx="7701208" cy="3495656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  <a:gd name="csX0" fmla="*/ 0 w 7472395"/>
                <a:gd name="csY0" fmla="*/ 2791144 h 2791144"/>
                <a:gd name="csX1" fmla="*/ 2531041 w 7472395"/>
                <a:gd name="csY1" fmla="*/ 0 h 2791144"/>
                <a:gd name="csX2" fmla="*/ 7472395 w 7472395"/>
                <a:gd name="csY2" fmla="*/ 2030915 h 2791144"/>
                <a:gd name="csX3" fmla="*/ 0 w 7472395"/>
                <a:gd name="csY3" fmla="*/ 2791144 h 2791144"/>
                <a:gd name="csX0" fmla="*/ 0 w 7897697"/>
                <a:gd name="csY0" fmla="*/ 2791144 h 2807092"/>
                <a:gd name="csX1" fmla="*/ 2531041 w 7897697"/>
                <a:gd name="csY1" fmla="*/ 0 h 2807092"/>
                <a:gd name="csX2" fmla="*/ 7897697 w 7897697"/>
                <a:gd name="csY2" fmla="*/ 2807092 h 2807092"/>
                <a:gd name="csX3" fmla="*/ 0 w 7897697"/>
                <a:gd name="csY3" fmla="*/ 2791144 h 2807092"/>
                <a:gd name="csX0" fmla="*/ 0 w 8198195"/>
                <a:gd name="csY0" fmla="*/ 3907563 h 3923511"/>
                <a:gd name="csX1" fmla="*/ 8198195 w 8198195"/>
                <a:gd name="csY1" fmla="*/ 0 h 3923511"/>
                <a:gd name="csX2" fmla="*/ 7897697 w 8198195"/>
                <a:gd name="csY2" fmla="*/ 3923511 h 3923511"/>
                <a:gd name="csX3" fmla="*/ 0 w 8198195"/>
                <a:gd name="csY3" fmla="*/ 3907563 h 3923511"/>
                <a:gd name="csX0" fmla="*/ 0 w 8559702"/>
                <a:gd name="csY0" fmla="*/ 3312140 h 3923511"/>
                <a:gd name="csX1" fmla="*/ 8559702 w 8559702"/>
                <a:gd name="csY1" fmla="*/ 0 h 3923511"/>
                <a:gd name="csX2" fmla="*/ 8259204 w 8559702"/>
                <a:gd name="csY2" fmla="*/ 3923511 h 3923511"/>
                <a:gd name="csX3" fmla="*/ 0 w 8559702"/>
                <a:gd name="csY3" fmla="*/ 3312140 h 3923511"/>
                <a:gd name="csX0" fmla="*/ 0 w 8559702"/>
                <a:gd name="csY0" fmla="*/ 3312140 h 3764022"/>
                <a:gd name="csX1" fmla="*/ 8559702 w 8559702"/>
                <a:gd name="csY1" fmla="*/ 0 h 3764022"/>
                <a:gd name="csX2" fmla="*/ 7663781 w 8559702"/>
                <a:gd name="csY2" fmla="*/ 3764022 h 3764022"/>
                <a:gd name="csX3" fmla="*/ 0 w 8559702"/>
                <a:gd name="csY3" fmla="*/ 3312140 h 3764022"/>
                <a:gd name="csX0" fmla="*/ 0 w 7663781"/>
                <a:gd name="csY0" fmla="*/ 2908103 h 3359985"/>
                <a:gd name="csX1" fmla="*/ 3083935 w 7663781"/>
                <a:gd name="csY1" fmla="*/ 0 h 3359985"/>
                <a:gd name="csX2" fmla="*/ 7663781 w 7663781"/>
                <a:gd name="csY2" fmla="*/ 3359985 h 3359985"/>
                <a:gd name="csX3" fmla="*/ 0 w 7663781"/>
                <a:gd name="csY3" fmla="*/ 2908103 h 3359985"/>
                <a:gd name="csX0" fmla="*/ 0 w 7812637"/>
                <a:gd name="csY0" fmla="*/ 2131926 h 3359985"/>
                <a:gd name="csX1" fmla="*/ 3232791 w 7812637"/>
                <a:gd name="csY1" fmla="*/ 0 h 3359985"/>
                <a:gd name="csX2" fmla="*/ 7812637 w 7812637"/>
                <a:gd name="csY2" fmla="*/ 3359985 h 3359985"/>
                <a:gd name="csX3" fmla="*/ 0 w 7812637"/>
                <a:gd name="csY3" fmla="*/ 2131926 h 3359985"/>
                <a:gd name="csX0" fmla="*/ 0 w 8578182"/>
                <a:gd name="csY0" fmla="*/ 2131926 h 3009111"/>
                <a:gd name="csX1" fmla="*/ 3232791 w 8578182"/>
                <a:gd name="csY1" fmla="*/ 0 h 3009111"/>
                <a:gd name="csX2" fmla="*/ 8578182 w 8578182"/>
                <a:gd name="csY2" fmla="*/ 3009111 h 3009111"/>
                <a:gd name="csX3" fmla="*/ 0 w 8578182"/>
                <a:gd name="csY3" fmla="*/ 2131926 h 3009111"/>
                <a:gd name="csX0" fmla="*/ 0 w 8634130"/>
                <a:gd name="csY0" fmla="*/ 2525330 h 3402515"/>
                <a:gd name="csX1" fmla="*/ 8634130 w 8634130"/>
                <a:gd name="csY1" fmla="*/ 0 h 3402515"/>
                <a:gd name="csX2" fmla="*/ 8578182 w 8634130"/>
                <a:gd name="csY2" fmla="*/ 3402515 h 3402515"/>
                <a:gd name="csX3" fmla="*/ 0 w 8634130"/>
                <a:gd name="csY3" fmla="*/ 2525330 h 3402515"/>
                <a:gd name="csX0" fmla="*/ 0 w 8634130"/>
                <a:gd name="csY0" fmla="*/ 2525330 h 3806552"/>
                <a:gd name="csX1" fmla="*/ 8634130 w 8634130"/>
                <a:gd name="csY1" fmla="*/ 0 h 3806552"/>
                <a:gd name="csX2" fmla="*/ 7727577 w 8634130"/>
                <a:gd name="csY2" fmla="*/ 3806552 h 3806552"/>
                <a:gd name="csX3" fmla="*/ 0 w 8634130"/>
                <a:gd name="csY3" fmla="*/ 2525330 h 3806552"/>
                <a:gd name="csX0" fmla="*/ 0 w 7857953"/>
                <a:gd name="csY0" fmla="*/ 1717255 h 3806552"/>
                <a:gd name="csX1" fmla="*/ 7857953 w 7857953"/>
                <a:gd name="csY1" fmla="*/ 0 h 3806552"/>
                <a:gd name="csX2" fmla="*/ 6951400 w 7857953"/>
                <a:gd name="csY2" fmla="*/ 3806552 h 3806552"/>
                <a:gd name="csX3" fmla="*/ 0 w 7857953"/>
                <a:gd name="csY3" fmla="*/ 1717255 h 3806552"/>
                <a:gd name="csX0" fmla="*/ 0 w 8086553"/>
                <a:gd name="csY0" fmla="*/ 3015703 h 3806552"/>
                <a:gd name="csX1" fmla="*/ 8086553 w 8086553"/>
                <a:gd name="csY1" fmla="*/ 0 h 3806552"/>
                <a:gd name="csX2" fmla="*/ 7180000 w 8086553"/>
                <a:gd name="csY2" fmla="*/ 3806552 h 3806552"/>
                <a:gd name="csX3" fmla="*/ 0 w 8086553"/>
                <a:gd name="csY3" fmla="*/ 3015703 h 3806552"/>
                <a:gd name="csX0" fmla="*/ 0 w 8086553"/>
                <a:gd name="csY0" fmla="*/ 3015703 h 3532232"/>
                <a:gd name="csX1" fmla="*/ 8086553 w 8086553"/>
                <a:gd name="csY1" fmla="*/ 0 h 3532232"/>
                <a:gd name="csX2" fmla="*/ 7701208 w 8086553"/>
                <a:gd name="csY2" fmla="*/ 3532232 h 3532232"/>
                <a:gd name="csX3" fmla="*/ 0 w 8086553"/>
                <a:gd name="csY3" fmla="*/ 3015703 h 3532232"/>
                <a:gd name="csX0" fmla="*/ 0 w 7701208"/>
                <a:gd name="csY0" fmla="*/ 2979127 h 3495656"/>
                <a:gd name="csX1" fmla="*/ 6184601 w 7701208"/>
                <a:gd name="csY1" fmla="*/ 0 h 3495656"/>
                <a:gd name="csX2" fmla="*/ 7701208 w 7701208"/>
                <a:gd name="csY2" fmla="*/ 3495656 h 3495656"/>
                <a:gd name="csX3" fmla="*/ 0 w 7701208"/>
                <a:gd name="csY3" fmla="*/ 2979127 h 34956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701208" h="3495656">
                  <a:moveTo>
                    <a:pt x="0" y="2979127"/>
                  </a:moveTo>
                  <a:lnTo>
                    <a:pt x="6184601" y="0"/>
                  </a:lnTo>
                  <a:lnTo>
                    <a:pt x="7701208" y="3495656"/>
                  </a:lnTo>
                  <a:lnTo>
                    <a:pt x="0" y="2979127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CE62C1BE-1B0B-AA97-1142-9B271C2260D6}"/>
                    </a:ext>
                  </a:extLst>
                </p:cNvPr>
                <p:cNvSpPr txBox="1"/>
                <p:nvPr/>
              </p:nvSpPr>
              <p:spPr>
                <a:xfrm>
                  <a:off x="9002128" y="4746343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CE62C1BE-1B0B-AA97-1142-9B271C2260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2128" y="4746343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DB7C05B-83A1-C24E-4FEF-3018D853290B}"/>
                    </a:ext>
                  </a:extLst>
                </p:cNvPr>
                <p:cNvSpPr txBox="1"/>
                <p:nvPr/>
              </p:nvSpPr>
              <p:spPr>
                <a:xfrm>
                  <a:off x="724169" y="4201419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DB7C05B-83A1-C24E-4FEF-3018D85329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169" y="4201419"/>
                  <a:ext cx="35670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E052D99-49F3-6C5A-AC44-CDB469503653}"/>
                    </a:ext>
                  </a:extLst>
                </p:cNvPr>
                <p:cNvSpPr txBox="1"/>
                <p:nvPr/>
              </p:nvSpPr>
              <p:spPr>
                <a:xfrm>
                  <a:off x="7886094" y="430206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66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E052D99-49F3-6C5A-AC44-CDB4695036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6094" y="4302062"/>
                  <a:ext cx="702115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4156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C8347-8A62-9FAE-1A08-78C585DAF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43E298-93C7-9DD6-FE9B-463703E7F59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2.7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4000" dirty="0"/>
                  <a:t>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43E298-93C7-9DD6-FE9B-463703E7F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A0DD029-CD30-E427-0A8D-4CF862C2333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2.5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A0DD029-CD30-E427-0A8D-4CF862C23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3E19DCE5-D9D2-D9A5-34D8-A6E91D66B6A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A1F1534-7F9C-39BB-1CC3-092EC1D7FFD0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A1F1534-7F9C-39BB-1CC3-092EC1D7FF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E5D89027-04B0-93CF-CBA1-49FD8997B276}"/>
              </a:ext>
            </a:extLst>
          </p:cNvPr>
          <p:cNvGrpSpPr/>
          <p:nvPr/>
        </p:nvGrpSpPr>
        <p:grpSpPr>
          <a:xfrm>
            <a:off x="1080869" y="965436"/>
            <a:ext cx="8703639" cy="4706552"/>
            <a:chOff x="1080869" y="965436"/>
            <a:chExt cx="8703639" cy="4706552"/>
          </a:xfrm>
        </p:grpSpPr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259C1C0C-07BC-BD8F-D04C-8FFC1C720DEC}"/>
                </a:ext>
              </a:extLst>
            </p:cNvPr>
            <p:cNvSpPr/>
            <p:nvPr/>
          </p:nvSpPr>
          <p:spPr>
            <a:xfrm>
              <a:off x="8884509" y="965436"/>
              <a:ext cx="899999" cy="900000"/>
            </a:xfrm>
            <a:prstGeom prst="pie">
              <a:avLst>
                <a:gd name="adj1" fmla="val 6238995"/>
                <a:gd name="adj2" fmla="val 999827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523869B9-D5E4-8A35-A351-0300EA489451}"/>
                </a:ext>
              </a:extLst>
            </p:cNvPr>
            <p:cNvSpPr/>
            <p:nvPr/>
          </p:nvSpPr>
          <p:spPr>
            <a:xfrm>
              <a:off x="1080869" y="2677687"/>
              <a:ext cx="899999" cy="900000"/>
            </a:xfrm>
            <a:prstGeom prst="pie">
              <a:avLst>
                <a:gd name="adj1" fmla="val 20937868"/>
                <a:gd name="adj2" fmla="val 108884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5B40938-B911-FF42-0CCA-45BFF0C4554B}"/>
                    </a:ext>
                  </a:extLst>
                </p:cNvPr>
                <p:cNvSpPr txBox="1"/>
                <p:nvPr/>
              </p:nvSpPr>
              <p:spPr>
                <a:xfrm>
                  <a:off x="8405765" y="5179545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5B40938-B911-FF42-0CCA-45BFF0C455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5765" y="5179545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6A618D-112A-B8FC-277C-FA6F7E856EBF}"/>
                    </a:ext>
                  </a:extLst>
                </p:cNvPr>
                <p:cNvSpPr txBox="1"/>
                <p:nvPr/>
              </p:nvSpPr>
              <p:spPr>
                <a:xfrm>
                  <a:off x="2225398" y="2936557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6A618D-112A-B8FC-277C-FA6F7E856E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5398" y="2936557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3D3BDBD1-107C-F047-34C4-1DE864ABEFF3}"/>
                </a:ext>
              </a:extLst>
            </p:cNvPr>
            <p:cNvSpPr/>
            <p:nvPr/>
          </p:nvSpPr>
          <p:spPr>
            <a:xfrm>
              <a:off x="1476556" y="1415436"/>
              <a:ext cx="7857953" cy="3806552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  <a:gd name="csX0" fmla="*/ 0 w 7472395"/>
                <a:gd name="csY0" fmla="*/ 2791144 h 2791144"/>
                <a:gd name="csX1" fmla="*/ 2531041 w 7472395"/>
                <a:gd name="csY1" fmla="*/ 0 h 2791144"/>
                <a:gd name="csX2" fmla="*/ 7472395 w 7472395"/>
                <a:gd name="csY2" fmla="*/ 2030915 h 2791144"/>
                <a:gd name="csX3" fmla="*/ 0 w 7472395"/>
                <a:gd name="csY3" fmla="*/ 2791144 h 2791144"/>
                <a:gd name="csX0" fmla="*/ 0 w 7897697"/>
                <a:gd name="csY0" fmla="*/ 2791144 h 2807092"/>
                <a:gd name="csX1" fmla="*/ 2531041 w 7897697"/>
                <a:gd name="csY1" fmla="*/ 0 h 2807092"/>
                <a:gd name="csX2" fmla="*/ 7897697 w 7897697"/>
                <a:gd name="csY2" fmla="*/ 2807092 h 2807092"/>
                <a:gd name="csX3" fmla="*/ 0 w 7897697"/>
                <a:gd name="csY3" fmla="*/ 2791144 h 2807092"/>
                <a:gd name="csX0" fmla="*/ 0 w 8198195"/>
                <a:gd name="csY0" fmla="*/ 3907563 h 3923511"/>
                <a:gd name="csX1" fmla="*/ 8198195 w 8198195"/>
                <a:gd name="csY1" fmla="*/ 0 h 3923511"/>
                <a:gd name="csX2" fmla="*/ 7897697 w 8198195"/>
                <a:gd name="csY2" fmla="*/ 3923511 h 3923511"/>
                <a:gd name="csX3" fmla="*/ 0 w 8198195"/>
                <a:gd name="csY3" fmla="*/ 3907563 h 3923511"/>
                <a:gd name="csX0" fmla="*/ 0 w 8559702"/>
                <a:gd name="csY0" fmla="*/ 3312140 h 3923511"/>
                <a:gd name="csX1" fmla="*/ 8559702 w 8559702"/>
                <a:gd name="csY1" fmla="*/ 0 h 3923511"/>
                <a:gd name="csX2" fmla="*/ 8259204 w 8559702"/>
                <a:gd name="csY2" fmla="*/ 3923511 h 3923511"/>
                <a:gd name="csX3" fmla="*/ 0 w 8559702"/>
                <a:gd name="csY3" fmla="*/ 3312140 h 3923511"/>
                <a:gd name="csX0" fmla="*/ 0 w 8559702"/>
                <a:gd name="csY0" fmla="*/ 3312140 h 3764022"/>
                <a:gd name="csX1" fmla="*/ 8559702 w 8559702"/>
                <a:gd name="csY1" fmla="*/ 0 h 3764022"/>
                <a:gd name="csX2" fmla="*/ 7663781 w 8559702"/>
                <a:gd name="csY2" fmla="*/ 3764022 h 3764022"/>
                <a:gd name="csX3" fmla="*/ 0 w 8559702"/>
                <a:gd name="csY3" fmla="*/ 3312140 h 3764022"/>
                <a:gd name="csX0" fmla="*/ 0 w 7663781"/>
                <a:gd name="csY0" fmla="*/ 2908103 h 3359985"/>
                <a:gd name="csX1" fmla="*/ 3083935 w 7663781"/>
                <a:gd name="csY1" fmla="*/ 0 h 3359985"/>
                <a:gd name="csX2" fmla="*/ 7663781 w 7663781"/>
                <a:gd name="csY2" fmla="*/ 3359985 h 3359985"/>
                <a:gd name="csX3" fmla="*/ 0 w 7663781"/>
                <a:gd name="csY3" fmla="*/ 2908103 h 3359985"/>
                <a:gd name="csX0" fmla="*/ 0 w 7812637"/>
                <a:gd name="csY0" fmla="*/ 2131926 h 3359985"/>
                <a:gd name="csX1" fmla="*/ 3232791 w 7812637"/>
                <a:gd name="csY1" fmla="*/ 0 h 3359985"/>
                <a:gd name="csX2" fmla="*/ 7812637 w 7812637"/>
                <a:gd name="csY2" fmla="*/ 3359985 h 3359985"/>
                <a:gd name="csX3" fmla="*/ 0 w 7812637"/>
                <a:gd name="csY3" fmla="*/ 2131926 h 3359985"/>
                <a:gd name="csX0" fmla="*/ 0 w 8578182"/>
                <a:gd name="csY0" fmla="*/ 2131926 h 3009111"/>
                <a:gd name="csX1" fmla="*/ 3232791 w 8578182"/>
                <a:gd name="csY1" fmla="*/ 0 h 3009111"/>
                <a:gd name="csX2" fmla="*/ 8578182 w 8578182"/>
                <a:gd name="csY2" fmla="*/ 3009111 h 3009111"/>
                <a:gd name="csX3" fmla="*/ 0 w 8578182"/>
                <a:gd name="csY3" fmla="*/ 2131926 h 3009111"/>
                <a:gd name="csX0" fmla="*/ 0 w 8634130"/>
                <a:gd name="csY0" fmla="*/ 2525330 h 3402515"/>
                <a:gd name="csX1" fmla="*/ 8634130 w 8634130"/>
                <a:gd name="csY1" fmla="*/ 0 h 3402515"/>
                <a:gd name="csX2" fmla="*/ 8578182 w 8634130"/>
                <a:gd name="csY2" fmla="*/ 3402515 h 3402515"/>
                <a:gd name="csX3" fmla="*/ 0 w 8634130"/>
                <a:gd name="csY3" fmla="*/ 2525330 h 3402515"/>
                <a:gd name="csX0" fmla="*/ 0 w 8634130"/>
                <a:gd name="csY0" fmla="*/ 2525330 h 3806552"/>
                <a:gd name="csX1" fmla="*/ 8634130 w 8634130"/>
                <a:gd name="csY1" fmla="*/ 0 h 3806552"/>
                <a:gd name="csX2" fmla="*/ 7727577 w 8634130"/>
                <a:gd name="csY2" fmla="*/ 3806552 h 3806552"/>
                <a:gd name="csX3" fmla="*/ 0 w 8634130"/>
                <a:gd name="csY3" fmla="*/ 2525330 h 3806552"/>
                <a:gd name="csX0" fmla="*/ 0 w 7857953"/>
                <a:gd name="csY0" fmla="*/ 1717255 h 3806552"/>
                <a:gd name="csX1" fmla="*/ 7857953 w 7857953"/>
                <a:gd name="csY1" fmla="*/ 0 h 3806552"/>
                <a:gd name="csX2" fmla="*/ 6951400 w 7857953"/>
                <a:gd name="csY2" fmla="*/ 3806552 h 3806552"/>
                <a:gd name="csX3" fmla="*/ 0 w 7857953"/>
                <a:gd name="csY3" fmla="*/ 1717255 h 38065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857953" h="3806552">
                  <a:moveTo>
                    <a:pt x="0" y="1717255"/>
                  </a:moveTo>
                  <a:lnTo>
                    <a:pt x="7857953" y="0"/>
                  </a:lnTo>
                  <a:lnTo>
                    <a:pt x="6951400" y="3806552"/>
                  </a:lnTo>
                  <a:lnTo>
                    <a:pt x="0" y="1717255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479EDF4-E072-9954-8D4F-D3102EED07DF}"/>
                    </a:ext>
                  </a:extLst>
                </p:cNvPr>
                <p:cNvSpPr txBox="1"/>
                <p:nvPr/>
              </p:nvSpPr>
              <p:spPr>
                <a:xfrm>
                  <a:off x="1157561" y="2603950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479EDF4-E072-9954-8D4F-D3102EED07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7561" y="2603950"/>
                  <a:ext cx="37330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BB2A0F6-CFBD-23E7-4BC9-6FCE3EFD9A9C}"/>
                    </a:ext>
                  </a:extLst>
                </p:cNvPr>
                <p:cNvSpPr txBox="1"/>
                <p:nvPr/>
              </p:nvSpPr>
              <p:spPr>
                <a:xfrm>
                  <a:off x="9381158" y="116271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BB2A0F6-CFBD-23E7-4BC9-6FCE3EFD9A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1158" y="1162714"/>
                  <a:ext cx="35670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C05EAB5-4B25-9B9F-5BD0-E4D4152B5413}"/>
                    </a:ext>
                  </a:extLst>
                </p:cNvPr>
                <p:cNvSpPr txBox="1"/>
                <p:nvPr/>
              </p:nvSpPr>
              <p:spPr>
                <a:xfrm>
                  <a:off x="8300013" y="166739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C05EAB5-4B25-9B9F-5BD0-E4D4152B54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0013" y="1667392"/>
                  <a:ext cx="702115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69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E0794-E0A4-7BF3-6D7A-E2E53595F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F4E946-9031-9385-D832-E770814288E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F4E946-9031-9385-D832-E770814288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948F904-302B-EE87-BBC8-C1FD0C9276F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=8.8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948F904-302B-EE87-BBC8-C1FD0C9276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1D1ACDD-0F8E-EEE7-CE18-B581ACD7CF2C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B05F620-49D4-D7AF-5C91-8A6BCBEB56B5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B05F620-49D4-D7AF-5C91-8A6BCBEB56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305FFBDC-7DDB-ABDA-2D9D-904296D582A1}"/>
              </a:ext>
            </a:extLst>
          </p:cNvPr>
          <p:cNvGrpSpPr/>
          <p:nvPr/>
        </p:nvGrpSpPr>
        <p:grpSpPr>
          <a:xfrm>
            <a:off x="2284412" y="1326324"/>
            <a:ext cx="5917756" cy="3807460"/>
            <a:chOff x="2284412" y="1326324"/>
            <a:chExt cx="5917756" cy="3807460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EA74EE49-29CC-E4B9-22BF-702DCD89A9AF}"/>
                </a:ext>
              </a:extLst>
            </p:cNvPr>
            <p:cNvSpPr/>
            <p:nvPr/>
          </p:nvSpPr>
          <p:spPr>
            <a:xfrm>
              <a:off x="4771570" y="1326324"/>
              <a:ext cx="899999" cy="900000"/>
            </a:xfrm>
            <a:prstGeom prst="pie">
              <a:avLst>
                <a:gd name="adj1" fmla="val 2467435"/>
                <a:gd name="adj2" fmla="val 783974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CB45044-7138-C696-7EBF-7A9E6454F630}"/>
                    </a:ext>
                  </a:extLst>
                </p:cNvPr>
                <p:cNvSpPr txBox="1"/>
                <p:nvPr/>
              </p:nvSpPr>
              <p:spPr>
                <a:xfrm>
                  <a:off x="6850321" y="2690504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CB45044-7138-C696-7EBF-7A9E6454F6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0321" y="2690504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BCA458-9E78-7377-D8A6-BD0A2B41138E}"/>
                    </a:ext>
                  </a:extLst>
                </p:cNvPr>
                <p:cNvSpPr txBox="1"/>
                <p:nvPr/>
              </p:nvSpPr>
              <p:spPr>
                <a:xfrm>
                  <a:off x="4771570" y="464134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BCA458-9E78-7377-D8A6-BD0A2B4113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1570" y="4641341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DEE2AB5-092F-C266-D21B-041BF9EA0DEF}"/>
                    </a:ext>
                  </a:extLst>
                </p:cNvPr>
                <p:cNvSpPr txBox="1"/>
                <p:nvPr/>
              </p:nvSpPr>
              <p:spPr>
                <a:xfrm>
                  <a:off x="4913002" y="227450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DEE2AB5-092F-C266-D21B-041BF9EA0D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3002" y="2274502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D5A9393-2EE8-06E3-5A54-CD4F7996DD71}"/>
                </a:ext>
              </a:extLst>
            </p:cNvPr>
            <p:cNvSpPr/>
            <p:nvPr/>
          </p:nvSpPr>
          <p:spPr>
            <a:xfrm>
              <a:off x="2284412" y="1776324"/>
              <a:ext cx="5917756" cy="2932836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74C8970-E7C4-468D-3CE3-073493ACBB85}"/>
                </a:ext>
              </a:extLst>
            </p:cNvPr>
            <p:cNvCxnSpPr>
              <a:cxnSpLocks/>
            </p:cNvCxnSpPr>
            <p:nvPr/>
          </p:nvCxnSpPr>
          <p:spPr>
            <a:xfrm>
              <a:off x="3726711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468D89D-AF99-28A4-ADD2-4A9DD4D672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6452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176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20236-EA6A-42C8-BF48-3B3DF2012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1F0E9E-BE0B-9263-CD67-2F9F0555272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1F0E9E-BE0B-9263-CD67-2F9F055527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51A478C-CC7F-354E-F24C-C9DCA41588F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=16.4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51A478C-CC7F-354E-F24C-C9DCA41588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A430A4D-88E7-6C84-18F2-959DF792E45B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9F7A55F-A293-FBFF-7C5A-27156FD08A18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9F7A55F-A293-FBFF-7C5A-27156FD08A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93B73CFB-5B69-C24B-F51C-89F192F5082C}"/>
              </a:ext>
            </a:extLst>
          </p:cNvPr>
          <p:cNvGrpSpPr/>
          <p:nvPr/>
        </p:nvGrpSpPr>
        <p:grpSpPr>
          <a:xfrm>
            <a:off x="2284412" y="1326324"/>
            <a:ext cx="5917756" cy="3797796"/>
            <a:chOff x="2284412" y="1326324"/>
            <a:chExt cx="5917756" cy="3797796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A709913A-5F98-23AB-F627-00DEA68BC6C9}"/>
                </a:ext>
              </a:extLst>
            </p:cNvPr>
            <p:cNvSpPr/>
            <p:nvPr/>
          </p:nvSpPr>
          <p:spPr>
            <a:xfrm>
              <a:off x="4771570" y="1326324"/>
              <a:ext cx="899999" cy="900000"/>
            </a:xfrm>
            <a:prstGeom prst="pie">
              <a:avLst>
                <a:gd name="adj1" fmla="val 2467435"/>
                <a:gd name="adj2" fmla="val 783974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BFE465A-5C1B-5655-1DBE-4AE8F4353282}"/>
                    </a:ext>
                  </a:extLst>
                </p:cNvPr>
                <p:cNvSpPr txBox="1"/>
                <p:nvPr/>
              </p:nvSpPr>
              <p:spPr>
                <a:xfrm>
                  <a:off x="4993592" y="4631677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BFE465A-5C1B-5655-1DBE-4AE8F43532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3592" y="4631677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4539921-59CA-012E-EB76-557CCA19E8EB}"/>
                    </a:ext>
                  </a:extLst>
                </p:cNvPr>
                <p:cNvSpPr txBox="1"/>
                <p:nvPr/>
              </p:nvSpPr>
              <p:spPr>
                <a:xfrm>
                  <a:off x="2501245" y="275029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4539921-59CA-012E-EB76-557CCA19E8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1245" y="2750299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E41E705-A09B-E38C-3CF7-A22D8D5286F1}"/>
                    </a:ext>
                  </a:extLst>
                </p:cNvPr>
                <p:cNvSpPr txBox="1"/>
                <p:nvPr/>
              </p:nvSpPr>
              <p:spPr>
                <a:xfrm>
                  <a:off x="4913002" y="227450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E41E705-A09B-E38C-3CF7-A22D8D5286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3002" y="2274502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238F1CBA-37F7-65AB-570C-E869EDF2095C}"/>
                </a:ext>
              </a:extLst>
            </p:cNvPr>
            <p:cNvSpPr/>
            <p:nvPr/>
          </p:nvSpPr>
          <p:spPr>
            <a:xfrm>
              <a:off x="2284412" y="1776324"/>
              <a:ext cx="5917756" cy="2932836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88BABC-8BAD-2141-2CA3-D4BC1E26D0F4}"/>
                </a:ext>
              </a:extLst>
            </p:cNvPr>
            <p:cNvCxnSpPr>
              <a:cxnSpLocks/>
            </p:cNvCxnSpPr>
            <p:nvPr/>
          </p:nvCxnSpPr>
          <p:spPr>
            <a:xfrm>
              <a:off x="3726711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C1C3068-1D96-B61E-8A3A-1B75FD5D9D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6452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996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56999-BE2F-C41F-8232-3E15D6470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DE4B064-FB58-6C33-AE77-6EEFF70FDC1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𝑃𝑄𝑆</m:t>
                    </m:r>
                  </m:oMath>
                </a14:m>
                <a:r>
                  <a:rPr lang="en-GB" sz="4000" dirty="0"/>
                  <a:t> is a straight line.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DE4B064-FB58-6C33-AE77-6EEFF70FDC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825E1A5-A7DA-D25F-A94F-D63B3B5D1A7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=5.0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825E1A5-A7DA-D25F-A94F-D63B3B5D1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855813D-8B82-A2CE-D57B-BC6BFB85E9F2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15B6127-72CA-A2CC-7283-29A413FCC64A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15B6127-72CA-A2CC-7283-29A413FCC6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0BF4F665-900A-F4C5-C2B1-81C735ED1AB0}"/>
              </a:ext>
            </a:extLst>
          </p:cNvPr>
          <p:cNvGrpSpPr/>
          <p:nvPr/>
        </p:nvGrpSpPr>
        <p:grpSpPr>
          <a:xfrm>
            <a:off x="1926557" y="1310822"/>
            <a:ext cx="7529353" cy="3848338"/>
            <a:chOff x="1926557" y="1310822"/>
            <a:chExt cx="7529353" cy="3848338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CB2AF140-36AA-3BEE-FD7F-3DC3AD5916FF}"/>
                </a:ext>
              </a:extLst>
            </p:cNvPr>
            <p:cNvSpPr/>
            <p:nvPr/>
          </p:nvSpPr>
          <p:spPr>
            <a:xfrm>
              <a:off x="7752168" y="4259160"/>
              <a:ext cx="899999" cy="900000"/>
            </a:xfrm>
            <a:prstGeom prst="pie">
              <a:avLst>
                <a:gd name="adj1" fmla="val 13605438"/>
                <a:gd name="adj2" fmla="val 2159188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8468CF-97DF-F195-4127-A9B5DCD1CFF4}"/>
                    </a:ext>
                  </a:extLst>
                </p:cNvPr>
                <p:cNvSpPr txBox="1"/>
                <p:nvPr/>
              </p:nvSpPr>
              <p:spPr>
                <a:xfrm>
                  <a:off x="1926557" y="4641341"/>
                  <a:ext cx="35785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8468CF-97DF-F195-4127-A9B5DCD1CF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6557" y="4641341"/>
                  <a:ext cx="35785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50B6EA3-A5A3-44E2-2128-CADEA9C82FAC}"/>
                    </a:ext>
                  </a:extLst>
                </p:cNvPr>
                <p:cNvSpPr txBox="1"/>
                <p:nvPr/>
              </p:nvSpPr>
              <p:spPr>
                <a:xfrm>
                  <a:off x="2284412" y="2728612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5.9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50B6EA3-A5A3-44E2-2128-CADEA9C82F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728612"/>
                  <a:ext cx="126374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9BB70D3-CC67-B6A5-B1B7-C10ECA5A0A16}"/>
                    </a:ext>
                  </a:extLst>
                </p:cNvPr>
                <p:cNvSpPr txBox="1"/>
                <p:nvPr/>
              </p:nvSpPr>
              <p:spPr>
                <a:xfrm>
                  <a:off x="8526168" y="3991717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9BB70D3-CC67-B6A5-B1B7-C10ECA5A0A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6168" y="3991717"/>
                  <a:ext cx="92974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14968AC7-9FE7-2490-10CC-E3DAD96C4323}"/>
                </a:ext>
              </a:extLst>
            </p:cNvPr>
            <p:cNvSpPr/>
            <p:nvPr/>
          </p:nvSpPr>
          <p:spPr>
            <a:xfrm>
              <a:off x="2284412" y="1776324"/>
              <a:ext cx="5917756" cy="2932836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39C49F1-C515-A3B8-7054-28009952EFE8}"/>
                </a:ext>
              </a:extLst>
            </p:cNvPr>
            <p:cNvCxnSpPr>
              <a:cxnSpLocks/>
            </p:cNvCxnSpPr>
            <p:nvPr/>
          </p:nvCxnSpPr>
          <p:spPr>
            <a:xfrm>
              <a:off x="3726711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E433418-5253-8441-0A70-ED8B89A01D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6452" y="3139316"/>
              <a:ext cx="132482" cy="1295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CCAE6D-B202-4E34-EEF5-7665FA9657FB}"/>
                </a:ext>
              </a:extLst>
            </p:cNvPr>
            <p:cNvCxnSpPr/>
            <p:nvPr/>
          </p:nvCxnSpPr>
          <p:spPr>
            <a:xfrm flipH="1">
              <a:off x="8202168" y="4709160"/>
              <a:ext cx="64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05F2336-F46B-2897-ABA3-5F647CAB13EF}"/>
                    </a:ext>
                  </a:extLst>
                </p:cNvPr>
                <p:cNvSpPr txBox="1"/>
                <p:nvPr/>
              </p:nvSpPr>
              <p:spPr>
                <a:xfrm>
                  <a:off x="8010992" y="4641341"/>
                  <a:ext cx="38234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05F2336-F46B-2897-ABA3-5F647CAB13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0992" y="4641341"/>
                  <a:ext cx="382349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03F5FB7-FB90-194D-1660-5FD2CBDA8F51}"/>
                    </a:ext>
                  </a:extLst>
                </p:cNvPr>
                <p:cNvSpPr txBox="1"/>
                <p:nvPr/>
              </p:nvSpPr>
              <p:spPr>
                <a:xfrm>
                  <a:off x="5060131" y="1310822"/>
                  <a:ext cx="36631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03F5FB7-FB90-194D-1660-5FD2CBDA8F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0131" y="1310822"/>
                  <a:ext cx="366318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24962DB-6DCE-134C-1A32-D69B045549E2}"/>
                    </a:ext>
                  </a:extLst>
                </p:cNvPr>
                <p:cNvSpPr txBox="1"/>
                <p:nvPr/>
              </p:nvSpPr>
              <p:spPr>
                <a:xfrm>
                  <a:off x="8812360" y="4641341"/>
                  <a:ext cx="31899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24962DB-6DCE-134C-1A32-D69B045549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2360" y="4641341"/>
                  <a:ext cx="318998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455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9F9C3-7809-C326-F711-564548C0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A8A0B31-28F7-A00B-752A-490B73FA435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A8A0B31-28F7-A00B-752A-490B73FA43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4AE6085-F973-D517-EFC7-952B9064E57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=4.6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4AE6085-F973-D517-EFC7-952B9064E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6B42168-C0F0-AF41-B5D8-9F8E969B0023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A4E9820-006C-42DA-BB74-8F7CE442D825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A4E9820-006C-42DA-BB74-8F7CE442D8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B164E0A2-6F36-0CC8-0AB4-35D5B096102C}"/>
              </a:ext>
            </a:extLst>
          </p:cNvPr>
          <p:cNvGrpSpPr/>
          <p:nvPr/>
        </p:nvGrpSpPr>
        <p:grpSpPr>
          <a:xfrm>
            <a:off x="1019282" y="1300924"/>
            <a:ext cx="6722586" cy="3622718"/>
            <a:chOff x="1019282" y="1300924"/>
            <a:chExt cx="6722586" cy="3622718"/>
          </a:xfrm>
        </p:grpSpPr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BED6DCB4-6691-215A-31A8-2C743B34C842}"/>
                </a:ext>
              </a:extLst>
            </p:cNvPr>
            <p:cNvSpPr/>
            <p:nvPr/>
          </p:nvSpPr>
          <p:spPr>
            <a:xfrm>
              <a:off x="1701333" y="1300924"/>
              <a:ext cx="899999" cy="900000"/>
            </a:xfrm>
            <a:prstGeom prst="pie">
              <a:avLst>
                <a:gd name="adj1" fmla="val 6491709"/>
                <a:gd name="adj2" fmla="val 121707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DA702F5E-8F39-11F7-B547-2B40E4D65269}"/>
                </a:ext>
              </a:extLst>
            </p:cNvPr>
            <p:cNvSpPr/>
            <p:nvPr/>
          </p:nvSpPr>
          <p:spPr>
            <a:xfrm>
              <a:off x="6507568" y="3429000"/>
              <a:ext cx="899999" cy="900000"/>
            </a:xfrm>
            <a:prstGeom prst="pie">
              <a:avLst>
                <a:gd name="adj1" fmla="val 12327896"/>
                <a:gd name="adj2" fmla="val 2103014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4C4D5E-CCC4-2741-8D8A-A147B384CE8F}"/>
                    </a:ext>
                  </a:extLst>
                </p:cNvPr>
                <p:cNvSpPr txBox="1"/>
                <p:nvPr/>
              </p:nvSpPr>
              <p:spPr>
                <a:xfrm>
                  <a:off x="3699742" y="443119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4C4D5E-CCC4-2741-8D8A-A147B384CE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9742" y="4431199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867959-8A80-9A98-C737-0306AA8CD9D9}"/>
                    </a:ext>
                  </a:extLst>
                </p:cNvPr>
                <p:cNvSpPr txBox="1"/>
                <p:nvPr/>
              </p:nvSpPr>
              <p:spPr>
                <a:xfrm>
                  <a:off x="6492696" y="2936557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153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867959-8A80-9A98-C737-0306AA8CD9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2696" y="2936557"/>
                  <a:ext cx="929742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5D01A6C-1802-92C0-7DFD-C61C2A5E5180}"/>
                </a:ext>
              </a:extLst>
            </p:cNvPr>
            <p:cNvSpPr/>
            <p:nvPr/>
          </p:nvSpPr>
          <p:spPr>
            <a:xfrm>
              <a:off x="1052512" y="1750924"/>
              <a:ext cx="5905056" cy="3161436"/>
            </a:xfrm>
            <a:custGeom>
              <a:avLst/>
              <a:gdLst>
                <a:gd name="csX0" fmla="*/ 0 w 5917756"/>
                <a:gd name="csY0" fmla="*/ 2932836 h 2932836"/>
                <a:gd name="csX1" fmla="*/ 2958878 w 5917756"/>
                <a:gd name="csY1" fmla="*/ 0 h 2932836"/>
                <a:gd name="csX2" fmla="*/ 5917756 w 5917756"/>
                <a:gd name="csY2" fmla="*/ 2932836 h 2932836"/>
                <a:gd name="csX3" fmla="*/ 0 w 5917756"/>
                <a:gd name="csY3" fmla="*/ 2932836 h 2932836"/>
                <a:gd name="csX0" fmla="*/ 127222 w 6044978"/>
                <a:gd name="csY0" fmla="*/ 2958236 h 2958236"/>
                <a:gd name="csX1" fmla="*/ 0 w 6044978"/>
                <a:gd name="csY1" fmla="*/ 0 h 2958236"/>
                <a:gd name="csX2" fmla="*/ 6044978 w 6044978"/>
                <a:gd name="csY2" fmla="*/ 2958236 h 2958236"/>
                <a:gd name="csX3" fmla="*/ 127222 w 6044978"/>
                <a:gd name="csY3" fmla="*/ 2958236 h 2958236"/>
                <a:gd name="csX0" fmla="*/ 0 w 7149656"/>
                <a:gd name="csY0" fmla="*/ 3161436 h 3161436"/>
                <a:gd name="csX1" fmla="*/ 1104678 w 7149656"/>
                <a:gd name="csY1" fmla="*/ 0 h 3161436"/>
                <a:gd name="csX2" fmla="*/ 7149656 w 7149656"/>
                <a:gd name="csY2" fmla="*/ 2958236 h 3161436"/>
                <a:gd name="csX3" fmla="*/ 0 w 7149656"/>
                <a:gd name="csY3" fmla="*/ 3161436 h 3161436"/>
                <a:gd name="csX0" fmla="*/ 0 w 5905056"/>
                <a:gd name="csY0" fmla="*/ 3161436 h 3161436"/>
                <a:gd name="csX1" fmla="*/ 1104678 w 5905056"/>
                <a:gd name="csY1" fmla="*/ 0 h 3161436"/>
                <a:gd name="csX2" fmla="*/ 5905056 w 5905056"/>
                <a:gd name="csY2" fmla="*/ 2132736 h 3161436"/>
                <a:gd name="csX3" fmla="*/ 0 w 5905056"/>
                <a:gd name="csY3" fmla="*/ 3161436 h 31614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905056" h="3161436">
                  <a:moveTo>
                    <a:pt x="0" y="3161436"/>
                  </a:moveTo>
                  <a:lnTo>
                    <a:pt x="1104678" y="0"/>
                  </a:lnTo>
                  <a:lnTo>
                    <a:pt x="5905056" y="2132736"/>
                  </a:lnTo>
                  <a:lnTo>
                    <a:pt x="0" y="316143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34E64F2-AA3D-FD02-4B62-EDC3A05E6D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2904" y="3765630"/>
              <a:ext cx="1028964" cy="1581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8FA5594-1CA3-1905-74BA-21DE29417297}"/>
                    </a:ext>
                  </a:extLst>
                </p:cNvPr>
                <p:cNvSpPr txBox="1"/>
                <p:nvPr/>
              </p:nvSpPr>
              <p:spPr>
                <a:xfrm>
                  <a:off x="1159634" y="2957892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8FA5594-1CA3-1905-74BA-21DE294172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9634" y="2957892"/>
                  <a:ext cx="32342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B1F5341-88EF-0F4D-B188-7AA2F4B678DC}"/>
                    </a:ext>
                  </a:extLst>
                </p:cNvPr>
                <p:cNvSpPr txBox="1"/>
                <p:nvPr/>
              </p:nvSpPr>
              <p:spPr>
                <a:xfrm>
                  <a:off x="1019282" y="1787866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B1F5341-88EF-0F4D-B188-7AA2F4B678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282" y="1787866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722F6E5-43B2-5062-9E5F-06B00010DA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83056" y="1460515"/>
              <a:ext cx="959498" cy="4139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36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D123F-A39A-F71B-868B-8F3374B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C583C95-9EEA-5411-70BD-79A4DD776630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C583C95-9EEA-5411-70BD-79A4DD7766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D4E974B-46C0-18B1-B2C1-75B3C2320FC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=12.8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D4E974B-46C0-18B1-B2C1-75B3C2320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51149F2-EAE5-E6B3-00BF-9A0F8A6D6D7A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76D6C32-DB98-114B-1FD5-90DB0D81731A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76D6C32-DB98-114B-1FD5-90DB0D8173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E2A66B76-BDBA-5BF9-1FD7-E53EAA1E43EE}"/>
              </a:ext>
            </a:extLst>
          </p:cNvPr>
          <p:cNvGrpSpPr/>
          <p:nvPr/>
        </p:nvGrpSpPr>
        <p:grpSpPr>
          <a:xfrm>
            <a:off x="843932" y="1910412"/>
            <a:ext cx="7864961" cy="3323508"/>
            <a:chOff x="843932" y="1910412"/>
            <a:chExt cx="7864961" cy="3323508"/>
          </a:xfrm>
        </p:grpSpPr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557A2AD2-5AFB-E7E6-EDF4-E8121344153E}"/>
                </a:ext>
              </a:extLst>
            </p:cNvPr>
            <p:cNvSpPr/>
            <p:nvPr/>
          </p:nvSpPr>
          <p:spPr>
            <a:xfrm>
              <a:off x="843932" y="3562586"/>
              <a:ext cx="899999" cy="900000"/>
            </a:xfrm>
            <a:prstGeom prst="pie">
              <a:avLst>
                <a:gd name="adj1" fmla="val 19352530"/>
                <a:gd name="adj2" fmla="val 13752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131B17F2-6A8E-9A9D-3A4F-D43DF6A26B3F}"/>
                </a:ext>
              </a:extLst>
            </p:cNvPr>
            <p:cNvSpPr/>
            <p:nvPr/>
          </p:nvSpPr>
          <p:spPr>
            <a:xfrm>
              <a:off x="7453866" y="3822796"/>
              <a:ext cx="899999" cy="900000"/>
            </a:xfrm>
            <a:prstGeom prst="pie">
              <a:avLst>
                <a:gd name="adj1" fmla="val 1830710"/>
                <a:gd name="adj2" fmla="val 1083838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7FA0510-4012-2B54-E956-F8AE25ADCF9E}"/>
                    </a:ext>
                  </a:extLst>
                </p:cNvPr>
                <p:cNvSpPr txBox="1"/>
                <p:nvPr/>
              </p:nvSpPr>
              <p:spPr>
                <a:xfrm>
                  <a:off x="1760762" y="2280309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7FA0510-4012-2B54-E956-F8AE25ADC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0762" y="2280309"/>
                  <a:ext cx="126374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F05AD43-9713-C280-FFB8-46613541D52A}"/>
                    </a:ext>
                  </a:extLst>
                </p:cNvPr>
                <p:cNvSpPr txBox="1"/>
                <p:nvPr/>
              </p:nvSpPr>
              <p:spPr>
                <a:xfrm>
                  <a:off x="7779151" y="4741477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F05AD43-9713-C280-FFB8-46613541D5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79151" y="4741477"/>
                  <a:ext cx="929742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33D54A00-0AD2-36C8-7061-3780CEBFDA44}"/>
                </a:ext>
              </a:extLst>
            </p:cNvPr>
            <p:cNvSpPr/>
            <p:nvPr/>
          </p:nvSpPr>
          <p:spPr>
            <a:xfrm>
              <a:off x="1286428" y="1910412"/>
              <a:ext cx="6617438" cy="2356020"/>
            </a:xfrm>
            <a:custGeom>
              <a:avLst/>
              <a:gdLst>
                <a:gd name="csX0" fmla="*/ 0 w 5917756"/>
                <a:gd name="csY0" fmla="*/ 2932836 h 2932836"/>
                <a:gd name="csX1" fmla="*/ 2958878 w 5917756"/>
                <a:gd name="csY1" fmla="*/ 0 h 2932836"/>
                <a:gd name="csX2" fmla="*/ 5917756 w 5917756"/>
                <a:gd name="csY2" fmla="*/ 2932836 h 2932836"/>
                <a:gd name="csX3" fmla="*/ 0 w 5917756"/>
                <a:gd name="csY3" fmla="*/ 2932836 h 2932836"/>
                <a:gd name="csX0" fmla="*/ 127222 w 6044978"/>
                <a:gd name="csY0" fmla="*/ 2958236 h 2958236"/>
                <a:gd name="csX1" fmla="*/ 0 w 6044978"/>
                <a:gd name="csY1" fmla="*/ 0 h 2958236"/>
                <a:gd name="csX2" fmla="*/ 6044978 w 6044978"/>
                <a:gd name="csY2" fmla="*/ 2958236 h 2958236"/>
                <a:gd name="csX3" fmla="*/ 127222 w 6044978"/>
                <a:gd name="csY3" fmla="*/ 2958236 h 2958236"/>
                <a:gd name="csX0" fmla="*/ 0 w 7149656"/>
                <a:gd name="csY0" fmla="*/ 3161436 h 3161436"/>
                <a:gd name="csX1" fmla="*/ 1104678 w 7149656"/>
                <a:gd name="csY1" fmla="*/ 0 h 3161436"/>
                <a:gd name="csX2" fmla="*/ 7149656 w 7149656"/>
                <a:gd name="csY2" fmla="*/ 2958236 h 3161436"/>
                <a:gd name="csX3" fmla="*/ 0 w 7149656"/>
                <a:gd name="csY3" fmla="*/ 3161436 h 3161436"/>
                <a:gd name="csX0" fmla="*/ 0 w 5905056"/>
                <a:gd name="csY0" fmla="*/ 3161436 h 3161436"/>
                <a:gd name="csX1" fmla="*/ 1104678 w 5905056"/>
                <a:gd name="csY1" fmla="*/ 0 h 3161436"/>
                <a:gd name="csX2" fmla="*/ 5905056 w 5905056"/>
                <a:gd name="csY2" fmla="*/ 2132736 h 3161436"/>
                <a:gd name="csX3" fmla="*/ 0 w 5905056"/>
                <a:gd name="csY3" fmla="*/ 3161436 h 3161436"/>
                <a:gd name="csX0" fmla="*/ 0 w 5905056"/>
                <a:gd name="csY0" fmla="*/ 3001948 h 3001948"/>
                <a:gd name="csX1" fmla="*/ 3156762 w 5905056"/>
                <a:gd name="csY1" fmla="*/ 0 h 3001948"/>
                <a:gd name="csX2" fmla="*/ 5905056 w 5905056"/>
                <a:gd name="csY2" fmla="*/ 1973248 h 3001948"/>
                <a:gd name="csX3" fmla="*/ 0 w 5905056"/>
                <a:gd name="csY3" fmla="*/ 3001948 h 3001948"/>
                <a:gd name="csX0" fmla="*/ 0 w 6851354"/>
                <a:gd name="csY0" fmla="*/ 3001948 h 3001948"/>
                <a:gd name="csX1" fmla="*/ 3156762 w 6851354"/>
                <a:gd name="csY1" fmla="*/ 0 h 3001948"/>
                <a:gd name="csX2" fmla="*/ 6851354 w 6851354"/>
                <a:gd name="csY2" fmla="*/ 2356020 h 3001948"/>
                <a:gd name="csX3" fmla="*/ 0 w 6851354"/>
                <a:gd name="csY3" fmla="*/ 3001948 h 3001948"/>
                <a:gd name="csX0" fmla="*/ 0 w 6617438"/>
                <a:gd name="csY0" fmla="*/ 2098180 h 2356020"/>
                <a:gd name="csX1" fmla="*/ 2922846 w 6617438"/>
                <a:gd name="csY1" fmla="*/ 0 h 2356020"/>
                <a:gd name="csX2" fmla="*/ 6617438 w 6617438"/>
                <a:gd name="csY2" fmla="*/ 2356020 h 2356020"/>
                <a:gd name="csX3" fmla="*/ 0 w 6617438"/>
                <a:gd name="csY3" fmla="*/ 2098180 h 23560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617438" h="2356020">
                  <a:moveTo>
                    <a:pt x="0" y="2098180"/>
                  </a:moveTo>
                  <a:lnTo>
                    <a:pt x="2922846" y="0"/>
                  </a:lnTo>
                  <a:lnTo>
                    <a:pt x="6617438" y="2356020"/>
                  </a:lnTo>
                  <a:lnTo>
                    <a:pt x="0" y="209818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E94296-1508-BE1F-5874-36350ECD6C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36741" y="4094968"/>
              <a:ext cx="897659" cy="5696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493FB8A-F459-E294-2F48-9EB904CF3935}"/>
                    </a:ext>
                  </a:extLst>
                </p:cNvPr>
                <p:cNvSpPr txBox="1"/>
                <p:nvPr/>
              </p:nvSpPr>
              <p:spPr>
                <a:xfrm>
                  <a:off x="4271725" y="4166296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493FB8A-F459-E294-2F48-9EB904CF39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1725" y="4166296"/>
                  <a:ext cx="32342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0490877-D49E-E3AD-F33C-A89CB6637FA2}"/>
                    </a:ext>
                  </a:extLst>
                </p:cNvPr>
                <p:cNvSpPr txBox="1"/>
                <p:nvPr/>
              </p:nvSpPr>
              <p:spPr>
                <a:xfrm>
                  <a:off x="1835369" y="3562586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0490877-D49E-E3AD-F33C-A89CB6637F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5369" y="3562586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3587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73CD5-0B90-BC4A-A93F-6A01E3792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C26D2A-BE33-EC34-48B1-DB49323FD5C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True or false:</a:t>
            </a:r>
          </a:p>
          <a:p>
            <a:r>
              <a:rPr lang="en-GB" sz="4000" dirty="0"/>
              <a:t>The sine rule does </a:t>
            </a:r>
            <a:r>
              <a:rPr lang="en-GB" sz="4000" b="1" dirty="0"/>
              <a:t>not</a:t>
            </a:r>
            <a:r>
              <a:rPr lang="en-GB" sz="4000" dirty="0"/>
              <a:t> work for right-angled triangles.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3CEF2CF7-44D7-17D8-C175-CF7CC9F692B0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False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7A445DB-DF7C-FA72-9C2C-8729BC5FB754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7A445DB-DF7C-FA72-9C2C-8729BC5FB7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030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299D7-F775-2165-7C34-676ABACB9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241D120-A73F-13A0-CB51-A1B7D7D4C25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Which length is greater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or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241D120-A73F-13A0-CB51-A1B7D7D4C2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B2C49A2-3162-416B-11E2-377E62EF817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B2C49A2-3162-416B-11E2-377E62EF8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F0AEC13-0D50-C201-7EA7-083EC7BA4B60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D5CCC0F-5D0F-6DD1-1075-586E8CFCBE7D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D5CCC0F-5D0F-6DD1-1075-586E8CFCBE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D687BED-6306-1B97-812F-25D72A999F2E}"/>
              </a:ext>
            </a:extLst>
          </p:cNvPr>
          <p:cNvGrpSpPr/>
          <p:nvPr/>
        </p:nvGrpSpPr>
        <p:grpSpPr>
          <a:xfrm>
            <a:off x="598772" y="1720875"/>
            <a:ext cx="3948180" cy="3402094"/>
            <a:chOff x="2183023" y="1626102"/>
            <a:chExt cx="3948180" cy="3402094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6EB783EA-640B-EDE9-8405-2862A654F5FA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E2B3CA09-8E0C-8458-0135-01908F6FAFE8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196C586-B383-AD95-896D-4FFC540261F6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196C586-B383-AD95-896D-4FFC540261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7B60869-BC29-6070-A8CF-F32E2AA65A27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7B60869-BC29-6070-A8CF-F32E2AA65A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6FEF8EC-064E-5B70-0E5E-874C78E304F0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F68104E-C3DD-C353-A991-AC0647DD5BF9}"/>
                    </a:ext>
                  </a:extLst>
                </p:cNvPr>
                <p:cNvSpPr txBox="1"/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F68104E-C3DD-C353-A991-AC0647DD5B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938ACB6-B0F7-10F8-8C6E-03D063676139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938ACB6-B0F7-10F8-8C6E-03D0636761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3266D0-561C-F64E-F182-FE1FD0ABCCC4}"/>
              </a:ext>
            </a:extLst>
          </p:cNvPr>
          <p:cNvGrpSpPr/>
          <p:nvPr/>
        </p:nvGrpSpPr>
        <p:grpSpPr>
          <a:xfrm>
            <a:off x="4848456" y="1719186"/>
            <a:ext cx="4720767" cy="3371240"/>
            <a:chOff x="1410436" y="1626102"/>
            <a:chExt cx="4720767" cy="3371240"/>
          </a:xfrm>
        </p:grpSpPr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7CB62AA2-F93D-C341-D58C-55C80F8E16C9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2E109AD6-5755-0734-8B5D-599E9BDA51A9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C661CFF-AB2A-2099-5B65-F13E3536D41C}"/>
                    </a:ext>
                  </a:extLst>
                </p:cNvPr>
                <p:cNvSpPr txBox="1"/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C661CFF-AB2A-2099-5B65-F13E3536D4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355D2C9-417E-C440-9743-EC0D27D8883F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355D2C9-417E-C440-9743-EC0D27D888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Isosceles Triangle 10">
              <a:extLst>
                <a:ext uri="{FF2B5EF4-FFF2-40B4-BE49-F238E27FC236}">
                  <a16:creationId xmlns:a16="http://schemas.microsoft.com/office/drawing/2014/main" id="{45871B37-8F9D-D22C-65B8-41AB0B678941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15C7C706-7E16-BF6A-1E29-34CC03C411C8}"/>
                    </a:ext>
                  </a:extLst>
                </p:cNvPr>
                <p:cNvSpPr txBox="1"/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15C7C706-7E16-BF6A-1E29-34CC03C411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6C08BA9-B829-5476-F56B-65B5536949C4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6C08BA9-B829-5476-F56B-65B5536949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0242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1395D-5391-85B6-2D88-BA9BCB7FF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91017AD-650D-B6E4-6C68-11A0C99A998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exact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91017AD-650D-B6E4-6C68-11A0C99A9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8F9F424-6B8C-830F-EC70-CB1B642765C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8F9F424-6B8C-830F-EC70-CB1B64276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44D06F1-468E-B040-74E5-83E2018E24F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B76E70E0-16E0-CC6B-AA70-2A6FC979CC6D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B76E70E0-16E0-CC6B-AA70-2A6FC979C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813A526-49F8-8A70-7E2F-5DCF14330CBD}"/>
              </a:ext>
            </a:extLst>
          </p:cNvPr>
          <p:cNvGrpSpPr/>
          <p:nvPr/>
        </p:nvGrpSpPr>
        <p:grpSpPr>
          <a:xfrm>
            <a:off x="598772" y="1720875"/>
            <a:ext cx="3948180" cy="3402094"/>
            <a:chOff x="2183023" y="1626102"/>
            <a:chExt cx="3948180" cy="3402094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8B078EF8-3EF1-094D-3080-817E4B57E72C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37E54F85-A8EF-072F-504F-2630DBE1D023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706CD01-B477-4622-105B-7B7B421888A5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706CD01-B477-4622-105B-7B7B421888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61279FE-F327-60AB-F8E0-A64E4B2457F1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61279FE-F327-60AB-F8E0-A64E4B2457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F00B3819-F8B1-03B2-C35B-5E3537D4A6C5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D57205-CEFC-EB87-05CB-E788AE9DC17D}"/>
                    </a:ext>
                  </a:extLst>
                </p:cNvPr>
                <p:cNvSpPr txBox="1"/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D57205-CEFC-EB87-05CB-E788AE9DC1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960100F-8F93-FF3F-1BAF-4533272B6067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960100F-8F93-FF3F-1BAF-4533272B60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52804D-A546-6221-FFA1-0B8B257A75DF}"/>
              </a:ext>
            </a:extLst>
          </p:cNvPr>
          <p:cNvGrpSpPr/>
          <p:nvPr/>
        </p:nvGrpSpPr>
        <p:grpSpPr>
          <a:xfrm>
            <a:off x="4848456" y="1719186"/>
            <a:ext cx="4720767" cy="3371240"/>
            <a:chOff x="1410436" y="1626102"/>
            <a:chExt cx="4720767" cy="3371240"/>
          </a:xfrm>
        </p:grpSpPr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BC55F9EA-DD3C-D13E-B674-A2DB3A8CFDEA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75E5E7CA-E8C1-DC7F-28BD-40C3EFAAAFBD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03A6E9C-4498-0893-9EC8-6884CBFB04B0}"/>
                    </a:ext>
                  </a:extLst>
                </p:cNvPr>
                <p:cNvSpPr txBox="1"/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03A6E9C-4498-0893-9EC8-6884CBFB04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C47D43C-7C12-798F-3549-2EBB20138C3A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C47D43C-7C12-798F-3549-2EBB20138C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Isosceles Triangle 10">
              <a:extLst>
                <a:ext uri="{FF2B5EF4-FFF2-40B4-BE49-F238E27FC236}">
                  <a16:creationId xmlns:a16="http://schemas.microsoft.com/office/drawing/2014/main" id="{19EABDFC-2D8B-DAFD-FB6D-859A75206A50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E4DC7A8-3CDC-8B81-C479-84B3943A6D22}"/>
                    </a:ext>
                  </a:extLst>
                </p:cNvPr>
                <p:cNvSpPr txBox="1"/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E4DC7A8-3CDC-8B81-C479-84B3943A6D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05E110D-1494-4CD3-73A2-9D6640ABE3AB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05E110D-1494-4CD3-73A2-9D6640ABE3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333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=7.4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841F50E-568C-A8CC-791E-7F223C2C583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5AE6056-1D60-3F7E-2FB5-F81900A07BD2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5AE6056-1D60-3F7E-2FB5-F81900A07B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70E7438A-F0AC-6BE4-9BA8-F3CFC1057620}"/>
              </a:ext>
            </a:extLst>
          </p:cNvPr>
          <p:cNvGrpSpPr/>
          <p:nvPr/>
        </p:nvGrpSpPr>
        <p:grpSpPr>
          <a:xfrm>
            <a:off x="2183024" y="1096750"/>
            <a:ext cx="4959698" cy="3942261"/>
            <a:chOff x="2183024" y="1096750"/>
            <a:chExt cx="4959698" cy="3942261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E56F92AC-26FA-E5A4-F609-D6C098CEC852}"/>
                </a:ext>
              </a:extLst>
            </p:cNvPr>
            <p:cNvSpPr/>
            <p:nvPr/>
          </p:nvSpPr>
          <p:spPr>
            <a:xfrm>
              <a:off x="2897839" y="1096750"/>
              <a:ext cx="899999" cy="900000"/>
            </a:xfrm>
            <a:prstGeom prst="pie">
              <a:avLst>
                <a:gd name="adj1" fmla="val 2493935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943BC7A3-0619-5B88-4C9E-EADD210AE744}"/>
                </a:ext>
              </a:extLst>
            </p:cNvPr>
            <p:cNvSpPr/>
            <p:nvPr/>
          </p:nvSpPr>
          <p:spPr>
            <a:xfrm>
              <a:off x="6242723" y="4067345"/>
              <a:ext cx="899999" cy="900000"/>
            </a:xfrm>
            <a:prstGeom prst="pie">
              <a:avLst>
                <a:gd name="adj1" fmla="val 10852569"/>
                <a:gd name="adj2" fmla="val 131525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A6886CE-D8B9-30B9-E999-66636D80E4FF}"/>
                    </a:ext>
                  </a:extLst>
                </p:cNvPr>
                <p:cNvSpPr txBox="1"/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A6886CE-D8B9-30B9-E999-66636D80E4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80E6896-0F10-BD2F-F7E7-660E8DF96301}"/>
                </a:ext>
              </a:extLst>
            </p:cNvPr>
            <p:cNvSpPr/>
            <p:nvPr/>
          </p:nvSpPr>
          <p:spPr>
            <a:xfrm>
              <a:off x="2183024" y="1539158"/>
              <a:ext cx="4508274" cy="2985779"/>
            </a:xfrm>
            <a:prstGeom prst="triangle">
              <a:avLst>
                <a:gd name="adj" fmla="val 2583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4FD54DE-FD96-EB6E-1ADA-40D786C80F3A}"/>
                    </a:ext>
                  </a:extLst>
                </p:cNvPr>
                <p:cNvSpPr txBox="1"/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4FD54DE-FD96-EB6E-1ADA-40D786C80F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FD5AF0C-84F5-BC5A-887F-B22F611FF3D1}"/>
                    </a:ext>
                  </a:extLst>
                </p:cNvPr>
                <p:cNvSpPr txBox="1"/>
                <p:nvPr/>
              </p:nvSpPr>
              <p:spPr>
                <a:xfrm>
                  <a:off x="3257583" y="2122439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FD5AF0C-84F5-BC5A-887F-B22F611FF3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7583" y="2122439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C3D78-4214-B4D1-0198-ED41D549D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A11B9B9-DCC1-4812-A3F6-0859A5B6915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endParaRPr lang="en-GB" sz="500" dirty="0"/>
              </a:p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sz="4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Give your answer to two decimal places.</a:t>
                </a: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A11B9B9-DCC1-4812-A3F6-0859A5B691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02A7BE0-3896-F9C1-FAC0-9877B1AC987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0.55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02A7BE0-3896-F9C1-FAC0-9877B1AC98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A9F0F6E-7FE8-A406-D60D-C1C428872472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74CBFF3-D68C-B610-BF8F-696F976849A7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74CBFF3-D68C-B610-BF8F-696F976849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F7751527-C00E-900D-28DF-8EF90708CF70}"/>
              </a:ext>
            </a:extLst>
          </p:cNvPr>
          <p:cNvGrpSpPr/>
          <p:nvPr/>
        </p:nvGrpSpPr>
        <p:grpSpPr>
          <a:xfrm>
            <a:off x="598772" y="1720875"/>
            <a:ext cx="3948180" cy="3402094"/>
            <a:chOff x="2183023" y="1626102"/>
            <a:chExt cx="3948180" cy="3402094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DCBBC4DE-EB09-E39D-47A6-D9747656BCFE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411253A5-9913-FB16-89A9-8C0B868C0DA3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DBB39B7-A002-983C-6FB4-69668D47422C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DBB39B7-A002-983C-6FB4-69668D4742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0AF009-2765-E689-D784-A27E0F8459E6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0AF009-2765-E689-D784-A27E0F8459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6ECA1B4-3792-067D-A01C-85B921894653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184966C-F517-7873-02CE-17C9C148CF3E}"/>
                    </a:ext>
                  </a:extLst>
                </p:cNvPr>
                <p:cNvSpPr txBox="1"/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184966C-F517-7873-02CE-17C9C148CF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9062" y="4535753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307C4C8-6873-CADD-D66D-1634F27107B2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307C4C8-6873-CADD-D66D-1634F27107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CC5F7A-E63E-AE25-F2AB-9840E6CF9E50}"/>
              </a:ext>
            </a:extLst>
          </p:cNvPr>
          <p:cNvGrpSpPr/>
          <p:nvPr/>
        </p:nvGrpSpPr>
        <p:grpSpPr>
          <a:xfrm>
            <a:off x="4848456" y="1719186"/>
            <a:ext cx="4720767" cy="3371240"/>
            <a:chOff x="1410436" y="1626102"/>
            <a:chExt cx="4720767" cy="3371240"/>
          </a:xfrm>
        </p:grpSpPr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9DF855EF-5544-BFC1-D6AE-D34649793EAC}"/>
                </a:ext>
              </a:extLst>
            </p:cNvPr>
            <p:cNvSpPr/>
            <p:nvPr/>
          </p:nvSpPr>
          <p:spPr>
            <a:xfrm>
              <a:off x="2692826" y="1626102"/>
              <a:ext cx="899999" cy="900000"/>
            </a:xfrm>
            <a:prstGeom prst="pie">
              <a:avLst>
                <a:gd name="adj1" fmla="val 2640051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06627DBF-35E3-5596-A597-45A572774828}"/>
                </a:ext>
              </a:extLst>
            </p:cNvPr>
            <p:cNvSpPr/>
            <p:nvPr/>
          </p:nvSpPr>
          <p:spPr>
            <a:xfrm>
              <a:off x="5231204" y="4085753"/>
              <a:ext cx="899999" cy="900000"/>
            </a:xfrm>
            <a:prstGeom prst="pie">
              <a:avLst>
                <a:gd name="adj1" fmla="val 10896588"/>
                <a:gd name="adj2" fmla="val 1342436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60093BC-86FC-F196-83C5-9F5C9CD0C3CC}"/>
                    </a:ext>
                  </a:extLst>
                </p:cNvPr>
                <p:cNvSpPr txBox="1"/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60093BC-86FC-F196-83C5-9F5C9CD0C3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0436" y="2689834"/>
                  <a:ext cx="1178784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26DC79B-A6A3-2D81-6A3A-DAA86C12B968}"/>
                    </a:ext>
                  </a:extLst>
                </p:cNvPr>
                <p:cNvSpPr txBox="1"/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26DC79B-A6A3-2D81-6A3A-DAA86C12B9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59" y="3972390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Isosceles Triangle 10">
              <a:extLst>
                <a:ext uri="{FF2B5EF4-FFF2-40B4-BE49-F238E27FC236}">
                  <a16:creationId xmlns:a16="http://schemas.microsoft.com/office/drawing/2014/main" id="{79C387BD-C6A4-9C12-8B1A-D983802FE530}"/>
                </a:ext>
              </a:extLst>
            </p:cNvPr>
            <p:cNvSpPr/>
            <p:nvPr/>
          </p:nvSpPr>
          <p:spPr>
            <a:xfrm>
              <a:off x="2183023" y="2060154"/>
              <a:ext cx="3498181" cy="246478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3498181"/>
                <a:gd name="csY0" fmla="*/ 2985779 h 2985779"/>
                <a:gd name="csX1" fmla="*/ 1164758 w 3498181"/>
                <a:gd name="csY1" fmla="*/ 0 h 2985779"/>
                <a:gd name="csX2" fmla="*/ 3498181 w 3498181"/>
                <a:gd name="csY2" fmla="*/ 2985779 h 2985779"/>
                <a:gd name="csX3" fmla="*/ 0 w 3498181"/>
                <a:gd name="csY3" fmla="*/ 2985779 h 2985779"/>
                <a:gd name="csX0" fmla="*/ 0 w 3498181"/>
                <a:gd name="csY0" fmla="*/ 2464784 h 2464784"/>
                <a:gd name="csX1" fmla="*/ 962740 w 3498181"/>
                <a:gd name="csY1" fmla="*/ 0 h 2464784"/>
                <a:gd name="csX2" fmla="*/ 3498181 w 3498181"/>
                <a:gd name="csY2" fmla="*/ 2464784 h 2464784"/>
                <a:gd name="csX3" fmla="*/ 0 w 3498181"/>
                <a:gd name="csY3" fmla="*/ 2464784 h 2464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3498181" h="2464784">
                  <a:moveTo>
                    <a:pt x="0" y="2464784"/>
                  </a:moveTo>
                  <a:lnTo>
                    <a:pt x="962740" y="0"/>
                  </a:lnTo>
                  <a:lnTo>
                    <a:pt x="3498181" y="2464784"/>
                  </a:lnTo>
                  <a:lnTo>
                    <a:pt x="0" y="2464784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D7E2B33-0554-204F-F541-9AAD994AF127}"/>
                    </a:ext>
                  </a:extLst>
                </p:cNvPr>
                <p:cNvSpPr txBox="1"/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D7E2B33-0554-204F-F541-9AAD994AF1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6641" y="4504899"/>
                  <a:ext cx="329193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90F520F-0F92-3B53-F57B-A0C69646B300}"/>
                    </a:ext>
                  </a:extLst>
                </p:cNvPr>
                <p:cNvSpPr txBox="1"/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90F520F-0F92-3B53-F57B-A0C69646B3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4526" y="2558332"/>
                  <a:ext cx="702115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9785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79982-E3BD-CAAF-A666-8BDAD7A88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C029F61-AC1B-A8C9-7ABE-9692956695A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perimeter of triangle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C029F61-AC1B-A8C9-7ABE-9692956695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887562-83B2-3CAD-FD9B-6DE6D910577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BA95EAC-A433-17DC-FF70-FEEBE976BFFA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BA95EAC-A433-17DC-FF70-FEEBE976B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C78E2930-B40D-A04D-13AB-BEF5B8ECC07D}"/>
              </a:ext>
            </a:extLst>
          </p:cNvPr>
          <p:cNvGrpSpPr/>
          <p:nvPr/>
        </p:nvGrpSpPr>
        <p:grpSpPr>
          <a:xfrm>
            <a:off x="806387" y="1401412"/>
            <a:ext cx="5458643" cy="3997815"/>
            <a:chOff x="1752685" y="1041196"/>
            <a:chExt cx="5458643" cy="3997815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C0367CE2-A689-578C-9D3C-0F1FC39ACE23}"/>
                </a:ext>
              </a:extLst>
            </p:cNvPr>
            <p:cNvSpPr/>
            <p:nvPr/>
          </p:nvSpPr>
          <p:spPr>
            <a:xfrm>
              <a:off x="2897839" y="1096750"/>
              <a:ext cx="899999" cy="900000"/>
            </a:xfrm>
            <a:prstGeom prst="pie">
              <a:avLst>
                <a:gd name="adj1" fmla="val 2493935"/>
                <a:gd name="adj2" fmla="val 658798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A4468190-D944-8849-032D-DDE883701BD4}"/>
                </a:ext>
              </a:extLst>
            </p:cNvPr>
            <p:cNvSpPr/>
            <p:nvPr/>
          </p:nvSpPr>
          <p:spPr>
            <a:xfrm>
              <a:off x="6242723" y="4067345"/>
              <a:ext cx="899999" cy="900000"/>
            </a:xfrm>
            <a:prstGeom prst="pie">
              <a:avLst>
                <a:gd name="adj1" fmla="val 10852569"/>
                <a:gd name="adj2" fmla="val 131525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10D1A2E-93D8-1F2A-F235-2EBF5B2EBDD5}"/>
                    </a:ext>
                  </a:extLst>
                </p:cNvPr>
                <p:cNvSpPr txBox="1"/>
                <p:nvPr/>
              </p:nvSpPr>
              <p:spPr>
                <a:xfrm>
                  <a:off x="1752685" y="4475683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10D1A2E-93D8-1F2A-F235-2EBF5B2EBD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2685" y="4475683"/>
                  <a:ext cx="35670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F20798E-ACC7-B470-EB53-4706207511EA}"/>
                    </a:ext>
                  </a:extLst>
                </p:cNvPr>
                <p:cNvSpPr txBox="1"/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F20798E-ACC7-B470-EB53-4706207511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7F80EF0-1524-634F-348E-DDCDB0F605DF}"/>
                </a:ext>
              </a:extLst>
            </p:cNvPr>
            <p:cNvSpPr/>
            <p:nvPr/>
          </p:nvSpPr>
          <p:spPr>
            <a:xfrm>
              <a:off x="2183024" y="1539158"/>
              <a:ext cx="4508274" cy="2985779"/>
            </a:xfrm>
            <a:prstGeom prst="triangle">
              <a:avLst>
                <a:gd name="adj" fmla="val 2583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403F8A-A506-76C4-8520-396A1A2D5B6D}"/>
                    </a:ext>
                  </a:extLst>
                </p:cNvPr>
                <p:cNvSpPr txBox="1"/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403F8A-A506-76C4-8520-396A1A2D5B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5345F04-CE2C-7C20-8F40-9DBD15AB8FE9}"/>
                    </a:ext>
                  </a:extLst>
                </p:cNvPr>
                <p:cNvSpPr txBox="1"/>
                <p:nvPr/>
              </p:nvSpPr>
              <p:spPr>
                <a:xfrm>
                  <a:off x="3257583" y="2122439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5345F04-CE2C-7C20-8F40-9DBD15AB8F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7583" y="2122439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2EC5DF8-C5B8-556D-26C8-2F7D298A630E}"/>
                    </a:ext>
                  </a:extLst>
                </p:cNvPr>
                <p:cNvSpPr txBox="1"/>
                <p:nvPr/>
              </p:nvSpPr>
              <p:spPr>
                <a:xfrm>
                  <a:off x="6838021" y="4475683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2EC5DF8-C5B8-556D-26C8-2F7D298A63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8021" y="4475683"/>
                  <a:ext cx="373307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07A6594-CD6E-E730-2CA6-2B4780EBEBE1}"/>
                    </a:ext>
                  </a:extLst>
                </p:cNvPr>
                <p:cNvSpPr txBox="1"/>
                <p:nvPr/>
              </p:nvSpPr>
              <p:spPr>
                <a:xfrm>
                  <a:off x="3169712" y="1041196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07A6594-CD6E-E730-2CA6-2B4780EBEB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9712" y="1041196"/>
                  <a:ext cx="35625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3E68260-E4BE-738D-8354-B79DEC50BCA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28.8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3E68260-E4BE-738D-8354-B79DEC50BC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66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B747C-A96F-090D-A0CE-21FFA69A0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64507-D9AD-4A40-DF86-E21E706D65A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64507-D9AD-4A40-DF86-E21E706D6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3C27D06-0DA8-B95F-4FE1-F8C3374109A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=6.5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3C27D06-0DA8-B95F-4FE1-F8C3374109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B36CFE7-444F-829B-DD25-3CC3EFB5535E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0B6C2CE-DB85-197B-9CDB-04F7826C6E07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0B6C2CE-DB85-197B-9CDB-04F7826C6E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2DCC9345-4982-EF71-E015-7801A3DF97E8}"/>
              </a:ext>
            </a:extLst>
          </p:cNvPr>
          <p:cNvGrpSpPr/>
          <p:nvPr/>
        </p:nvGrpSpPr>
        <p:grpSpPr>
          <a:xfrm>
            <a:off x="1729020" y="1539158"/>
            <a:ext cx="5413702" cy="3428187"/>
            <a:chOff x="1729020" y="1539158"/>
            <a:chExt cx="5413702" cy="3428187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2CF3C400-1331-DB05-47F5-59C6B358E087}"/>
                </a:ext>
              </a:extLst>
            </p:cNvPr>
            <p:cNvSpPr/>
            <p:nvPr/>
          </p:nvSpPr>
          <p:spPr>
            <a:xfrm>
              <a:off x="1729020" y="4067345"/>
              <a:ext cx="899999" cy="900000"/>
            </a:xfrm>
            <a:prstGeom prst="pie">
              <a:avLst>
                <a:gd name="adj1" fmla="val 17624482"/>
                <a:gd name="adj2" fmla="val 14662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4F4C9019-7063-9962-3751-66BDCFD8A0C0}"/>
                </a:ext>
              </a:extLst>
            </p:cNvPr>
            <p:cNvSpPr/>
            <p:nvPr/>
          </p:nvSpPr>
          <p:spPr>
            <a:xfrm>
              <a:off x="6242723" y="4067345"/>
              <a:ext cx="899999" cy="900000"/>
            </a:xfrm>
            <a:prstGeom prst="pie">
              <a:avLst>
                <a:gd name="adj1" fmla="val 10852569"/>
                <a:gd name="adj2" fmla="val 131525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901B7EF-ACF6-C504-17EE-0A9BA14EC766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901B7EF-ACF6-C504-17EE-0A9BA14EC7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13BE743-6ACD-24E1-48FB-B85ACE0BFE78}"/>
                    </a:ext>
                  </a:extLst>
                </p:cNvPr>
                <p:cNvSpPr txBox="1"/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13BE743-6ACD-24E1-48FB-B85ACE0BFE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F24ECCD-B518-BE10-C730-476D64E680E1}"/>
                </a:ext>
              </a:extLst>
            </p:cNvPr>
            <p:cNvSpPr/>
            <p:nvPr/>
          </p:nvSpPr>
          <p:spPr>
            <a:xfrm>
              <a:off x="2183024" y="1539158"/>
              <a:ext cx="4508274" cy="2985779"/>
            </a:xfrm>
            <a:prstGeom prst="triangle">
              <a:avLst>
                <a:gd name="adj" fmla="val 2583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CF0E707-F42A-D3ED-4BE2-F73EE1731187}"/>
                    </a:ext>
                  </a:extLst>
                </p:cNvPr>
                <p:cNvSpPr txBox="1"/>
                <p:nvPr/>
              </p:nvSpPr>
              <p:spPr>
                <a:xfrm>
                  <a:off x="5063939" y="244192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CF0E707-F42A-D3ED-4BE2-F73EE17311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3939" y="2441923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6AA7E11-3760-62F8-24F9-D04681A6C40F}"/>
                    </a:ext>
                  </a:extLst>
                </p:cNvPr>
                <p:cNvSpPr txBox="1"/>
                <p:nvPr/>
              </p:nvSpPr>
              <p:spPr>
                <a:xfrm>
                  <a:off x="2629019" y="394202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6AA7E11-3760-62F8-24F9-D04681A6C4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9019" y="3942028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1878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60137-2674-765D-AB4E-CD5005F81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357D62-5399-32E5-FCBC-15E0C1D48CF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357D62-5399-32E5-FCBC-15E0C1D48C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34E4EC3-7B40-E9FF-2F06-EF7EC7CFB68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=4.0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34E4EC3-7B40-E9FF-2F06-EF7EC7CFB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28FE96F-A289-89E2-516A-4DE21F482F62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D8C34AC-5875-75DD-E8A8-25618D70C311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D8C34AC-5875-75DD-E8A8-25618D70C3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E1F5963D-2D57-997B-8748-620F08FDCFF5}"/>
              </a:ext>
            </a:extLst>
          </p:cNvPr>
          <p:cNvGrpSpPr/>
          <p:nvPr/>
        </p:nvGrpSpPr>
        <p:grpSpPr>
          <a:xfrm>
            <a:off x="1201396" y="1259280"/>
            <a:ext cx="7106051" cy="3722858"/>
            <a:chOff x="1201396" y="1259280"/>
            <a:chExt cx="7106051" cy="3722858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6E868040-3A64-E0C4-54E2-AD72870E7598}"/>
                </a:ext>
              </a:extLst>
            </p:cNvPr>
            <p:cNvSpPr/>
            <p:nvPr/>
          </p:nvSpPr>
          <p:spPr>
            <a:xfrm>
              <a:off x="1201396" y="3145606"/>
              <a:ext cx="899999" cy="900000"/>
            </a:xfrm>
            <a:prstGeom prst="pie">
              <a:avLst>
                <a:gd name="adj1" fmla="val 20347754"/>
                <a:gd name="adj2" fmla="val 67469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ACEC05BA-1949-6492-1FA5-E9BA9E1CE9AF}"/>
                </a:ext>
              </a:extLst>
            </p:cNvPr>
            <p:cNvSpPr/>
            <p:nvPr/>
          </p:nvSpPr>
          <p:spPr>
            <a:xfrm>
              <a:off x="5468313" y="1259280"/>
              <a:ext cx="899999" cy="900000"/>
            </a:xfrm>
            <a:prstGeom prst="pie">
              <a:avLst>
                <a:gd name="adj1" fmla="val 3277116"/>
                <a:gd name="adj2" fmla="val 929223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174C75F-E32C-F2BA-0DF5-1FF0BACCD603}"/>
                    </a:ext>
                  </a:extLst>
                </p:cNvPr>
                <p:cNvSpPr txBox="1"/>
                <p:nvPr/>
              </p:nvSpPr>
              <p:spPr>
                <a:xfrm>
                  <a:off x="7503594" y="2814279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174C75F-E32C-F2BA-0DF5-1FF0BACCD6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3594" y="2814279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8875ABE-45A6-E945-CA7E-4F21412DD285}"/>
                    </a:ext>
                  </a:extLst>
                </p:cNvPr>
                <p:cNvSpPr txBox="1"/>
                <p:nvPr/>
              </p:nvSpPr>
              <p:spPr>
                <a:xfrm>
                  <a:off x="5393885" y="220596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8875ABE-45A6-E945-CA7E-4F21412DD2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2205961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F3C01B9-D4B0-DD24-0759-943016075780}"/>
                </a:ext>
              </a:extLst>
            </p:cNvPr>
            <p:cNvSpPr/>
            <p:nvPr/>
          </p:nvSpPr>
          <p:spPr>
            <a:xfrm>
              <a:off x="1651396" y="1709280"/>
              <a:ext cx="6656051" cy="3272858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656051" h="3272858">
                  <a:moveTo>
                    <a:pt x="0" y="1890626"/>
                  </a:moveTo>
                  <a:lnTo>
                    <a:pt x="4258832" y="0"/>
                  </a:lnTo>
                  <a:lnTo>
                    <a:pt x="6656051" y="3272858"/>
                  </a:lnTo>
                  <a:lnTo>
                    <a:pt x="0" y="189062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4DB2ADE-3189-9FF9-4E16-6D5AB5D959C1}"/>
                    </a:ext>
                  </a:extLst>
                </p:cNvPr>
                <p:cNvSpPr txBox="1"/>
                <p:nvPr/>
              </p:nvSpPr>
              <p:spPr>
                <a:xfrm>
                  <a:off x="4204569" y="4452018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9.4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4DB2ADE-3189-9FF9-4E16-6D5AB5D959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4569" y="4452018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608D95-1E86-40D2-A687-E092D4F2CAFB}"/>
                    </a:ext>
                  </a:extLst>
                </p:cNvPr>
                <p:cNvSpPr txBox="1"/>
                <p:nvPr/>
              </p:nvSpPr>
              <p:spPr>
                <a:xfrm>
                  <a:off x="2405736" y="330192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608D95-1E86-40D2-A687-E092D4F2CA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5736" y="3301922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9782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633DC-A32F-3423-549E-9DA7DB181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ECFEED-BF29-A5EB-537D-AB9F2365BF0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0ECFEED-BF29-A5EB-537D-AB9F2365BF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355F65-36E5-8429-94F2-06ADB7809D9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=9.7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355F65-36E5-8429-94F2-06ADB7809D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2CB1996-D60C-3BE8-D0B3-85964FD7AD2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D530CC2-CAB2-BA49-F261-DC8DB16EC234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D530CC2-CAB2-BA49-F261-DC8DB16EC2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F8A5A65C-0BB4-ED29-345D-282CA18FAB1E}"/>
              </a:ext>
            </a:extLst>
          </p:cNvPr>
          <p:cNvGrpSpPr/>
          <p:nvPr/>
        </p:nvGrpSpPr>
        <p:grpSpPr>
          <a:xfrm>
            <a:off x="918137" y="1925180"/>
            <a:ext cx="8804509" cy="2406401"/>
            <a:chOff x="918137" y="1925180"/>
            <a:chExt cx="8804509" cy="2406401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F97ACF2F-5FEE-AD39-6CE0-407176012D64}"/>
                </a:ext>
              </a:extLst>
            </p:cNvPr>
            <p:cNvSpPr/>
            <p:nvPr/>
          </p:nvSpPr>
          <p:spPr>
            <a:xfrm>
              <a:off x="1201396" y="3145606"/>
              <a:ext cx="899999" cy="900000"/>
            </a:xfrm>
            <a:prstGeom prst="pie">
              <a:avLst>
                <a:gd name="adj1" fmla="val 18536953"/>
                <a:gd name="adj2" fmla="val 10130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E5726C09-D692-3C1A-882B-712BDBB6A949}"/>
                </a:ext>
              </a:extLst>
            </p:cNvPr>
            <p:cNvSpPr/>
            <p:nvPr/>
          </p:nvSpPr>
          <p:spPr>
            <a:xfrm>
              <a:off x="8822647" y="3389138"/>
              <a:ext cx="899999" cy="900000"/>
            </a:xfrm>
            <a:prstGeom prst="pie">
              <a:avLst>
                <a:gd name="adj1" fmla="val 11011615"/>
                <a:gd name="adj2" fmla="val 1165938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D0B73B0-4E78-9513-CFA1-FF7C595EA357}"/>
                    </a:ext>
                  </a:extLst>
                </p:cNvPr>
                <p:cNvSpPr txBox="1"/>
                <p:nvPr/>
              </p:nvSpPr>
              <p:spPr>
                <a:xfrm>
                  <a:off x="5934289" y="2252062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D0B73B0-4E78-9513-CFA1-FF7C595EA3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4289" y="2252062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753256C-BB62-DE3E-A506-5BFDBE4F9738}"/>
                    </a:ext>
                  </a:extLst>
                </p:cNvPr>
                <p:cNvSpPr txBox="1"/>
                <p:nvPr/>
              </p:nvSpPr>
              <p:spPr>
                <a:xfrm>
                  <a:off x="8444474" y="383913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753256C-BB62-DE3E-A506-5BFDBE4F97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4474" y="3839138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236A747-FFA4-7BA8-F09D-55CBC0E91357}"/>
                </a:ext>
              </a:extLst>
            </p:cNvPr>
            <p:cNvSpPr/>
            <p:nvPr/>
          </p:nvSpPr>
          <p:spPr>
            <a:xfrm>
              <a:off x="1651396" y="1925180"/>
              <a:ext cx="7621251" cy="1913958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621251" h="1913958">
                  <a:moveTo>
                    <a:pt x="0" y="1674726"/>
                  </a:moveTo>
                  <a:lnTo>
                    <a:pt x="1287032" y="0"/>
                  </a:lnTo>
                  <a:lnTo>
                    <a:pt x="7621251" y="1913958"/>
                  </a:lnTo>
                  <a:lnTo>
                    <a:pt x="0" y="167472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B36CDB7-B984-485E-35F1-4E2D9A6C293C}"/>
                    </a:ext>
                  </a:extLst>
                </p:cNvPr>
                <p:cNvSpPr txBox="1"/>
                <p:nvPr/>
              </p:nvSpPr>
              <p:spPr>
                <a:xfrm>
                  <a:off x="918137" y="2252062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3.1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B36CDB7-B984-485E-35F1-4E2D9A6C29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137" y="2252062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5A71682-FB30-B3F2-82DB-13F979A785FF}"/>
                    </a:ext>
                  </a:extLst>
                </p:cNvPr>
                <p:cNvSpPr txBox="1"/>
                <p:nvPr/>
              </p:nvSpPr>
              <p:spPr>
                <a:xfrm>
                  <a:off x="2101395" y="304560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5A71682-FB30-B3F2-82DB-13F979A785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1395" y="3045600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3635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4A966-975F-EC7C-CDCF-4B63DE406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CFF176-F097-B3A6-B769-34F48123D0E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CFF176-F097-B3A6-B769-34F48123D0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7AA8EF-063C-4D60-FD7E-93803BB6D8C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=9.1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7AA8EF-063C-4D60-FD7E-93803BB6D8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8FBEA82-BECF-948D-A371-D64B9B24991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B47933C-D51D-0492-7D66-84C1183AF538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B47933C-D51D-0492-7D66-84C1183AF5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A54F94C-2D1D-99E0-BD7A-10655272396B}"/>
              </a:ext>
            </a:extLst>
          </p:cNvPr>
          <p:cNvGrpSpPr/>
          <p:nvPr/>
        </p:nvGrpSpPr>
        <p:grpSpPr>
          <a:xfrm>
            <a:off x="637870" y="1352062"/>
            <a:ext cx="7922395" cy="4143871"/>
            <a:chOff x="637870" y="1352062"/>
            <a:chExt cx="7922395" cy="4143871"/>
          </a:xfrm>
        </p:grpSpPr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1C6213E9-5540-2A57-77C5-873EBF7BDD3B}"/>
                </a:ext>
              </a:extLst>
            </p:cNvPr>
            <p:cNvSpPr/>
            <p:nvPr/>
          </p:nvSpPr>
          <p:spPr>
            <a:xfrm>
              <a:off x="1240432" y="1352062"/>
              <a:ext cx="899999" cy="900000"/>
            </a:xfrm>
            <a:prstGeom prst="pie">
              <a:avLst>
                <a:gd name="adj1" fmla="val 1096638"/>
                <a:gd name="adj2" fmla="val 599577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CCE74352-F0F7-58D7-AEEA-E4712BAD5CBE}"/>
                </a:ext>
              </a:extLst>
            </p:cNvPr>
            <p:cNvSpPr/>
            <p:nvPr/>
          </p:nvSpPr>
          <p:spPr>
            <a:xfrm>
              <a:off x="637870" y="4595933"/>
              <a:ext cx="899999" cy="900000"/>
            </a:xfrm>
            <a:prstGeom prst="pie">
              <a:avLst>
                <a:gd name="adj1" fmla="val 16913922"/>
                <a:gd name="adj2" fmla="val 2113649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F692BED-0EF8-50B1-7CBF-C2AF01B4658B}"/>
                    </a:ext>
                  </a:extLst>
                </p:cNvPr>
                <p:cNvSpPr txBox="1"/>
                <p:nvPr/>
              </p:nvSpPr>
              <p:spPr>
                <a:xfrm>
                  <a:off x="5561017" y="2520702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F692BED-0EF8-50B1-7CBF-C2AF01B465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1017" y="2520702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297C828-C2D7-A241-1DE4-8D030E339521}"/>
                    </a:ext>
                  </a:extLst>
                </p:cNvPr>
                <p:cNvSpPr txBox="1"/>
                <p:nvPr/>
              </p:nvSpPr>
              <p:spPr>
                <a:xfrm>
                  <a:off x="1438316" y="4351194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297C828-C2D7-A241-1DE4-8D030E3395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8316" y="4351194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371B0D1D-C9C9-F0CE-700C-EDB0E1C2FF02}"/>
                </a:ext>
              </a:extLst>
            </p:cNvPr>
            <p:cNvSpPr/>
            <p:nvPr/>
          </p:nvSpPr>
          <p:spPr>
            <a:xfrm>
              <a:off x="1087870" y="1776324"/>
              <a:ext cx="7472395" cy="3269609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472395" h="3269609">
                  <a:moveTo>
                    <a:pt x="0" y="3269609"/>
                  </a:moveTo>
                  <a:lnTo>
                    <a:pt x="585283" y="0"/>
                  </a:lnTo>
                  <a:lnTo>
                    <a:pt x="7472395" y="2509380"/>
                  </a:lnTo>
                  <a:lnTo>
                    <a:pt x="0" y="3269609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0331FDF-8942-D921-0BBD-719C262C566F}"/>
                    </a:ext>
                  </a:extLst>
                </p:cNvPr>
                <p:cNvSpPr txBox="1"/>
                <p:nvPr/>
              </p:nvSpPr>
              <p:spPr>
                <a:xfrm>
                  <a:off x="4771570" y="4641341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0331FDF-8942-D921-0BBD-719C262C56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1570" y="4641341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539D3C4-64CD-47F7-1D40-456FCD0AC820}"/>
                    </a:ext>
                  </a:extLst>
                </p:cNvPr>
                <p:cNvSpPr txBox="1"/>
                <p:nvPr/>
              </p:nvSpPr>
              <p:spPr>
                <a:xfrm>
                  <a:off x="1840067" y="225206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539D3C4-64CD-47F7-1D40-456FCD0AC8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0067" y="2252062"/>
                  <a:ext cx="70211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3775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B52F9-21A7-D2A5-7EAF-829F7CD45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A73610-F137-DCF2-2726-F8BD3483C90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13 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GB" sz="4000" dirty="0"/>
                  <a:t>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A73610-F137-DCF2-2726-F8BD3483C9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511F9F-E852-8492-1D4A-D6C454FC4DA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17.3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511F9F-E852-8492-1D4A-D6C454FC4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240775E-FEDC-8105-5A87-CDD62FFDA32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11E5C6F-1CFE-5017-61BE-9C79A45F81B5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11E5C6F-1CFE-5017-61BE-9C79A45F81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0F98FDCD-F73F-81CB-6552-F7EDEF484E5D}"/>
              </a:ext>
            </a:extLst>
          </p:cNvPr>
          <p:cNvGrpSpPr/>
          <p:nvPr/>
        </p:nvGrpSpPr>
        <p:grpSpPr>
          <a:xfrm>
            <a:off x="637870" y="1308213"/>
            <a:ext cx="8398563" cy="4187720"/>
            <a:chOff x="637870" y="1308213"/>
            <a:chExt cx="8398563" cy="4187720"/>
          </a:xfrm>
        </p:grpSpPr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EB13320A-9619-22DB-FEF0-6A36F2DA9F58}"/>
                </a:ext>
              </a:extLst>
            </p:cNvPr>
            <p:cNvSpPr/>
            <p:nvPr/>
          </p:nvSpPr>
          <p:spPr>
            <a:xfrm>
              <a:off x="8110266" y="3840830"/>
              <a:ext cx="899999" cy="900000"/>
            </a:xfrm>
            <a:prstGeom prst="pie">
              <a:avLst>
                <a:gd name="adj1" fmla="val 10593840"/>
                <a:gd name="adj2" fmla="val 120138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19FD55F0-C330-8036-57A0-C243050F2A55}"/>
                </a:ext>
              </a:extLst>
            </p:cNvPr>
            <p:cNvSpPr/>
            <p:nvPr/>
          </p:nvSpPr>
          <p:spPr>
            <a:xfrm>
              <a:off x="1228703" y="1350656"/>
              <a:ext cx="899999" cy="900000"/>
            </a:xfrm>
            <a:prstGeom prst="pie">
              <a:avLst>
                <a:gd name="adj1" fmla="val 1096638"/>
                <a:gd name="adj2" fmla="val 599577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B033A4A0-428E-07FA-79D7-099ECE7495DD}"/>
                </a:ext>
              </a:extLst>
            </p:cNvPr>
            <p:cNvSpPr/>
            <p:nvPr/>
          </p:nvSpPr>
          <p:spPr>
            <a:xfrm>
              <a:off x="637870" y="4595933"/>
              <a:ext cx="899999" cy="900000"/>
            </a:xfrm>
            <a:prstGeom prst="pie">
              <a:avLst>
                <a:gd name="adj1" fmla="val 16913922"/>
                <a:gd name="adj2" fmla="val 2113649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4AC5A38-8C2E-981B-FC3E-3D1BCDA9BEB4}"/>
                    </a:ext>
                  </a:extLst>
                </p:cNvPr>
                <p:cNvSpPr txBox="1"/>
                <p:nvPr/>
              </p:nvSpPr>
              <p:spPr>
                <a:xfrm>
                  <a:off x="1259966" y="1308213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4AC5A38-8C2E-981B-FC3E-3D1BCDA9B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966" y="1308213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EEAB3A1-2846-FBAB-912C-D854E36F5F09}"/>
                    </a:ext>
                  </a:extLst>
                </p:cNvPr>
                <p:cNvSpPr txBox="1"/>
                <p:nvPr/>
              </p:nvSpPr>
              <p:spPr>
                <a:xfrm>
                  <a:off x="1459306" y="433853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EEAB3A1-2846-FBAB-912C-D854E36F5F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9306" y="4338535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096F25A-CCB7-1755-F7D5-74E1C07AC1C8}"/>
                </a:ext>
              </a:extLst>
            </p:cNvPr>
            <p:cNvSpPr/>
            <p:nvPr/>
          </p:nvSpPr>
          <p:spPr>
            <a:xfrm>
              <a:off x="1087870" y="1776324"/>
              <a:ext cx="7472395" cy="3269609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472395" h="3269609">
                  <a:moveTo>
                    <a:pt x="0" y="3269609"/>
                  </a:moveTo>
                  <a:lnTo>
                    <a:pt x="585283" y="0"/>
                  </a:lnTo>
                  <a:lnTo>
                    <a:pt x="7472395" y="2509380"/>
                  </a:lnTo>
                  <a:lnTo>
                    <a:pt x="0" y="3269609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A8E3D9-C808-9CF7-061B-F0A0629F31A2}"/>
                    </a:ext>
                  </a:extLst>
                </p:cNvPr>
                <p:cNvSpPr txBox="1"/>
                <p:nvPr/>
              </p:nvSpPr>
              <p:spPr>
                <a:xfrm>
                  <a:off x="1840067" y="2252062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A8E3D9-C808-9CF7-061B-F0A0629F31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0067" y="2252062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AD4142B-F8AE-3F59-0024-13495FC4889D}"/>
                    </a:ext>
                  </a:extLst>
                </p:cNvPr>
                <p:cNvSpPr txBox="1"/>
                <p:nvPr/>
              </p:nvSpPr>
              <p:spPr>
                <a:xfrm>
                  <a:off x="8663126" y="4103490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AD4142B-F8AE-3F59-0024-13495FC488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3126" y="4103490"/>
                  <a:ext cx="373307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F8FACC-DAA4-48A8-9784-9EC63C5D257C}"/>
                    </a:ext>
                  </a:extLst>
                </p:cNvPr>
                <p:cNvSpPr txBox="1"/>
                <p:nvPr/>
              </p:nvSpPr>
              <p:spPr>
                <a:xfrm>
                  <a:off x="680652" y="4906784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F8FACC-DAA4-48A8-9784-9EC63C5D25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652" y="4906784"/>
                  <a:ext cx="35670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7C908C9-51A8-8026-8CF8-A6B719D1DBF4}"/>
                    </a:ext>
                  </a:extLst>
                </p:cNvPr>
                <p:cNvSpPr txBox="1"/>
                <p:nvPr/>
              </p:nvSpPr>
              <p:spPr>
                <a:xfrm>
                  <a:off x="8033954" y="4437614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7C908C9-51A8-8026-8CF8-A6B719D1DB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33954" y="4437614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9477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5D40C-9117-122E-5D1E-30C43894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5C11EAF-2D45-9416-E56E-D52E86AF4C5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6.8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GB" sz="4000" dirty="0"/>
                  <a:t>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5C11EAF-2D45-9416-E56E-D52E86AF4C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0DBBE4C-8757-7B33-4845-8EEB5862F28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0DBBE4C-8757-7B33-4845-8EEB5862F2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ED7A9B6-94A3-880D-B219-2F2A7EBF197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8BFA7B5-D02C-746E-F4B4-DD091EA66BEA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8BFA7B5-D02C-746E-F4B4-DD091EA66B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E2D862D1-8142-9F7F-C906-E3D1E04F3D83}"/>
              </a:ext>
            </a:extLst>
          </p:cNvPr>
          <p:cNvGrpSpPr/>
          <p:nvPr/>
        </p:nvGrpSpPr>
        <p:grpSpPr>
          <a:xfrm>
            <a:off x="299133" y="549570"/>
            <a:ext cx="9429428" cy="4805018"/>
            <a:chOff x="299133" y="549570"/>
            <a:chExt cx="9429428" cy="4805018"/>
          </a:xfrm>
        </p:grpSpPr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E69CD49C-EBB8-B249-21CB-DBC56E80CE22}"/>
                </a:ext>
              </a:extLst>
            </p:cNvPr>
            <p:cNvSpPr/>
            <p:nvPr/>
          </p:nvSpPr>
          <p:spPr>
            <a:xfrm>
              <a:off x="7928563" y="4454588"/>
              <a:ext cx="899999" cy="900000"/>
            </a:xfrm>
            <a:prstGeom prst="pie">
              <a:avLst>
                <a:gd name="adj1" fmla="val 10999471"/>
                <a:gd name="adj2" fmla="val 1714351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3F046921-7CD1-9739-22B0-6293090E1289}"/>
                </a:ext>
              </a:extLst>
            </p:cNvPr>
            <p:cNvSpPr/>
            <p:nvPr/>
          </p:nvSpPr>
          <p:spPr>
            <a:xfrm>
              <a:off x="8828562" y="688370"/>
              <a:ext cx="899999" cy="900000"/>
            </a:xfrm>
            <a:prstGeom prst="pie">
              <a:avLst>
                <a:gd name="adj1" fmla="val 6209833"/>
                <a:gd name="adj2" fmla="val 948450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73EF78FD-EFD4-3F3C-2C48-4206F7E264A7}"/>
                </a:ext>
              </a:extLst>
            </p:cNvPr>
            <p:cNvSpPr/>
            <p:nvPr/>
          </p:nvSpPr>
          <p:spPr>
            <a:xfrm>
              <a:off x="299133" y="3987613"/>
              <a:ext cx="899999" cy="900000"/>
            </a:xfrm>
            <a:prstGeom prst="pie">
              <a:avLst>
                <a:gd name="adj1" fmla="val 20414161"/>
                <a:gd name="adj2" fmla="val 20807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EC2922F-B79C-8BBE-D417-8E2CAF41CF42}"/>
                    </a:ext>
                  </a:extLst>
                </p:cNvPr>
                <p:cNvSpPr txBox="1"/>
                <p:nvPr/>
              </p:nvSpPr>
              <p:spPr>
                <a:xfrm>
                  <a:off x="9196208" y="549570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EC2922F-B79C-8BBE-D417-8E2CAF41CF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96208" y="549570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1450138-2224-9C55-3A40-C7BFA5B7E6A7}"/>
                    </a:ext>
                  </a:extLst>
                </p:cNvPr>
                <p:cNvSpPr txBox="1"/>
                <p:nvPr/>
              </p:nvSpPr>
              <p:spPr>
                <a:xfrm>
                  <a:off x="725768" y="4571729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1450138-2224-9C55-3A40-C7BFA5B7E6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768" y="4571729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9650DE45-1FA8-072C-931C-4DC9385F0D39}"/>
                </a:ext>
              </a:extLst>
            </p:cNvPr>
            <p:cNvSpPr/>
            <p:nvPr/>
          </p:nvSpPr>
          <p:spPr>
            <a:xfrm>
              <a:off x="726363" y="1138370"/>
              <a:ext cx="8559702" cy="3764022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  <a:gd name="csX0" fmla="*/ 0 w 7472395"/>
                <a:gd name="csY0" fmla="*/ 2791144 h 2791144"/>
                <a:gd name="csX1" fmla="*/ 2531041 w 7472395"/>
                <a:gd name="csY1" fmla="*/ 0 h 2791144"/>
                <a:gd name="csX2" fmla="*/ 7472395 w 7472395"/>
                <a:gd name="csY2" fmla="*/ 2030915 h 2791144"/>
                <a:gd name="csX3" fmla="*/ 0 w 7472395"/>
                <a:gd name="csY3" fmla="*/ 2791144 h 2791144"/>
                <a:gd name="csX0" fmla="*/ 0 w 7897697"/>
                <a:gd name="csY0" fmla="*/ 2791144 h 2807092"/>
                <a:gd name="csX1" fmla="*/ 2531041 w 7897697"/>
                <a:gd name="csY1" fmla="*/ 0 h 2807092"/>
                <a:gd name="csX2" fmla="*/ 7897697 w 7897697"/>
                <a:gd name="csY2" fmla="*/ 2807092 h 2807092"/>
                <a:gd name="csX3" fmla="*/ 0 w 7897697"/>
                <a:gd name="csY3" fmla="*/ 2791144 h 2807092"/>
                <a:gd name="csX0" fmla="*/ 0 w 8198195"/>
                <a:gd name="csY0" fmla="*/ 3907563 h 3923511"/>
                <a:gd name="csX1" fmla="*/ 8198195 w 8198195"/>
                <a:gd name="csY1" fmla="*/ 0 h 3923511"/>
                <a:gd name="csX2" fmla="*/ 7897697 w 8198195"/>
                <a:gd name="csY2" fmla="*/ 3923511 h 3923511"/>
                <a:gd name="csX3" fmla="*/ 0 w 8198195"/>
                <a:gd name="csY3" fmla="*/ 3907563 h 3923511"/>
                <a:gd name="csX0" fmla="*/ 0 w 8559702"/>
                <a:gd name="csY0" fmla="*/ 3312140 h 3923511"/>
                <a:gd name="csX1" fmla="*/ 8559702 w 8559702"/>
                <a:gd name="csY1" fmla="*/ 0 h 3923511"/>
                <a:gd name="csX2" fmla="*/ 8259204 w 8559702"/>
                <a:gd name="csY2" fmla="*/ 3923511 h 3923511"/>
                <a:gd name="csX3" fmla="*/ 0 w 8559702"/>
                <a:gd name="csY3" fmla="*/ 3312140 h 3923511"/>
                <a:gd name="csX0" fmla="*/ 0 w 8559702"/>
                <a:gd name="csY0" fmla="*/ 3312140 h 3764022"/>
                <a:gd name="csX1" fmla="*/ 8559702 w 8559702"/>
                <a:gd name="csY1" fmla="*/ 0 h 3764022"/>
                <a:gd name="csX2" fmla="*/ 7663781 w 8559702"/>
                <a:gd name="csY2" fmla="*/ 3764022 h 3764022"/>
                <a:gd name="csX3" fmla="*/ 0 w 8559702"/>
                <a:gd name="csY3" fmla="*/ 3312140 h 3764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559702" h="3764022">
                  <a:moveTo>
                    <a:pt x="0" y="3312140"/>
                  </a:moveTo>
                  <a:lnTo>
                    <a:pt x="8559702" y="0"/>
                  </a:lnTo>
                  <a:lnTo>
                    <a:pt x="7663781" y="3764022"/>
                  </a:lnTo>
                  <a:lnTo>
                    <a:pt x="0" y="331214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4775EF6-1AA5-2B8B-1B2A-7E63330D57A3}"/>
                    </a:ext>
                  </a:extLst>
                </p:cNvPr>
                <p:cNvSpPr txBox="1"/>
                <p:nvPr/>
              </p:nvSpPr>
              <p:spPr>
                <a:xfrm>
                  <a:off x="8322406" y="155266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53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4775EF6-1AA5-2B8B-1B2A-7E63330D57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2406" y="1552663"/>
                  <a:ext cx="70211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82456A4-A57F-C1A0-F805-957ABDE3B46D}"/>
                    </a:ext>
                  </a:extLst>
                </p:cNvPr>
                <p:cNvSpPr txBox="1"/>
                <p:nvPr/>
              </p:nvSpPr>
              <p:spPr>
                <a:xfrm>
                  <a:off x="8378562" y="483097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82456A4-A57F-C1A0-F805-957ABDE3B4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8562" y="4830978"/>
                  <a:ext cx="373307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DE39FDD-1EE2-40EC-B063-A603EFA50D7A}"/>
                    </a:ext>
                  </a:extLst>
                </p:cNvPr>
                <p:cNvSpPr txBox="1"/>
                <p:nvPr/>
              </p:nvSpPr>
              <p:spPr>
                <a:xfrm>
                  <a:off x="390525" y="3945170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DE39FDD-1EE2-40EC-B063-A603EFA50D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525" y="3945170"/>
                  <a:ext cx="35670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EC98C9-C1F3-5350-AA45-B177DB68410D}"/>
                    </a:ext>
                  </a:extLst>
                </p:cNvPr>
                <p:cNvSpPr txBox="1"/>
                <p:nvPr/>
              </p:nvSpPr>
              <p:spPr>
                <a:xfrm>
                  <a:off x="7354461" y="3945171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EC98C9-C1F3-5350-AA45-B177DB6841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4461" y="3945171"/>
                  <a:ext cx="929742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1450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B8BF-5486-0253-5082-D86437DD1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B0817-23A4-005D-16F3-C93959D8D7B4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𝐵𝐴</m:t>
                    </m:r>
                  </m:oMath>
                </a14:m>
                <a:r>
                  <a:rPr lang="en-GB" sz="4000" dirty="0"/>
                  <a:t> is 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31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4000" dirty="0"/>
                  <a:t>. 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B0817-23A4-005D-16F3-C93959D8D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281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9079831-7218-EB39-C9AB-EEEE25E28FD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54.3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9079831-7218-EB39-C9AB-EEEE25E28F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EEA6EC3-E1D7-417F-EFC2-316DD76FA7B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8F27D7D-62C7-8B6C-4EEB-8EE6DA405056}"/>
                  </a:ext>
                </a:extLst>
              </p:cNvPr>
              <p:cNvSpPr/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8F27D7D-62C7-8B6C-4EEB-8EE6DA4050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5" y="2690504"/>
                <a:ext cx="2074168" cy="111949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DFA7A636-7D1C-7698-BE7E-92BC4C5D06EF}"/>
              </a:ext>
            </a:extLst>
          </p:cNvPr>
          <p:cNvGrpSpPr/>
          <p:nvPr/>
        </p:nvGrpSpPr>
        <p:grpSpPr>
          <a:xfrm>
            <a:off x="275768" y="1358839"/>
            <a:ext cx="9452793" cy="3961508"/>
            <a:chOff x="275768" y="1358839"/>
            <a:chExt cx="9452793" cy="3961508"/>
          </a:xfrm>
        </p:grpSpPr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0D543940-3E52-6F5E-EF57-6A324B340A01}"/>
                </a:ext>
              </a:extLst>
            </p:cNvPr>
            <p:cNvSpPr/>
            <p:nvPr/>
          </p:nvSpPr>
          <p:spPr>
            <a:xfrm>
              <a:off x="8820474" y="4362895"/>
              <a:ext cx="899999" cy="900000"/>
            </a:xfrm>
            <a:prstGeom prst="pie">
              <a:avLst>
                <a:gd name="adj1" fmla="val 11167216"/>
                <a:gd name="adj2" fmla="val 1261178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Partial Circle 5">
              <a:extLst>
                <a:ext uri="{FF2B5EF4-FFF2-40B4-BE49-F238E27FC236}">
                  <a16:creationId xmlns:a16="http://schemas.microsoft.com/office/drawing/2014/main" id="{9BBCA3F5-DCA8-347B-C24B-5B00C0891F5A}"/>
                </a:ext>
              </a:extLst>
            </p:cNvPr>
            <p:cNvSpPr/>
            <p:nvPr/>
          </p:nvSpPr>
          <p:spPr>
            <a:xfrm>
              <a:off x="3479906" y="1358839"/>
              <a:ext cx="899999" cy="900000"/>
            </a:xfrm>
            <a:prstGeom prst="pie">
              <a:avLst>
                <a:gd name="adj1" fmla="val 1698784"/>
                <a:gd name="adj2" fmla="val 875874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2FB64924-7F61-FE2F-A893-D84D57EED905}"/>
                </a:ext>
              </a:extLst>
            </p:cNvPr>
            <p:cNvSpPr/>
            <p:nvPr/>
          </p:nvSpPr>
          <p:spPr>
            <a:xfrm>
              <a:off x="275768" y="3483226"/>
              <a:ext cx="899999" cy="900000"/>
            </a:xfrm>
            <a:prstGeom prst="pie">
              <a:avLst>
                <a:gd name="adj1" fmla="val 19685354"/>
                <a:gd name="adj2" fmla="val 49498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41FE4AB-A269-8D1D-3B80-FEAC074ECD7D}"/>
                    </a:ext>
                  </a:extLst>
                </p:cNvPr>
                <p:cNvSpPr txBox="1"/>
                <p:nvPr/>
              </p:nvSpPr>
              <p:spPr>
                <a:xfrm>
                  <a:off x="3999766" y="1404701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41FE4AB-A269-8D1D-3B80-FEAC074ECD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9766" y="1404701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A4F897-1943-6087-6B41-B13952BAA608}"/>
                    </a:ext>
                  </a:extLst>
                </p:cNvPr>
                <p:cNvSpPr txBox="1"/>
                <p:nvPr/>
              </p:nvSpPr>
              <p:spPr>
                <a:xfrm>
                  <a:off x="828754" y="411667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A4F897-1943-6087-6B41-B13952BAA6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754" y="411667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D8B5FB9-3355-4885-702C-AAD3A6E5E6F2}"/>
                </a:ext>
              </a:extLst>
            </p:cNvPr>
            <p:cNvSpPr/>
            <p:nvPr/>
          </p:nvSpPr>
          <p:spPr>
            <a:xfrm>
              <a:off x="700379" y="1808839"/>
              <a:ext cx="8578182" cy="3009111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15658 h 2815658"/>
                <a:gd name="csX1" fmla="*/ 3727204 w 4508274"/>
                <a:gd name="csY1" fmla="*/ 0 h 2815658"/>
                <a:gd name="csX2" fmla="*/ 4508274 w 4508274"/>
                <a:gd name="csY2" fmla="*/ 2815658 h 2815658"/>
                <a:gd name="csX3" fmla="*/ 0 w 4508274"/>
                <a:gd name="csY3" fmla="*/ 2815658 h 2815658"/>
                <a:gd name="csX0" fmla="*/ 0 w 6124423"/>
                <a:gd name="csY0" fmla="*/ 2815658 h 3272858"/>
                <a:gd name="csX1" fmla="*/ 3727204 w 6124423"/>
                <a:gd name="csY1" fmla="*/ 0 h 3272858"/>
                <a:gd name="csX2" fmla="*/ 6124423 w 6124423"/>
                <a:gd name="csY2" fmla="*/ 3272858 h 3272858"/>
                <a:gd name="csX3" fmla="*/ 0 w 6124423"/>
                <a:gd name="csY3" fmla="*/ 2815658 h 3272858"/>
                <a:gd name="csX0" fmla="*/ 0 w 6656051"/>
                <a:gd name="csY0" fmla="*/ 1890626 h 3272858"/>
                <a:gd name="csX1" fmla="*/ 4258832 w 6656051"/>
                <a:gd name="csY1" fmla="*/ 0 h 3272858"/>
                <a:gd name="csX2" fmla="*/ 6656051 w 6656051"/>
                <a:gd name="csY2" fmla="*/ 3272858 h 3272858"/>
                <a:gd name="csX3" fmla="*/ 0 w 6656051"/>
                <a:gd name="csY3" fmla="*/ 1890626 h 3272858"/>
                <a:gd name="csX0" fmla="*/ 0 w 6656051"/>
                <a:gd name="csY0" fmla="*/ 1674726 h 3056958"/>
                <a:gd name="csX1" fmla="*/ 1287032 w 6656051"/>
                <a:gd name="csY1" fmla="*/ 0 h 3056958"/>
                <a:gd name="csX2" fmla="*/ 6656051 w 6656051"/>
                <a:gd name="csY2" fmla="*/ 3056958 h 3056958"/>
                <a:gd name="csX3" fmla="*/ 0 w 6656051"/>
                <a:gd name="csY3" fmla="*/ 1674726 h 3056958"/>
                <a:gd name="csX0" fmla="*/ 0 w 7621251"/>
                <a:gd name="csY0" fmla="*/ 1674726 h 1913958"/>
                <a:gd name="csX1" fmla="*/ 1287032 w 7621251"/>
                <a:gd name="csY1" fmla="*/ 0 h 1913958"/>
                <a:gd name="csX2" fmla="*/ 7621251 w 7621251"/>
                <a:gd name="csY2" fmla="*/ 1913958 h 1913958"/>
                <a:gd name="csX3" fmla="*/ 0 w 7621251"/>
                <a:gd name="csY3" fmla="*/ 1674726 h 1913958"/>
                <a:gd name="csX0" fmla="*/ 0 w 8184776"/>
                <a:gd name="csY0" fmla="*/ 3120754 h 3120754"/>
                <a:gd name="csX1" fmla="*/ 1850557 w 8184776"/>
                <a:gd name="csY1" fmla="*/ 0 h 3120754"/>
                <a:gd name="csX2" fmla="*/ 8184776 w 8184776"/>
                <a:gd name="csY2" fmla="*/ 1913958 h 3120754"/>
                <a:gd name="csX3" fmla="*/ 0 w 8184776"/>
                <a:gd name="csY3" fmla="*/ 3120754 h 3120754"/>
                <a:gd name="csX0" fmla="*/ 0 w 8184776"/>
                <a:gd name="csY0" fmla="*/ 3269609 h 3269609"/>
                <a:gd name="csX1" fmla="*/ 585283 w 8184776"/>
                <a:gd name="csY1" fmla="*/ 0 h 3269609"/>
                <a:gd name="csX2" fmla="*/ 8184776 w 8184776"/>
                <a:gd name="csY2" fmla="*/ 2062813 h 3269609"/>
                <a:gd name="csX3" fmla="*/ 0 w 8184776"/>
                <a:gd name="csY3" fmla="*/ 3269609 h 3269609"/>
                <a:gd name="csX0" fmla="*/ 0 w 7472395"/>
                <a:gd name="csY0" fmla="*/ 3269609 h 3269609"/>
                <a:gd name="csX1" fmla="*/ 585283 w 7472395"/>
                <a:gd name="csY1" fmla="*/ 0 h 3269609"/>
                <a:gd name="csX2" fmla="*/ 7472395 w 7472395"/>
                <a:gd name="csY2" fmla="*/ 2509380 h 3269609"/>
                <a:gd name="csX3" fmla="*/ 0 w 7472395"/>
                <a:gd name="csY3" fmla="*/ 3269609 h 3269609"/>
                <a:gd name="csX0" fmla="*/ 0 w 7472395"/>
                <a:gd name="csY0" fmla="*/ 2791144 h 2791144"/>
                <a:gd name="csX1" fmla="*/ 2531041 w 7472395"/>
                <a:gd name="csY1" fmla="*/ 0 h 2791144"/>
                <a:gd name="csX2" fmla="*/ 7472395 w 7472395"/>
                <a:gd name="csY2" fmla="*/ 2030915 h 2791144"/>
                <a:gd name="csX3" fmla="*/ 0 w 7472395"/>
                <a:gd name="csY3" fmla="*/ 2791144 h 2791144"/>
                <a:gd name="csX0" fmla="*/ 0 w 7897697"/>
                <a:gd name="csY0" fmla="*/ 2791144 h 2807092"/>
                <a:gd name="csX1" fmla="*/ 2531041 w 7897697"/>
                <a:gd name="csY1" fmla="*/ 0 h 2807092"/>
                <a:gd name="csX2" fmla="*/ 7897697 w 7897697"/>
                <a:gd name="csY2" fmla="*/ 2807092 h 2807092"/>
                <a:gd name="csX3" fmla="*/ 0 w 7897697"/>
                <a:gd name="csY3" fmla="*/ 2791144 h 2807092"/>
                <a:gd name="csX0" fmla="*/ 0 w 8198195"/>
                <a:gd name="csY0" fmla="*/ 3907563 h 3923511"/>
                <a:gd name="csX1" fmla="*/ 8198195 w 8198195"/>
                <a:gd name="csY1" fmla="*/ 0 h 3923511"/>
                <a:gd name="csX2" fmla="*/ 7897697 w 8198195"/>
                <a:gd name="csY2" fmla="*/ 3923511 h 3923511"/>
                <a:gd name="csX3" fmla="*/ 0 w 8198195"/>
                <a:gd name="csY3" fmla="*/ 3907563 h 3923511"/>
                <a:gd name="csX0" fmla="*/ 0 w 8559702"/>
                <a:gd name="csY0" fmla="*/ 3312140 h 3923511"/>
                <a:gd name="csX1" fmla="*/ 8559702 w 8559702"/>
                <a:gd name="csY1" fmla="*/ 0 h 3923511"/>
                <a:gd name="csX2" fmla="*/ 8259204 w 8559702"/>
                <a:gd name="csY2" fmla="*/ 3923511 h 3923511"/>
                <a:gd name="csX3" fmla="*/ 0 w 8559702"/>
                <a:gd name="csY3" fmla="*/ 3312140 h 3923511"/>
                <a:gd name="csX0" fmla="*/ 0 w 8559702"/>
                <a:gd name="csY0" fmla="*/ 3312140 h 3764022"/>
                <a:gd name="csX1" fmla="*/ 8559702 w 8559702"/>
                <a:gd name="csY1" fmla="*/ 0 h 3764022"/>
                <a:gd name="csX2" fmla="*/ 7663781 w 8559702"/>
                <a:gd name="csY2" fmla="*/ 3764022 h 3764022"/>
                <a:gd name="csX3" fmla="*/ 0 w 8559702"/>
                <a:gd name="csY3" fmla="*/ 3312140 h 3764022"/>
                <a:gd name="csX0" fmla="*/ 0 w 7663781"/>
                <a:gd name="csY0" fmla="*/ 2908103 h 3359985"/>
                <a:gd name="csX1" fmla="*/ 3083935 w 7663781"/>
                <a:gd name="csY1" fmla="*/ 0 h 3359985"/>
                <a:gd name="csX2" fmla="*/ 7663781 w 7663781"/>
                <a:gd name="csY2" fmla="*/ 3359985 h 3359985"/>
                <a:gd name="csX3" fmla="*/ 0 w 7663781"/>
                <a:gd name="csY3" fmla="*/ 2908103 h 3359985"/>
                <a:gd name="csX0" fmla="*/ 0 w 7812637"/>
                <a:gd name="csY0" fmla="*/ 2131926 h 3359985"/>
                <a:gd name="csX1" fmla="*/ 3232791 w 7812637"/>
                <a:gd name="csY1" fmla="*/ 0 h 3359985"/>
                <a:gd name="csX2" fmla="*/ 7812637 w 7812637"/>
                <a:gd name="csY2" fmla="*/ 3359985 h 3359985"/>
                <a:gd name="csX3" fmla="*/ 0 w 7812637"/>
                <a:gd name="csY3" fmla="*/ 2131926 h 3359985"/>
                <a:gd name="csX0" fmla="*/ 0 w 8578182"/>
                <a:gd name="csY0" fmla="*/ 2131926 h 3009111"/>
                <a:gd name="csX1" fmla="*/ 3232791 w 8578182"/>
                <a:gd name="csY1" fmla="*/ 0 h 3009111"/>
                <a:gd name="csX2" fmla="*/ 8578182 w 8578182"/>
                <a:gd name="csY2" fmla="*/ 3009111 h 3009111"/>
                <a:gd name="csX3" fmla="*/ 0 w 8578182"/>
                <a:gd name="csY3" fmla="*/ 2131926 h 30091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578182" h="3009111">
                  <a:moveTo>
                    <a:pt x="0" y="2131926"/>
                  </a:moveTo>
                  <a:lnTo>
                    <a:pt x="3232791" y="0"/>
                  </a:lnTo>
                  <a:lnTo>
                    <a:pt x="8578182" y="3009111"/>
                  </a:lnTo>
                  <a:lnTo>
                    <a:pt x="0" y="213192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C9DDAF8-4B17-5370-D063-92D252CD776A}"/>
                    </a:ext>
                  </a:extLst>
                </p:cNvPr>
                <p:cNvSpPr txBox="1"/>
                <p:nvPr/>
              </p:nvSpPr>
              <p:spPr>
                <a:xfrm>
                  <a:off x="3479906" y="2295504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C9DDAF8-4B17-5370-D063-92D252CD77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9906" y="2295504"/>
                  <a:ext cx="92974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B733898-0B71-4533-C37B-E11E007F0992}"/>
                    </a:ext>
                  </a:extLst>
                </p:cNvPr>
                <p:cNvSpPr txBox="1"/>
                <p:nvPr/>
              </p:nvSpPr>
              <p:spPr>
                <a:xfrm>
                  <a:off x="463032" y="3449334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B733898-0B71-4533-C37B-E11E007F09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032" y="3449334"/>
                  <a:ext cx="373307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C64C4FD-5922-C9E3-9969-4872072B5660}"/>
                    </a:ext>
                  </a:extLst>
                </p:cNvPr>
                <p:cNvSpPr txBox="1"/>
                <p:nvPr/>
              </p:nvSpPr>
              <p:spPr>
                <a:xfrm>
                  <a:off x="9371861" y="4412145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C64C4FD-5922-C9E3-9969-4872072B56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71861" y="4412145"/>
                  <a:ext cx="356700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9936CCB-1D4F-501D-BEB0-43C3E81F41D3}"/>
                    </a:ext>
                  </a:extLst>
                </p:cNvPr>
                <p:cNvSpPr txBox="1"/>
                <p:nvPr/>
              </p:nvSpPr>
              <p:spPr>
                <a:xfrm>
                  <a:off x="8494346" y="4827904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9936CCB-1D4F-501D-BEB0-43C3E81F41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4346" y="4827904"/>
                  <a:ext cx="70211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4478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391</TotalTime>
  <Words>617</Words>
  <Application>Microsoft Office PowerPoint</Application>
  <PresentationFormat>Widescreen</PresentationFormat>
  <Paragraphs>217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Trigonometry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5</cp:revision>
  <dcterms:created xsi:type="dcterms:W3CDTF">2026-05-17T16:32:11Z</dcterms:created>
  <dcterms:modified xsi:type="dcterms:W3CDTF">2026-06-16T13:41:52Z</dcterms:modified>
</cp:coreProperties>
</file>