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3"/>
  </p:notesMasterIdLst>
  <p:sldIdLst>
    <p:sldId id="262" r:id="rId2"/>
    <p:sldId id="287" r:id="rId3"/>
    <p:sldId id="296" r:id="rId4"/>
    <p:sldId id="288" r:id="rId5"/>
    <p:sldId id="290" r:id="rId6"/>
    <p:sldId id="297" r:id="rId7"/>
    <p:sldId id="298" r:id="rId8"/>
    <p:sldId id="289" r:id="rId9"/>
    <p:sldId id="291" r:id="rId10"/>
    <p:sldId id="299" r:id="rId11"/>
    <p:sldId id="292" r:id="rId12"/>
    <p:sldId id="300" r:id="rId13"/>
    <p:sldId id="301" r:id="rId14"/>
    <p:sldId id="302" r:id="rId15"/>
    <p:sldId id="307" r:id="rId16"/>
    <p:sldId id="308" r:id="rId17"/>
    <p:sldId id="306" r:id="rId18"/>
    <p:sldId id="303" r:id="rId19"/>
    <p:sldId id="305" r:id="rId20"/>
    <p:sldId id="304" r:id="rId21"/>
    <p:sldId id="30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C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37" autoAdjust="0"/>
    <p:restoredTop sz="94660"/>
  </p:normalViewPr>
  <p:slideViewPr>
    <p:cSldViewPr snapToGrid="0">
      <p:cViewPr>
        <p:scale>
          <a:sx n="60" d="100"/>
          <a:sy n="60" d="100"/>
        </p:scale>
        <p:origin x="420" y="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pher Potter" userId="24ad2ef8db5e8a45" providerId="LiveId" clId="{10AB9FE2-9012-46EF-B18A-C87D5526F6EE}"/>
    <pc:docChg chg="undo custSel addSld delSld modSld sldOrd">
      <pc:chgData name="Christopher Potter" userId="24ad2ef8db5e8a45" providerId="LiveId" clId="{10AB9FE2-9012-46EF-B18A-C87D5526F6EE}" dt="2026-06-23T13:00:12.020" v="1894"/>
      <pc:docMkLst>
        <pc:docMk/>
      </pc:docMkLst>
      <pc:sldChg chg="setBg">
        <pc:chgData name="Christopher Potter" userId="24ad2ef8db5e8a45" providerId="LiveId" clId="{10AB9FE2-9012-46EF-B18A-C87D5526F6EE}" dt="2026-06-23T12:58:49.454" v="1892"/>
        <pc:sldMkLst>
          <pc:docMk/>
          <pc:sldMk cId="1083552615" sldId="262"/>
        </pc:sldMkLst>
      </pc:sldChg>
      <pc:sldChg chg="addSp delSp modSp mod">
        <pc:chgData name="Christopher Potter" userId="24ad2ef8db5e8a45" providerId="LiveId" clId="{10AB9FE2-9012-46EF-B18A-C87D5526F6EE}" dt="2026-06-23T11:32:57.803" v="214" actId="20577"/>
        <pc:sldMkLst>
          <pc:docMk/>
          <pc:sldMk cId="1185602203" sldId="287"/>
        </pc:sldMkLst>
        <pc:spChg chg="mod">
          <ac:chgData name="Christopher Potter" userId="24ad2ef8db5e8a45" providerId="LiveId" clId="{10AB9FE2-9012-46EF-B18A-C87D5526F6EE}" dt="2026-06-23T11:32:55.498" v="212" actId="20577"/>
          <ac:spMkLst>
            <pc:docMk/>
            <pc:sldMk cId="1185602203" sldId="287"/>
            <ac:spMk id="2" creationId="{B0D84856-8582-0DDF-51CE-150E7B627073}"/>
          </ac:spMkLst>
        </pc:spChg>
        <pc:spChg chg="mod">
          <ac:chgData name="Christopher Potter" userId="24ad2ef8db5e8a45" providerId="LiveId" clId="{10AB9FE2-9012-46EF-B18A-C87D5526F6EE}" dt="2026-06-23T11:32:57.803" v="214" actId="20577"/>
          <ac:spMkLst>
            <pc:docMk/>
            <pc:sldMk cId="1185602203" sldId="287"/>
            <ac:spMk id="3" creationId="{8E2D65F4-B628-807E-EE30-573A596A26B4}"/>
          </ac:spMkLst>
        </pc:spChg>
        <pc:spChg chg="mod">
          <ac:chgData name="Christopher Potter" userId="24ad2ef8db5e8a45" providerId="LiveId" clId="{10AB9FE2-9012-46EF-B18A-C87D5526F6EE}" dt="2026-06-10T10:05:03.756" v="26" actId="14100"/>
          <ac:spMkLst>
            <pc:docMk/>
            <pc:sldMk cId="1185602203" sldId="287"/>
            <ac:spMk id="6" creationId="{1C097C94-EDBE-1069-D3F0-71202B2F0F8C}"/>
          </ac:spMkLst>
        </pc:spChg>
        <pc:spChg chg="mod topLvl">
          <ac:chgData name="Christopher Potter" userId="24ad2ef8db5e8a45" providerId="LiveId" clId="{10AB9FE2-9012-46EF-B18A-C87D5526F6EE}" dt="2026-06-23T11:32:21.691" v="200" actId="1076"/>
          <ac:spMkLst>
            <pc:docMk/>
            <pc:sldMk cId="1185602203" sldId="287"/>
            <ac:spMk id="9" creationId="{490CB980-DEEC-8F51-4489-BC8B864AC7AF}"/>
          </ac:spMkLst>
        </pc:spChg>
        <pc:spChg chg="add mod">
          <ac:chgData name="Christopher Potter" userId="24ad2ef8db5e8a45" providerId="LiveId" clId="{10AB9FE2-9012-46EF-B18A-C87D5526F6EE}" dt="2026-06-23T11:31:30.584" v="172" actId="6549"/>
          <ac:spMkLst>
            <pc:docMk/>
            <pc:sldMk cId="1185602203" sldId="287"/>
            <ac:spMk id="10" creationId="{1BCC6D0B-9905-1AA9-EA40-BACE597D0562}"/>
          </ac:spMkLst>
        </pc:spChg>
        <pc:spChg chg="mod topLvl">
          <ac:chgData name="Christopher Potter" userId="24ad2ef8db5e8a45" providerId="LiveId" clId="{10AB9FE2-9012-46EF-B18A-C87D5526F6EE}" dt="2026-06-23T11:31:30.584" v="172" actId="6549"/>
          <ac:spMkLst>
            <pc:docMk/>
            <pc:sldMk cId="1185602203" sldId="287"/>
            <ac:spMk id="11" creationId="{667D31F1-BEAA-B418-3FB6-3E3E2AE0F09B}"/>
          </ac:spMkLst>
        </pc:spChg>
        <pc:spChg chg="add mod ord">
          <ac:chgData name="Christopher Potter" userId="24ad2ef8db5e8a45" providerId="LiveId" clId="{10AB9FE2-9012-46EF-B18A-C87D5526F6EE}" dt="2026-06-23T11:31:30.584" v="172" actId="6549"/>
          <ac:spMkLst>
            <pc:docMk/>
            <pc:sldMk cId="1185602203" sldId="287"/>
            <ac:spMk id="13" creationId="{8638C63A-FC0A-E886-8284-405C31967B14}"/>
          </ac:spMkLst>
        </pc:spChg>
        <pc:grpChg chg="add mod">
          <ac:chgData name="Christopher Potter" userId="24ad2ef8db5e8a45" providerId="LiveId" clId="{10AB9FE2-9012-46EF-B18A-C87D5526F6EE}" dt="2026-06-23T11:32:18.365" v="199" actId="1076"/>
          <ac:grpSpMkLst>
            <pc:docMk/>
            <pc:sldMk cId="1185602203" sldId="287"/>
            <ac:grpSpMk id="17" creationId="{12D5815D-03FD-889E-5E69-38DDB4940386}"/>
          </ac:grpSpMkLst>
        </pc:grpChg>
        <pc:cxnChg chg="mod topLvl">
          <ac:chgData name="Christopher Potter" userId="24ad2ef8db5e8a45" providerId="LiveId" clId="{10AB9FE2-9012-46EF-B18A-C87D5526F6EE}" dt="2026-06-23T11:31:30.584" v="172" actId="6549"/>
          <ac:cxnSpMkLst>
            <pc:docMk/>
            <pc:sldMk cId="1185602203" sldId="287"/>
            <ac:cxnSpMk id="7" creationId="{21C3A25D-C714-D0CF-D02F-750C6CA16C3C}"/>
          </ac:cxnSpMkLst>
        </pc:cxnChg>
      </pc:sldChg>
      <pc:sldChg chg="modSp add mod">
        <pc:chgData name="Christopher Potter" userId="24ad2ef8db5e8a45" providerId="LiveId" clId="{10AB9FE2-9012-46EF-B18A-C87D5526F6EE}" dt="2026-06-23T11:36:33.193" v="346" actId="6549"/>
        <pc:sldMkLst>
          <pc:docMk/>
          <pc:sldMk cId="2982512419" sldId="288"/>
        </pc:sldMkLst>
        <pc:spChg chg="mod">
          <ac:chgData name="Christopher Potter" userId="24ad2ef8db5e8a45" providerId="LiveId" clId="{10AB9FE2-9012-46EF-B18A-C87D5526F6EE}" dt="2026-06-23T11:36:28.988" v="339" actId="20577"/>
          <ac:spMkLst>
            <pc:docMk/>
            <pc:sldMk cId="2982512419" sldId="288"/>
            <ac:spMk id="2" creationId="{81706D1B-EE25-866F-7200-A53E2AD315DA}"/>
          </ac:spMkLst>
        </pc:spChg>
        <pc:spChg chg="mod">
          <ac:chgData name="Christopher Potter" userId="24ad2ef8db5e8a45" providerId="LiveId" clId="{10AB9FE2-9012-46EF-B18A-C87D5526F6EE}" dt="2026-06-23T11:36:33.193" v="346" actId="6549"/>
          <ac:spMkLst>
            <pc:docMk/>
            <pc:sldMk cId="2982512419" sldId="288"/>
            <ac:spMk id="3" creationId="{DFFD1E61-0C6B-807F-66C3-DB4667A4DC6B}"/>
          </ac:spMkLst>
        </pc:spChg>
        <pc:spChg chg="mod">
          <ac:chgData name="Christopher Potter" userId="24ad2ef8db5e8a45" providerId="LiveId" clId="{10AB9FE2-9012-46EF-B18A-C87D5526F6EE}" dt="2026-06-23T11:35:32.658" v="322" actId="20577"/>
          <ac:spMkLst>
            <pc:docMk/>
            <pc:sldMk cId="2982512419" sldId="288"/>
            <ac:spMk id="9" creationId="{EE5E95D0-0A99-18E7-304D-9BE4A3F4C1BC}"/>
          </ac:spMkLst>
        </pc:spChg>
        <pc:spChg chg="mod">
          <ac:chgData name="Christopher Potter" userId="24ad2ef8db5e8a45" providerId="LiveId" clId="{10AB9FE2-9012-46EF-B18A-C87D5526F6EE}" dt="2026-06-23T11:35:32.658" v="322" actId="20577"/>
          <ac:spMkLst>
            <pc:docMk/>
            <pc:sldMk cId="2982512419" sldId="288"/>
            <ac:spMk id="10" creationId="{697574A1-7F8D-C108-7CFE-1AC721080B78}"/>
          </ac:spMkLst>
        </pc:spChg>
        <pc:spChg chg="mod">
          <ac:chgData name="Christopher Potter" userId="24ad2ef8db5e8a45" providerId="LiveId" clId="{10AB9FE2-9012-46EF-B18A-C87D5526F6EE}" dt="2026-06-23T11:35:32.658" v="322" actId="20577"/>
          <ac:spMkLst>
            <pc:docMk/>
            <pc:sldMk cId="2982512419" sldId="288"/>
            <ac:spMk id="11" creationId="{91F290C2-9E8A-FACF-1761-38C4F8D47C90}"/>
          </ac:spMkLst>
        </pc:spChg>
        <pc:spChg chg="mod">
          <ac:chgData name="Christopher Potter" userId="24ad2ef8db5e8a45" providerId="LiveId" clId="{10AB9FE2-9012-46EF-B18A-C87D5526F6EE}" dt="2026-06-23T11:35:32.658" v="322" actId="20577"/>
          <ac:spMkLst>
            <pc:docMk/>
            <pc:sldMk cId="2982512419" sldId="288"/>
            <ac:spMk id="13" creationId="{A892BC12-9130-2D2F-2B91-54D420D5F8EE}"/>
          </ac:spMkLst>
        </pc:spChg>
        <pc:grpChg chg="mod">
          <ac:chgData name="Christopher Potter" userId="24ad2ef8db5e8a45" providerId="LiveId" clId="{10AB9FE2-9012-46EF-B18A-C87D5526F6EE}" dt="2026-06-23T11:35:32.658" v="322" actId="20577"/>
          <ac:grpSpMkLst>
            <pc:docMk/>
            <pc:sldMk cId="2982512419" sldId="288"/>
            <ac:grpSpMk id="17" creationId="{5AF2A835-31BD-0FA7-87AC-2A7D16582CEB}"/>
          </ac:grpSpMkLst>
        </pc:grpChg>
      </pc:sldChg>
      <pc:sldChg chg="addSp modSp add mod">
        <pc:chgData name="Christopher Potter" userId="24ad2ef8db5e8a45" providerId="LiveId" clId="{10AB9FE2-9012-46EF-B18A-C87D5526F6EE}" dt="2026-06-23T11:50:03.556" v="570" actId="1036"/>
        <pc:sldMkLst>
          <pc:docMk/>
          <pc:sldMk cId="733502196" sldId="289"/>
        </pc:sldMkLst>
        <pc:spChg chg="mod">
          <ac:chgData name="Christopher Potter" userId="24ad2ef8db5e8a45" providerId="LiveId" clId="{10AB9FE2-9012-46EF-B18A-C87D5526F6EE}" dt="2026-06-23T11:49:19.957" v="548" actId="20577"/>
          <ac:spMkLst>
            <pc:docMk/>
            <pc:sldMk cId="733502196" sldId="289"/>
            <ac:spMk id="2" creationId="{B1788880-3460-5848-722B-2F52AD453A15}"/>
          </ac:spMkLst>
        </pc:spChg>
        <pc:spChg chg="mod">
          <ac:chgData name="Christopher Potter" userId="24ad2ef8db5e8a45" providerId="LiveId" clId="{10AB9FE2-9012-46EF-B18A-C87D5526F6EE}" dt="2026-06-23T11:49:47.924" v="566" actId="6549"/>
          <ac:spMkLst>
            <pc:docMk/>
            <pc:sldMk cId="733502196" sldId="289"/>
            <ac:spMk id="3" creationId="{6A73BF6E-30DC-5AC2-CC86-913311A04184}"/>
          </ac:spMkLst>
        </pc:spChg>
        <pc:spChg chg="mod">
          <ac:chgData name="Christopher Potter" userId="24ad2ef8db5e8a45" providerId="LiveId" clId="{10AB9FE2-9012-46EF-B18A-C87D5526F6EE}" dt="2026-06-23T11:47:49.923" v="525" actId="20577"/>
          <ac:spMkLst>
            <pc:docMk/>
            <pc:sldMk cId="733502196" sldId="289"/>
            <ac:spMk id="4" creationId="{C38ACE27-2A87-4BDF-AF56-40A8D974DB60}"/>
          </ac:spMkLst>
        </pc:spChg>
        <pc:spChg chg="add mod">
          <ac:chgData name="Christopher Potter" userId="24ad2ef8db5e8a45" providerId="LiveId" clId="{10AB9FE2-9012-46EF-B18A-C87D5526F6EE}" dt="2026-06-23T11:46:40.404" v="509" actId="688"/>
          <ac:spMkLst>
            <pc:docMk/>
            <pc:sldMk cId="733502196" sldId="289"/>
            <ac:spMk id="8" creationId="{36407137-3231-7116-EB66-527D4AB8C4DA}"/>
          </ac:spMkLst>
        </pc:spChg>
        <pc:spChg chg="mod">
          <ac:chgData name="Christopher Potter" userId="24ad2ef8db5e8a45" providerId="LiveId" clId="{10AB9FE2-9012-46EF-B18A-C87D5526F6EE}" dt="2026-06-23T11:47:49.923" v="525" actId="20577"/>
          <ac:spMkLst>
            <pc:docMk/>
            <pc:sldMk cId="733502196" sldId="289"/>
            <ac:spMk id="9" creationId="{CAF3EAF5-4F67-E73A-30A1-8EB2679927BE}"/>
          </ac:spMkLst>
        </pc:spChg>
        <pc:spChg chg="mod">
          <ac:chgData name="Christopher Potter" userId="24ad2ef8db5e8a45" providerId="LiveId" clId="{10AB9FE2-9012-46EF-B18A-C87D5526F6EE}" dt="2026-06-23T11:47:49.923" v="525" actId="20577"/>
          <ac:spMkLst>
            <pc:docMk/>
            <pc:sldMk cId="733502196" sldId="289"/>
            <ac:spMk id="10" creationId="{2D88D255-5CA6-9A66-E16A-FA6C7E86A815}"/>
          </ac:spMkLst>
        </pc:spChg>
        <pc:spChg chg="mod">
          <ac:chgData name="Christopher Potter" userId="24ad2ef8db5e8a45" providerId="LiveId" clId="{10AB9FE2-9012-46EF-B18A-C87D5526F6EE}" dt="2026-06-23T11:47:49.923" v="525" actId="20577"/>
          <ac:spMkLst>
            <pc:docMk/>
            <pc:sldMk cId="733502196" sldId="289"/>
            <ac:spMk id="11" creationId="{F2119970-635F-1814-D857-0F902777BDC1}"/>
          </ac:spMkLst>
        </pc:spChg>
        <pc:spChg chg="add mod">
          <ac:chgData name="Christopher Potter" userId="24ad2ef8db5e8a45" providerId="LiveId" clId="{10AB9FE2-9012-46EF-B18A-C87D5526F6EE}" dt="2026-06-23T11:50:03.556" v="570" actId="1036"/>
          <ac:spMkLst>
            <pc:docMk/>
            <pc:sldMk cId="733502196" sldId="289"/>
            <ac:spMk id="13" creationId="{D37994A8-B659-B3C4-5845-1A27A0FDA18A}"/>
          </ac:spMkLst>
        </pc:spChg>
        <pc:spChg chg="mod">
          <ac:chgData name="Christopher Potter" userId="24ad2ef8db5e8a45" providerId="LiveId" clId="{10AB9FE2-9012-46EF-B18A-C87D5526F6EE}" dt="2026-06-23T11:47:53.143" v="530" actId="1037"/>
          <ac:spMkLst>
            <pc:docMk/>
            <pc:sldMk cId="733502196" sldId="289"/>
            <ac:spMk id="18" creationId="{C9DD3CE0-C382-E8CA-9A2F-E5592388BE89}"/>
          </ac:spMkLst>
        </pc:spChg>
        <pc:grpChg chg="mod">
          <ac:chgData name="Christopher Potter" userId="24ad2ef8db5e8a45" providerId="LiveId" clId="{10AB9FE2-9012-46EF-B18A-C87D5526F6EE}" dt="2026-06-23T11:47:49.923" v="525" actId="20577"/>
          <ac:grpSpMkLst>
            <pc:docMk/>
            <pc:sldMk cId="733502196" sldId="289"/>
            <ac:grpSpMk id="19" creationId="{3C18211D-0D55-AB30-F478-9BEBD0C1A3B4}"/>
          </ac:grpSpMkLst>
        </pc:grpChg>
        <pc:cxnChg chg="mod">
          <ac:chgData name="Christopher Potter" userId="24ad2ef8db5e8a45" providerId="LiveId" clId="{10AB9FE2-9012-46EF-B18A-C87D5526F6EE}" dt="2026-06-23T11:47:49.923" v="525" actId="20577"/>
          <ac:cxnSpMkLst>
            <pc:docMk/>
            <pc:sldMk cId="733502196" sldId="289"/>
            <ac:cxnSpMk id="5" creationId="{83CFBE66-0577-67A9-4042-68E9EAB84787}"/>
          </ac:cxnSpMkLst>
        </pc:cxnChg>
        <pc:cxnChg chg="mod">
          <ac:chgData name="Christopher Potter" userId="24ad2ef8db5e8a45" providerId="LiveId" clId="{10AB9FE2-9012-46EF-B18A-C87D5526F6EE}" dt="2026-06-23T11:47:49.923" v="525" actId="20577"/>
          <ac:cxnSpMkLst>
            <pc:docMk/>
            <pc:sldMk cId="733502196" sldId="289"/>
            <ac:cxnSpMk id="7" creationId="{D78098DB-BAAC-2091-FB20-B1D64D2F0CB9}"/>
          </ac:cxnSpMkLst>
        </pc:cxnChg>
        <pc:cxnChg chg="add mod">
          <ac:chgData name="Christopher Potter" userId="24ad2ef8db5e8a45" providerId="LiveId" clId="{10AB9FE2-9012-46EF-B18A-C87D5526F6EE}" dt="2026-06-23T11:46:23.664" v="504" actId="14100"/>
          <ac:cxnSpMkLst>
            <pc:docMk/>
            <pc:sldMk cId="733502196" sldId="289"/>
            <ac:cxnSpMk id="12" creationId="{E4D7EBE2-27F9-F452-1479-E65DD24C3581}"/>
          </ac:cxnSpMkLst>
        </pc:cxnChg>
      </pc:sldChg>
      <pc:sldChg chg="modSp add mod">
        <pc:chgData name="Christopher Potter" userId="24ad2ef8db5e8a45" providerId="LiveId" clId="{10AB9FE2-9012-46EF-B18A-C87D5526F6EE}" dt="2026-06-23T11:42:49.016" v="461" actId="207"/>
        <pc:sldMkLst>
          <pc:docMk/>
          <pc:sldMk cId="4169605844" sldId="290"/>
        </pc:sldMkLst>
        <pc:spChg chg="mod">
          <ac:chgData name="Christopher Potter" userId="24ad2ef8db5e8a45" providerId="LiveId" clId="{10AB9FE2-9012-46EF-B18A-C87D5526F6EE}" dt="2026-06-23T11:42:49.016" v="461" actId="207"/>
          <ac:spMkLst>
            <pc:docMk/>
            <pc:sldMk cId="4169605844" sldId="290"/>
            <ac:spMk id="2" creationId="{C860D889-0C88-EC3E-BE18-EB6348D5B170}"/>
          </ac:spMkLst>
        </pc:spChg>
        <pc:spChg chg="mod">
          <ac:chgData name="Christopher Potter" userId="24ad2ef8db5e8a45" providerId="LiveId" clId="{10AB9FE2-9012-46EF-B18A-C87D5526F6EE}" dt="2026-06-23T11:42:22.935" v="418" actId="20577"/>
          <ac:spMkLst>
            <pc:docMk/>
            <pc:sldMk cId="4169605844" sldId="290"/>
            <ac:spMk id="3" creationId="{34705609-71C5-CE2E-A24D-43959911750E}"/>
          </ac:spMkLst>
        </pc:spChg>
        <pc:spChg chg="mod">
          <ac:chgData name="Christopher Potter" userId="24ad2ef8db5e8a45" providerId="LiveId" clId="{10AB9FE2-9012-46EF-B18A-C87D5526F6EE}" dt="2026-06-23T11:41:33.674" v="387" actId="6549"/>
          <ac:spMkLst>
            <pc:docMk/>
            <pc:sldMk cId="4169605844" sldId="290"/>
            <ac:spMk id="5" creationId="{91DA93BF-1BB6-8251-BB2D-63810F5A2195}"/>
          </ac:spMkLst>
        </pc:spChg>
        <pc:spChg chg="mod">
          <ac:chgData name="Christopher Potter" userId="24ad2ef8db5e8a45" providerId="LiveId" clId="{10AB9FE2-9012-46EF-B18A-C87D5526F6EE}" dt="2026-06-23T11:42:12.494" v="415" actId="1076"/>
          <ac:spMkLst>
            <pc:docMk/>
            <pc:sldMk cId="4169605844" sldId="290"/>
            <ac:spMk id="9" creationId="{C3096301-CD80-9EEF-17AE-79DCA2498836}"/>
          </ac:spMkLst>
        </pc:spChg>
        <pc:spChg chg="mod">
          <ac:chgData name="Christopher Potter" userId="24ad2ef8db5e8a45" providerId="LiveId" clId="{10AB9FE2-9012-46EF-B18A-C87D5526F6EE}" dt="2026-06-23T11:41:33.674" v="387" actId="6549"/>
          <ac:spMkLst>
            <pc:docMk/>
            <pc:sldMk cId="4169605844" sldId="290"/>
            <ac:spMk id="10" creationId="{7EE30F34-DF35-2BBE-9BC8-339C848BF43C}"/>
          </ac:spMkLst>
        </pc:spChg>
        <pc:spChg chg="mod">
          <ac:chgData name="Christopher Potter" userId="24ad2ef8db5e8a45" providerId="LiveId" clId="{10AB9FE2-9012-46EF-B18A-C87D5526F6EE}" dt="2026-06-23T11:41:33.674" v="387" actId="6549"/>
          <ac:spMkLst>
            <pc:docMk/>
            <pc:sldMk cId="4169605844" sldId="290"/>
            <ac:spMk id="11" creationId="{0CB52CE6-B4E6-7BA4-AFB9-14287CADF675}"/>
          </ac:spMkLst>
        </pc:spChg>
        <pc:spChg chg="mod">
          <ac:chgData name="Christopher Potter" userId="24ad2ef8db5e8a45" providerId="LiveId" clId="{10AB9FE2-9012-46EF-B18A-C87D5526F6EE}" dt="2026-06-23T11:41:33.674" v="387" actId="6549"/>
          <ac:spMkLst>
            <pc:docMk/>
            <pc:sldMk cId="4169605844" sldId="290"/>
            <ac:spMk id="12" creationId="{E80C2D57-D2E0-3AED-B308-2A5A2A2AA15F}"/>
          </ac:spMkLst>
        </pc:spChg>
        <pc:spChg chg="mod">
          <ac:chgData name="Christopher Potter" userId="24ad2ef8db5e8a45" providerId="LiveId" clId="{10AB9FE2-9012-46EF-B18A-C87D5526F6EE}" dt="2026-06-23T11:41:33.674" v="387" actId="6549"/>
          <ac:spMkLst>
            <pc:docMk/>
            <pc:sldMk cId="4169605844" sldId="290"/>
            <ac:spMk id="13" creationId="{B85FF83D-563D-4EAA-849E-46DE85EC7030}"/>
          </ac:spMkLst>
        </pc:spChg>
        <pc:grpChg chg="mod">
          <ac:chgData name="Christopher Potter" userId="24ad2ef8db5e8a45" providerId="LiveId" clId="{10AB9FE2-9012-46EF-B18A-C87D5526F6EE}" dt="2026-06-23T11:41:33.674" v="387" actId="6549"/>
          <ac:grpSpMkLst>
            <pc:docMk/>
            <pc:sldMk cId="4169605844" sldId="290"/>
            <ac:grpSpMk id="17" creationId="{495059D7-313C-6BF7-1FCC-E9233A976B22}"/>
          </ac:grpSpMkLst>
        </pc:grpChg>
        <pc:grpChg chg="mod">
          <ac:chgData name="Christopher Potter" userId="24ad2ef8db5e8a45" providerId="LiveId" clId="{10AB9FE2-9012-46EF-B18A-C87D5526F6EE}" dt="2026-06-23T11:42:07.042" v="414" actId="1036"/>
          <ac:grpSpMkLst>
            <pc:docMk/>
            <pc:sldMk cId="4169605844" sldId="290"/>
            <ac:grpSpMk id="21" creationId="{BD926ED1-22C7-AEFC-DA6D-C69D2D48CF31}"/>
          </ac:grpSpMkLst>
        </pc:grpChg>
        <pc:cxnChg chg="mod">
          <ac:chgData name="Christopher Potter" userId="24ad2ef8db5e8a45" providerId="LiveId" clId="{10AB9FE2-9012-46EF-B18A-C87D5526F6EE}" dt="2026-06-23T11:41:33.674" v="387" actId="6549"/>
          <ac:cxnSpMkLst>
            <pc:docMk/>
            <pc:sldMk cId="4169605844" sldId="290"/>
            <ac:cxnSpMk id="7" creationId="{C233FFFD-C3E2-1DCB-2E8D-6B9C6EBD67AA}"/>
          </ac:cxnSpMkLst>
        </pc:cxnChg>
      </pc:sldChg>
      <pc:sldChg chg="addSp delSp modSp add mod">
        <pc:chgData name="Christopher Potter" userId="24ad2ef8db5e8a45" providerId="LiveId" clId="{10AB9FE2-9012-46EF-B18A-C87D5526F6EE}" dt="2026-06-23T11:55:26.856" v="662" actId="6549"/>
        <pc:sldMkLst>
          <pc:docMk/>
          <pc:sldMk cId="4091337878" sldId="291"/>
        </pc:sldMkLst>
        <pc:spChg chg="mod">
          <ac:chgData name="Christopher Potter" userId="24ad2ef8db5e8a45" providerId="LiveId" clId="{10AB9FE2-9012-46EF-B18A-C87D5526F6EE}" dt="2026-06-23T11:54:13.666" v="616" actId="6549"/>
          <ac:spMkLst>
            <pc:docMk/>
            <pc:sldMk cId="4091337878" sldId="291"/>
            <ac:spMk id="2" creationId="{E293D4E4-7CEE-8365-901C-E5970195A01D}"/>
          </ac:spMkLst>
        </pc:spChg>
        <pc:spChg chg="mod">
          <ac:chgData name="Christopher Potter" userId="24ad2ef8db5e8a45" providerId="LiveId" clId="{10AB9FE2-9012-46EF-B18A-C87D5526F6EE}" dt="2026-06-23T11:55:26.856" v="662" actId="6549"/>
          <ac:spMkLst>
            <pc:docMk/>
            <pc:sldMk cId="4091337878" sldId="291"/>
            <ac:spMk id="3" creationId="{1BC7D330-5574-043F-4D9E-BC967B117E35}"/>
          </ac:spMkLst>
        </pc:spChg>
        <pc:spChg chg="mod topLvl">
          <ac:chgData name="Christopher Potter" userId="24ad2ef8db5e8a45" providerId="LiveId" clId="{10AB9FE2-9012-46EF-B18A-C87D5526F6EE}" dt="2026-06-23T11:55:22.626" v="654" actId="164"/>
          <ac:spMkLst>
            <pc:docMk/>
            <pc:sldMk cId="4091337878" sldId="291"/>
            <ac:spMk id="9" creationId="{BBAA1F03-A0E1-186C-4DEE-EEA36DBFBCB7}"/>
          </ac:spMkLst>
        </pc:spChg>
        <pc:spChg chg="mod ord topLvl">
          <ac:chgData name="Christopher Potter" userId="24ad2ef8db5e8a45" providerId="LiveId" clId="{10AB9FE2-9012-46EF-B18A-C87D5526F6EE}" dt="2026-06-23T11:55:22.626" v="654" actId="164"/>
          <ac:spMkLst>
            <pc:docMk/>
            <pc:sldMk cId="4091337878" sldId="291"/>
            <ac:spMk id="10" creationId="{16BD3316-E07B-CEF7-208E-67E64778668C}"/>
          </ac:spMkLst>
        </pc:spChg>
        <pc:spChg chg="mod topLvl">
          <ac:chgData name="Christopher Potter" userId="24ad2ef8db5e8a45" providerId="LiveId" clId="{10AB9FE2-9012-46EF-B18A-C87D5526F6EE}" dt="2026-06-23T11:55:22.626" v="654" actId="164"/>
          <ac:spMkLst>
            <pc:docMk/>
            <pc:sldMk cId="4091337878" sldId="291"/>
            <ac:spMk id="11" creationId="{78341B27-C10C-D13B-4A7C-EB3658840C0B}"/>
          </ac:spMkLst>
        </pc:spChg>
        <pc:spChg chg="mod topLvl">
          <ac:chgData name="Christopher Potter" userId="24ad2ef8db5e8a45" providerId="LiveId" clId="{10AB9FE2-9012-46EF-B18A-C87D5526F6EE}" dt="2026-06-23T11:55:22.626" v="654" actId="164"/>
          <ac:spMkLst>
            <pc:docMk/>
            <pc:sldMk cId="4091337878" sldId="291"/>
            <ac:spMk id="13" creationId="{B0D2F437-C14F-C1D3-52C8-575A3FC734DC}"/>
          </ac:spMkLst>
        </pc:spChg>
        <pc:spChg chg="add mod">
          <ac:chgData name="Christopher Potter" userId="24ad2ef8db5e8a45" providerId="LiveId" clId="{10AB9FE2-9012-46EF-B18A-C87D5526F6EE}" dt="2026-06-23T11:55:22.626" v="654" actId="164"/>
          <ac:spMkLst>
            <pc:docMk/>
            <pc:sldMk cId="4091337878" sldId="291"/>
            <ac:spMk id="14" creationId="{12D00388-FFCF-6A45-EF55-105FB5C2C4CD}"/>
          </ac:spMkLst>
        </pc:spChg>
        <pc:spChg chg="add mod">
          <ac:chgData name="Christopher Potter" userId="24ad2ef8db5e8a45" providerId="LiveId" clId="{10AB9FE2-9012-46EF-B18A-C87D5526F6EE}" dt="2026-06-23T11:55:22.626" v="654" actId="164"/>
          <ac:spMkLst>
            <pc:docMk/>
            <pc:sldMk cId="4091337878" sldId="291"/>
            <ac:spMk id="18" creationId="{36198621-47E2-8F67-BC44-27DDF7E80217}"/>
          </ac:spMkLst>
        </pc:spChg>
        <pc:grpChg chg="del">
          <ac:chgData name="Christopher Potter" userId="24ad2ef8db5e8a45" providerId="LiveId" clId="{10AB9FE2-9012-46EF-B18A-C87D5526F6EE}" dt="2026-06-23T11:51:07.305" v="576" actId="165"/>
          <ac:grpSpMkLst>
            <pc:docMk/>
            <pc:sldMk cId="4091337878" sldId="291"/>
            <ac:grpSpMk id="16" creationId="{FCC4EE8B-04D3-C2B5-6700-51CBC11247F5}"/>
          </ac:grpSpMkLst>
        </pc:grpChg>
        <pc:grpChg chg="add mod">
          <ac:chgData name="Christopher Potter" userId="24ad2ef8db5e8a45" providerId="LiveId" clId="{10AB9FE2-9012-46EF-B18A-C87D5526F6EE}" dt="2026-06-23T11:55:22.626" v="654" actId="164"/>
          <ac:grpSpMkLst>
            <pc:docMk/>
            <pc:sldMk cId="4091337878" sldId="291"/>
            <ac:grpSpMk id="19" creationId="{9E11CBC1-D8A8-3181-EA7A-67F6BBA826E6}"/>
          </ac:grpSpMkLst>
        </pc:grpChg>
        <pc:cxnChg chg="add del mod topLvl">
          <ac:chgData name="Christopher Potter" userId="24ad2ef8db5e8a45" providerId="LiveId" clId="{10AB9FE2-9012-46EF-B18A-C87D5526F6EE}" dt="2026-06-23T11:55:22.626" v="654" actId="164"/>
          <ac:cxnSpMkLst>
            <pc:docMk/>
            <pc:sldMk cId="4091337878" sldId="291"/>
            <ac:cxnSpMk id="4" creationId="{3C86A82C-05A7-6CB1-210A-03874CBDFDCA}"/>
          </ac:cxnSpMkLst>
        </pc:cxnChg>
        <pc:cxnChg chg="mod topLvl">
          <ac:chgData name="Christopher Potter" userId="24ad2ef8db5e8a45" providerId="LiveId" clId="{10AB9FE2-9012-46EF-B18A-C87D5526F6EE}" dt="2026-06-23T11:55:22.626" v="654" actId="164"/>
          <ac:cxnSpMkLst>
            <pc:docMk/>
            <pc:sldMk cId="4091337878" sldId="291"/>
            <ac:cxnSpMk id="8" creationId="{4E34258F-FCA8-C07C-D3EB-901049DDE63C}"/>
          </ac:cxnSpMkLst>
        </pc:cxnChg>
        <pc:cxnChg chg="mod topLvl">
          <ac:chgData name="Christopher Potter" userId="24ad2ef8db5e8a45" providerId="LiveId" clId="{10AB9FE2-9012-46EF-B18A-C87D5526F6EE}" dt="2026-06-23T11:55:22.626" v="654" actId="164"/>
          <ac:cxnSpMkLst>
            <pc:docMk/>
            <pc:sldMk cId="4091337878" sldId="291"/>
            <ac:cxnSpMk id="15" creationId="{6033B976-DD38-C9A1-6FD3-956AC7F8FB71}"/>
          </ac:cxnSpMkLst>
        </pc:cxnChg>
      </pc:sldChg>
      <pc:sldChg chg="modSp add mod">
        <pc:chgData name="Christopher Potter" userId="24ad2ef8db5e8a45" providerId="LiveId" clId="{10AB9FE2-9012-46EF-B18A-C87D5526F6EE}" dt="2026-06-23T12:01:53.850" v="776" actId="6549"/>
        <pc:sldMkLst>
          <pc:docMk/>
          <pc:sldMk cId="2882344665" sldId="292"/>
        </pc:sldMkLst>
        <pc:spChg chg="mod">
          <ac:chgData name="Christopher Potter" userId="24ad2ef8db5e8a45" providerId="LiveId" clId="{10AB9FE2-9012-46EF-B18A-C87D5526F6EE}" dt="2026-06-23T12:01:36.172" v="767" actId="20577"/>
          <ac:spMkLst>
            <pc:docMk/>
            <pc:sldMk cId="2882344665" sldId="292"/>
            <ac:spMk id="2" creationId="{A0678568-019F-3A45-D2C0-2BF8F9089637}"/>
          </ac:spMkLst>
        </pc:spChg>
        <pc:spChg chg="mod">
          <ac:chgData name="Christopher Potter" userId="24ad2ef8db5e8a45" providerId="LiveId" clId="{10AB9FE2-9012-46EF-B18A-C87D5526F6EE}" dt="2026-06-23T12:01:53.850" v="776" actId="6549"/>
          <ac:spMkLst>
            <pc:docMk/>
            <pc:sldMk cId="2882344665" sldId="292"/>
            <ac:spMk id="3" creationId="{031774D5-FE5B-64E5-935A-FA23A508DB07}"/>
          </ac:spMkLst>
        </pc:spChg>
        <pc:spChg chg="mod">
          <ac:chgData name="Christopher Potter" userId="24ad2ef8db5e8a45" providerId="LiveId" clId="{10AB9FE2-9012-46EF-B18A-C87D5526F6EE}" dt="2026-06-23T12:01:41.356" v="768" actId="20577"/>
          <ac:spMkLst>
            <pc:docMk/>
            <pc:sldMk cId="2882344665" sldId="292"/>
            <ac:spMk id="4" creationId="{BA1239D7-3C22-13F4-19D7-D7A12BC32D20}"/>
          </ac:spMkLst>
        </pc:spChg>
        <pc:spChg chg="mod">
          <ac:chgData name="Christopher Potter" userId="24ad2ef8db5e8a45" providerId="LiveId" clId="{10AB9FE2-9012-46EF-B18A-C87D5526F6EE}" dt="2026-06-23T12:01:41.356" v="768" actId="20577"/>
          <ac:spMkLst>
            <pc:docMk/>
            <pc:sldMk cId="2882344665" sldId="292"/>
            <ac:spMk id="7" creationId="{5C76DD73-1B84-F69E-7718-62BBED252FAC}"/>
          </ac:spMkLst>
        </pc:spChg>
        <pc:spChg chg="mod">
          <ac:chgData name="Christopher Potter" userId="24ad2ef8db5e8a45" providerId="LiveId" clId="{10AB9FE2-9012-46EF-B18A-C87D5526F6EE}" dt="2026-06-23T12:01:41.356" v="768" actId="20577"/>
          <ac:spMkLst>
            <pc:docMk/>
            <pc:sldMk cId="2882344665" sldId="292"/>
            <ac:spMk id="9" creationId="{21BAA9D3-AAD2-CE15-003E-81CC83C04791}"/>
          </ac:spMkLst>
        </pc:spChg>
        <pc:spChg chg="mod">
          <ac:chgData name="Christopher Potter" userId="24ad2ef8db5e8a45" providerId="LiveId" clId="{10AB9FE2-9012-46EF-B18A-C87D5526F6EE}" dt="2026-06-23T12:01:41.356" v="768" actId="20577"/>
          <ac:spMkLst>
            <pc:docMk/>
            <pc:sldMk cId="2882344665" sldId="292"/>
            <ac:spMk id="10" creationId="{9151DE4D-13B4-DBFF-AB04-CCF46B422DF6}"/>
          </ac:spMkLst>
        </pc:spChg>
        <pc:spChg chg="mod">
          <ac:chgData name="Christopher Potter" userId="24ad2ef8db5e8a45" providerId="LiveId" clId="{10AB9FE2-9012-46EF-B18A-C87D5526F6EE}" dt="2026-06-23T12:01:41.356" v="768" actId="20577"/>
          <ac:spMkLst>
            <pc:docMk/>
            <pc:sldMk cId="2882344665" sldId="292"/>
            <ac:spMk id="11" creationId="{7830781D-2F4E-DA29-46DA-E02ACAA10CBF}"/>
          </ac:spMkLst>
        </pc:spChg>
        <pc:spChg chg="mod">
          <ac:chgData name="Christopher Potter" userId="24ad2ef8db5e8a45" providerId="LiveId" clId="{10AB9FE2-9012-46EF-B18A-C87D5526F6EE}" dt="2026-06-23T12:01:41.356" v="768" actId="20577"/>
          <ac:spMkLst>
            <pc:docMk/>
            <pc:sldMk cId="2882344665" sldId="292"/>
            <ac:spMk id="12" creationId="{607E2251-6017-2F80-BD60-7F1970250749}"/>
          </ac:spMkLst>
        </pc:spChg>
        <pc:spChg chg="mod">
          <ac:chgData name="Christopher Potter" userId="24ad2ef8db5e8a45" providerId="LiveId" clId="{10AB9FE2-9012-46EF-B18A-C87D5526F6EE}" dt="2026-06-23T12:01:41.356" v="768" actId="20577"/>
          <ac:spMkLst>
            <pc:docMk/>
            <pc:sldMk cId="2882344665" sldId="292"/>
            <ac:spMk id="13" creationId="{287275EB-F96C-FB22-12D4-716EC3E8E284}"/>
          </ac:spMkLst>
        </pc:spChg>
        <pc:grpChg chg="mod">
          <ac:chgData name="Christopher Potter" userId="24ad2ef8db5e8a45" providerId="LiveId" clId="{10AB9FE2-9012-46EF-B18A-C87D5526F6EE}" dt="2026-06-23T12:01:41.356" v="768" actId="20577"/>
          <ac:grpSpMkLst>
            <pc:docMk/>
            <pc:sldMk cId="2882344665" sldId="292"/>
            <ac:grpSpMk id="14" creationId="{FCD22877-970C-BBAE-80BC-530574C28CE6}"/>
          </ac:grpSpMkLst>
        </pc:grpChg>
      </pc:sldChg>
      <pc:sldChg chg="modSp add mod">
        <pc:chgData name="Christopher Potter" userId="24ad2ef8db5e8a45" providerId="LiveId" clId="{10AB9FE2-9012-46EF-B18A-C87D5526F6EE}" dt="2026-06-23T11:34:45.844" v="291" actId="6549"/>
        <pc:sldMkLst>
          <pc:docMk/>
          <pc:sldMk cId="3336817926" sldId="296"/>
        </pc:sldMkLst>
        <pc:spChg chg="mod">
          <ac:chgData name="Christopher Potter" userId="24ad2ef8db5e8a45" providerId="LiveId" clId="{10AB9FE2-9012-46EF-B18A-C87D5526F6EE}" dt="2026-06-23T11:34:43.654" v="289" actId="20577"/>
          <ac:spMkLst>
            <pc:docMk/>
            <pc:sldMk cId="3336817926" sldId="296"/>
            <ac:spMk id="2" creationId="{7427CDA7-DBBA-BCF4-B393-5C820E1D087B}"/>
          </ac:spMkLst>
        </pc:spChg>
        <pc:spChg chg="mod">
          <ac:chgData name="Christopher Potter" userId="24ad2ef8db5e8a45" providerId="LiveId" clId="{10AB9FE2-9012-46EF-B18A-C87D5526F6EE}" dt="2026-06-23T11:34:45.844" v="291" actId="6549"/>
          <ac:spMkLst>
            <pc:docMk/>
            <pc:sldMk cId="3336817926" sldId="296"/>
            <ac:spMk id="3" creationId="{69BFA81B-BEBD-3AC2-FA37-57145AE7D233}"/>
          </ac:spMkLst>
        </pc:spChg>
        <pc:spChg chg="mod">
          <ac:chgData name="Christopher Potter" userId="24ad2ef8db5e8a45" providerId="LiveId" clId="{10AB9FE2-9012-46EF-B18A-C87D5526F6EE}" dt="2026-06-23T11:34:10.703" v="227" actId="6549"/>
          <ac:spMkLst>
            <pc:docMk/>
            <pc:sldMk cId="3336817926" sldId="296"/>
            <ac:spMk id="5" creationId="{7866D3B7-6C5B-21C1-E2B6-0138DE8AE93E}"/>
          </ac:spMkLst>
        </pc:spChg>
        <pc:spChg chg="mod">
          <ac:chgData name="Christopher Potter" userId="24ad2ef8db5e8a45" providerId="LiveId" clId="{10AB9FE2-9012-46EF-B18A-C87D5526F6EE}" dt="2026-06-23T11:34:34.185" v="282" actId="1037"/>
          <ac:spMkLst>
            <pc:docMk/>
            <pc:sldMk cId="3336817926" sldId="296"/>
            <ac:spMk id="9" creationId="{EA0E2FDE-8CAC-BAFF-A9C7-156033289471}"/>
          </ac:spMkLst>
        </pc:spChg>
        <pc:spChg chg="mod">
          <ac:chgData name="Christopher Potter" userId="24ad2ef8db5e8a45" providerId="LiveId" clId="{10AB9FE2-9012-46EF-B18A-C87D5526F6EE}" dt="2026-06-23T11:34:10.703" v="227" actId="6549"/>
          <ac:spMkLst>
            <pc:docMk/>
            <pc:sldMk cId="3336817926" sldId="296"/>
            <ac:spMk id="10" creationId="{403E3617-42E6-B5A8-728E-B4923D4C2D15}"/>
          </ac:spMkLst>
        </pc:spChg>
        <pc:spChg chg="mod">
          <ac:chgData name="Christopher Potter" userId="24ad2ef8db5e8a45" providerId="LiveId" clId="{10AB9FE2-9012-46EF-B18A-C87D5526F6EE}" dt="2026-06-23T11:34:10.703" v="227" actId="6549"/>
          <ac:spMkLst>
            <pc:docMk/>
            <pc:sldMk cId="3336817926" sldId="296"/>
            <ac:spMk id="11" creationId="{D8FC3E1F-7C58-2D5C-613C-B5A76A02810C}"/>
          </ac:spMkLst>
        </pc:spChg>
        <pc:spChg chg="mod">
          <ac:chgData name="Christopher Potter" userId="24ad2ef8db5e8a45" providerId="LiveId" clId="{10AB9FE2-9012-46EF-B18A-C87D5526F6EE}" dt="2026-06-23T11:34:10.703" v="227" actId="6549"/>
          <ac:spMkLst>
            <pc:docMk/>
            <pc:sldMk cId="3336817926" sldId="296"/>
            <ac:spMk id="13" creationId="{4C549270-A14F-8A18-1C1A-A003BDD02496}"/>
          </ac:spMkLst>
        </pc:spChg>
        <pc:grpChg chg="mod">
          <ac:chgData name="Christopher Potter" userId="24ad2ef8db5e8a45" providerId="LiveId" clId="{10AB9FE2-9012-46EF-B18A-C87D5526F6EE}" dt="2026-06-23T11:34:29.857" v="262" actId="1036"/>
          <ac:grpSpMkLst>
            <pc:docMk/>
            <pc:sldMk cId="3336817926" sldId="296"/>
            <ac:grpSpMk id="8" creationId="{0985FE83-7D09-3F4D-A263-33921342223C}"/>
          </ac:grpSpMkLst>
        </pc:grpChg>
        <pc:cxnChg chg="mod">
          <ac:chgData name="Christopher Potter" userId="24ad2ef8db5e8a45" providerId="LiveId" clId="{10AB9FE2-9012-46EF-B18A-C87D5526F6EE}" dt="2026-06-23T11:34:10.703" v="227" actId="6549"/>
          <ac:cxnSpMkLst>
            <pc:docMk/>
            <pc:sldMk cId="3336817926" sldId="296"/>
            <ac:cxnSpMk id="7" creationId="{D49B21BE-6911-A894-F72F-1BED8BD81FE4}"/>
          </ac:cxnSpMkLst>
        </pc:cxnChg>
      </pc:sldChg>
      <pc:sldChg chg="modSp add mod">
        <pc:chgData name="Christopher Potter" userId="24ad2ef8db5e8a45" providerId="LiveId" clId="{10AB9FE2-9012-46EF-B18A-C87D5526F6EE}" dt="2026-06-23T11:44:05.730" v="481"/>
        <pc:sldMkLst>
          <pc:docMk/>
          <pc:sldMk cId="1238116700" sldId="297"/>
        </pc:sldMkLst>
        <pc:spChg chg="mod">
          <ac:chgData name="Christopher Potter" userId="24ad2ef8db5e8a45" providerId="LiveId" clId="{10AB9FE2-9012-46EF-B18A-C87D5526F6EE}" dt="2026-06-23T11:44:05.730" v="481"/>
          <ac:spMkLst>
            <pc:docMk/>
            <pc:sldMk cId="1238116700" sldId="297"/>
            <ac:spMk id="2" creationId="{BDD92364-C9F4-C2BE-90B3-3BC9F37EA63C}"/>
          </ac:spMkLst>
        </pc:spChg>
        <pc:spChg chg="mod">
          <ac:chgData name="Christopher Potter" userId="24ad2ef8db5e8a45" providerId="LiveId" clId="{10AB9FE2-9012-46EF-B18A-C87D5526F6EE}" dt="2026-06-23T11:43:54.680" v="480" actId="20577"/>
          <ac:spMkLst>
            <pc:docMk/>
            <pc:sldMk cId="1238116700" sldId="297"/>
            <ac:spMk id="3" creationId="{E63EE4EC-3596-7A29-B783-C235336A77D3}"/>
          </ac:spMkLst>
        </pc:spChg>
        <pc:spChg chg="mod">
          <ac:chgData name="Christopher Potter" userId="24ad2ef8db5e8a45" providerId="LiveId" clId="{10AB9FE2-9012-46EF-B18A-C87D5526F6EE}" dt="2026-06-23T11:43:36.463" v="470" actId="20577"/>
          <ac:spMkLst>
            <pc:docMk/>
            <pc:sldMk cId="1238116700" sldId="297"/>
            <ac:spMk id="5" creationId="{AE14769D-B5AE-4144-88F5-1353A5E44E5D}"/>
          </ac:spMkLst>
        </pc:spChg>
        <pc:spChg chg="mod">
          <ac:chgData name="Christopher Potter" userId="24ad2ef8db5e8a45" providerId="LiveId" clId="{10AB9FE2-9012-46EF-B18A-C87D5526F6EE}" dt="2026-06-23T11:43:36.463" v="470" actId="20577"/>
          <ac:spMkLst>
            <pc:docMk/>
            <pc:sldMk cId="1238116700" sldId="297"/>
            <ac:spMk id="9" creationId="{3E0157CD-22F6-BE42-97B6-339EE60E0927}"/>
          </ac:spMkLst>
        </pc:spChg>
        <pc:spChg chg="mod">
          <ac:chgData name="Christopher Potter" userId="24ad2ef8db5e8a45" providerId="LiveId" clId="{10AB9FE2-9012-46EF-B18A-C87D5526F6EE}" dt="2026-06-23T11:43:36.463" v="470" actId="20577"/>
          <ac:spMkLst>
            <pc:docMk/>
            <pc:sldMk cId="1238116700" sldId="297"/>
            <ac:spMk id="10" creationId="{3F18FC70-99EA-82F1-564B-8C969393A069}"/>
          </ac:spMkLst>
        </pc:spChg>
        <pc:spChg chg="mod">
          <ac:chgData name="Christopher Potter" userId="24ad2ef8db5e8a45" providerId="LiveId" clId="{10AB9FE2-9012-46EF-B18A-C87D5526F6EE}" dt="2026-06-23T11:43:49.219" v="476" actId="207"/>
          <ac:spMkLst>
            <pc:docMk/>
            <pc:sldMk cId="1238116700" sldId="297"/>
            <ac:spMk id="11" creationId="{52875047-BDDA-B8C8-319F-C4F62F093FFA}"/>
          </ac:spMkLst>
        </pc:spChg>
        <pc:spChg chg="mod">
          <ac:chgData name="Christopher Potter" userId="24ad2ef8db5e8a45" providerId="LiveId" clId="{10AB9FE2-9012-46EF-B18A-C87D5526F6EE}" dt="2026-06-23T11:43:36.463" v="470" actId="20577"/>
          <ac:spMkLst>
            <pc:docMk/>
            <pc:sldMk cId="1238116700" sldId="297"/>
            <ac:spMk id="12" creationId="{A0D224AE-CFD6-A961-71D2-FF58850C3C37}"/>
          </ac:spMkLst>
        </pc:spChg>
        <pc:spChg chg="mod">
          <ac:chgData name="Christopher Potter" userId="24ad2ef8db5e8a45" providerId="LiveId" clId="{10AB9FE2-9012-46EF-B18A-C87D5526F6EE}" dt="2026-06-23T11:43:36.463" v="470" actId="20577"/>
          <ac:spMkLst>
            <pc:docMk/>
            <pc:sldMk cId="1238116700" sldId="297"/>
            <ac:spMk id="13" creationId="{2EA94A8B-D771-CCD8-19EA-C04ED37D6560}"/>
          </ac:spMkLst>
        </pc:spChg>
        <pc:grpChg chg="mod">
          <ac:chgData name="Christopher Potter" userId="24ad2ef8db5e8a45" providerId="LiveId" clId="{10AB9FE2-9012-46EF-B18A-C87D5526F6EE}" dt="2026-06-23T11:43:36.463" v="470" actId="20577"/>
          <ac:grpSpMkLst>
            <pc:docMk/>
            <pc:sldMk cId="1238116700" sldId="297"/>
            <ac:grpSpMk id="17" creationId="{B1046D2A-E165-AEE0-B4AC-75A3F8D3BD1B}"/>
          </ac:grpSpMkLst>
        </pc:grpChg>
        <pc:grpChg chg="mod">
          <ac:chgData name="Christopher Potter" userId="24ad2ef8db5e8a45" providerId="LiveId" clId="{10AB9FE2-9012-46EF-B18A-C87D5526F6EE}" dt="2026-06-23T11:43:36.463" v="470" actId="20577"/>
          <ac:grpSpMkLst>
            <pc:docMk/>
            <pc:sldMk cId="1238116700" sldId="297"/>
            <ac:grpSpMk id="21" creationId="{D485DE4F-B215-7ACA-9B95-EB2E463605F6}"/>
          </ac:grpSpMkLst>
        </pc:grpChg>
        <pc:cxnChg chg="mod">
          <ac:chgData name="Christopher Potter" userId="24ad2ef8db5e8a45" providerId="LiveId" clId="{10AB9FE2-9012-46EF-B18A-C87D5526F6EE}" dt="2026-06-23T11:43:36.463" v="470" actId="20577"/>
          <ac:cxnSpMkLst>
            <pc:docMk/>
            <pc:sldMk cId="1238116700" sldId="297"/>
            <ac:cxnSpMk id="7" creationId="{A5CFA233-9AF7-7C9F-95CE-AFF9A154DD04}"/>
          </ac:cxnSpMkLst>
        </pc:cxnChg>
      </pc:sldChg>
      <pc:sldChg chg="modSp add mod">
        <pc:chgData name="Christopher Potter" userId="24ad2ef8db5e8a45" providerId="LiveId" clId="{10AB9FE2-9012-46EF-B18A-C87D5526F6EE}" dt="2026-06-23T11:45:35.197" v="498" actId="1037"/>
        <pc:sldMkLst>
          <pc:docMk/>
          <pc:sldMk cId="3112130622" sldId="298"/>
        </pc:sldMkLst>
        <pc:spChg chg="mod">
          <ac:chgData name="Christopher Potter" userId="24ad2ef8db5e8a45" providerId="LiveId" clId="{10AB9FE2-9012-46EF-B18A-C87D5526F6EE}" dt="2026-06-23T11:44:28.354" v="488" actId="20577"/>
          <ac:spMkLst>
            <pc:docMk/>
            <pc:sldMk cId="3112130622" sldId="298"/>
            <ac:spMk id="2" creationId="{27E4C236-69C6-6750-A56F-5014E79C22C9}"/>
          </ac:spMkLst>
        </pc:spChg>
        <pc:spChg chg="mod">
          <ac:chgData name="Christopher Potter" userId="24ad2ef8db5e8a45" providerId="LiveId" clId="{10AB9FE2-9012-46EF-B18A-C87D5526F6EE}" dt="2026-06-23T11:44:57.703" v="495" actId="20577"/>
          <ac:spMkLst>
            <pc:docMk/>
            <pc:sldMk cId="3112130622" sldId="298"/>
            <ac:spMk id="3" creationId="{65C59AF1-1C1D-7CAB-2D48-C3BC8F6280A2}"/>
          </ac:spMkLst>
        </pc:spChg>
        <pc:spChg chg="mod">
          <ac:chgData name="Christopher Potter" userId="24ad2ef8db5e8a45" providerId="LiveId" clId="{10AB9FE2-9012-46EF-B18A-C87D5526F6EE}" dt="2026-06-23T11:44:24.817" v="486" actId="20577"/>
          <ac:spMkLst>
            <pc:docMk/>
            <pc:sldMk cId="3112130622" sldId="298"/>
            <ac:spMk id="5" creationId="{A92A4CB7-233B-3B2E-104D-C9E8144E7BC3}"/>
          </ac:spMkLst>
        </pc:spChg>
        <pc:spChg chg="mod">
          <ac:chgData name="Christopher Potter" userId="24ad2ef8db5e8a45" providerId="LiveId" clId="{10AB9FE2-9012-46EF-B18A-C87D5526F6EE}" dt="2026-06-23T11:44:24.817" v="486" actId="20577"/>
          <ac:spMkLst>
            <pc:docMk/>
            <pc:sldMk cId="3112130622" sldId="298"/>
            <ac:spMk id="9" creationId="{10B62EFA-5813-180F-A4A4-470018CB1495}"/>
          </ac:spMkLst>
        </pc:spChg>
        <pc:spChg chg="mod">
          <ac:chgData name="Christopher Potter" userId="24ad2ef8db5e8a45" providerId="LiveId" clId="{10AB9FE2-9012-46EF-B18A-C87D5526F6EE}" dt="2026-06-23T11:44:24.817" v="486" actId="20577"/>
          <ac:spMkLst>
            <pc:docMk/>
            <pc:sldMk cId="3112130622" sldId="298"/>
            <ac:spMk id="10" creationId="{F1E77C28-01CF-3605-57A9-4903196A3C9B}"/>
          </ac:spMkLst>
        </pc:spChg>
        <pc:spChg chg="mod">
          <ac:chgData name="Christopher Potter" userId="24ad2ef8db5e8a45" providerId="LiveId" clId="{10AB9FE2-9012-46EF-B18A-C87D5526F6EE}" dt="2026-06-23T11:44:46.425" v="492" actId="1076"/>
          <ac:spMkLst>
            <pc:docMk/>
            <pc:sldMk cId="3112130622" sldId="298"/>
            <ac:spMk id="11" creationId="{EF394C8E-EF25-A001-152F-6F2C0F4133E3}"/>
          </ac:spMkLst>
        </pc:spChg>
        <pc:spChg chg="mod">
          <ac:chgData name="Christopher Potter" userId="24ad2ef8db5e8a45" providerId="LiveId" clId="{10AB9FE2-9012-46EF-B18A-C87D5526F6EE}" dt="2026-06-23T11:44:24.817" v="486" actId="20577"/>
          <ac:spMkLst>
            <pc:docMk/>
            <pc:sldMk cId="3112130622" sldId="298"/>
            <ac:spMk id="12" creationId="{BE4746BE-6A07-9CC4-4A97-D93313C010D6}"/>
          </ac:spMkLst>
        </pc:spChg>
        <pc:spChg chg="mod">
          <ac:chgData name="Christopher Potter" userId="24ad2ef8db5e8a45" providerId="LiveId" clId="{10AB9FE2-9012-46EF-B18A-C87D5526F6EE}" dt="2026-06-23T11:44:43.547" v="491" actId="1076"/>
          <ac:spMkLst>
            <pc:docMk/>
            <pc:sldMk cId="3112130622" sldId="298"/>
            <ac:spMk id="13" creationId="{336F5B01-2F1A-E055-94B5-E8B7419C856D}"/>
          </ac:spMkLst>
        </pc:spChg>
        <pc:grpChg chg="mod">
          <ac:chgData name="Christopher Potter" userId="24ad2ef8db5e8a45" providerId="LiveId" clId="{10AB9FE2-9012-46EF-B18A-C87D5526F6EE}" dt="2026-06-23T11:44:24.817" v="486" actId="20577"/>
          <ac:grpSpMkLst>
            <pc:docMk/>
            <pc:sldMk cId="3112130622" sldId="298"/>
            <ac:grpSpMk id="17" creationId="{91F5AF06-0887-16F7-4EA3-80DE30B0386B}"/>
          </ac:grpSpMkLst>
        </pc:grpChg>
        <pc:grpChg chg="mod">
          <ac:chgData name="Christopher Potter" userId="24ad2ef8db5e8a45" providerId="LiveId" clId="{10AB9FE2-9012-46EF-B18A-C87D5526F6EE}" dt="2026-06-23T11:44:24.817" v="486" actId="20577"/>
          <ac:grpSpMkLst>
            <pc:docMk/>
            <pc:sldMk cId="3112130622" sldId="298"/>
            <ac:grpSpMk id="21" creationId="{CA86C8F3-680B-C88A-C264-030104AC1CCB}"/>
          </ac:grpSpMkLst>
        </pc:grpChg>
        <pc:cxnChg chg="mod">
          <ac:chgData name="Christopher Potter" userId="24ad2ef8db5e8a45" providerId="LiveId" clId="{10AB9FE2-9012-46EF-B18A-C87D5526F6EE}" dt="2026-06-23T11:45:35.197" v="498" actId="1037"/>
          <ac:cxnSpMkLst>
            <pc:docMk/>
            <pc:sldMk cId="3112130622" sldId="298"/>
            <ac:cxnSpMk id="7" creationId="{E0BA9D3F-A29A-92F5-8926-6702E3CFE266}"/>
          </ac:cxnSpMkLst>
        </pc:cxnChg>
      </pc:sldChg>
      <pc:sldChg chg="delSp modSp add mod">
        <pc:chgData name="Christopher Potter" userId="24ad2ef8db5e8a45" providerId="LiveId" clId="{10AB9FE2-9012-46EF-B18A-C87D5526F6EE}" dt="2026-06-23T11:58:56.094" v="725" actId="20577"/>
        <pc:sldMkLst>
          <pc:docMk/>
          <pc:sldMk cId="1095548948" sldId="299"/>
        </pc:sldMkLst>
        <pc:spChg chg="mod">
          <ac:chgData name="Christopher Potter" userId="24ad2ef8db5e8a45" providerId="LiveId" clId="{10AB9FE2-9012-46EF-B18A-C87D5526F6EE}" dt="2026-06-23T11:58:56.094" v="725" actId="20577"/>
          <ac:spMkLst>
            <pc:docMk/>
            <pc:sldMk cId="1095548948" sldId="299"/>
            <ac:spMk id="2" creationId="{F38A2D3E-B341-62C2-7ECC-0877C62CB5FF}"/>
          </ac:spMkLst>
        </pc:spChg>
        <pc:spChg chg="mod">
          <ac:chgData name="Christopher Potter" userId="24ad2ef8db5e8a45" providerId="LiveId" clId="{10AB9FE2-9012-46EF-B18A-C87D5526F6EE}" dt="2026-06-23T11:58:27.133" v="716" actId="6549"/>
          <ac:spMkLst>
            <pc:docMk/>
            <pc:sldMk cId="1095548948" sldId="299"/>
            <ac:spMk id="3" creationId="{EABBC02D-57E8-EB44-2ACD-B2C5C78EDA9D}"/>
          </ac:spMkLst>
        </pc:spChg>
        <pc:spChg chg="mod">
          <ac:chgData name="Christopher Potter" userId="24ad2ef8db5e8a45" providerId="LiveId" clId="{10AB9FE2-9012-46EF-B18A-C87D5526F6EE}" dt="2026-06-23T11:58:39.398" v="719" actId="20577"/>
          <ac:spMkLst>
            <pc:docMk/>
            <pc:sldMk cId="1095548948" sldId="299"/>
            <ac:spMk id="9" creationId="{B00EA340-47B4-833F-6806-A0837AE0CCAD}"/>
          </ac:spMkLst>
        </pc:spChg>
        <pc:spChg chg="mod">
          <ac:chgData name="Christopher Potter" userId="24ad2ef8db5e8a45" providerId="LiveId" clId="{10AB9FE2-9012-46EF-B18A-C87D5526F6EE}" dt="2026-06-23T11:58:39.398" v="719" actId="20577"/>
          <ac:spMkLst>
            <pc:docMk/>
            <pc:sldMk cId="1095548948" sldId="299"/>
            <ac:spMk id="10" creationId="{AD3DF6BE-49EA-AD4D-3609-89DC4BF32900}"/>
          </ac:spMkLst>
        </pc:spChg>
        <pc:spChg chg="mod">
          <ac:chgData name="Christopher Potter" userId="24ad2ef8db5e8a45" providerId="LiveId" clId="{10AB9FE2-9012-46EF-B18A-C87D5526F6EE}" dt="2026-06-23T11:58:42.153" v="723" actId="1038"/>
          <ac:spMkLst>
            <pc:docMk/>
            <pc:sldMk cId="1095548948" sldId="299"/>
            <ac:spMk id="11" creationId="{0E2BA3FD-D1EA-A2A7-44A2-052E45A38A55}"/>
          </ac:spMkLst>
        </pc:spChg>
        <pc:spChg chg="mod ord">
          <ac:chgData name="Christopher Potter" userId="24ad2ef8db5e8a45" providerId="LiveId" clId="{10AB9FE2-9012-46EF-B18A-C87D5526F6EE}" dt="2026-06-23T11:58:39.398" v="719" actId="20577"/>
          <ac:spMkLst>
            <pc:docMk/>
            <pc:sldMk cId="1095548948" sldId="299"/>
            <ac:spMk id="13" creationId="{AF6E6A6D-F73E-F802-B5D4-4D0BE69C275D}"/>
          </ac:spMkLst>
        </pc:spChg>
        <pc:spChg chg="del mod">
          <ac:chgData name="Christopher Potter" userId="24ad2ef8db5e8a45" providerId="LiveId" clId="{10AB9FE2-9012-46EF-B18A-C87D5526F6EE}" dt="2026-06-23T11:57:44.953" v="703" actId="478"/>
          <ac:spMkLst>
            <pc:docMk/>
            <pc:sldMk cId="1095548948" sldId="299"/>
            <ac:spMk id="14" creationId="{DC21F49E-A61E-C336-0DCD-002CC18598C0}"/>
          </ac:spMkLst>
        </pc:spChg>
        <pc:spChg chg="del mod">
          <ac:chgData name="Christopher Potter" userId="24ad2ef8db5e8a45" providerId="LiveId" clId="{10AB9FE2-9012-46EF-B18A-C87D5526F6EE}" dt="2026-06-23T11:57:00.473" v="698" actId="478"/>
          <ac:spMkLst>
            <pc:docMk/>
            <pc:sldMk cId="1095548948" sldId="299"/>
            <ac:spMk id="18" creationId="{BDEAC7ED-12C1-C591-06A2-55FC404167BB}"/>
          </ac:spMkLst>
        </pc:spChg>
        <pc:grpChg chg="mod">
          <ac:chgData name="Christopher Potter" userId="24ad2ef8db5e8a45" providerId="LiveId" clId="{10AB9FE2-9012-46EF-B18A-C87D5526F6EE}" dt="2026-06-23T11:58:39.398" v="719" actId="20577"/>
          <ac:grpSpMkLst>
            <pc:docMk/>
            <pc:sldMk cId="1095548948" sldId="299"/>
            <ac:grpSpMk id="19" creationId="{60169923-8AC6-9C10-F8AE-EDA176FB5CCC}"/>
          </ac:grpSpMkLst>
        </pc:grpChg>
        <pc:cxnChg chg="del">
          <ac:chgData name="Christopher Potter" userId="24ad2ef8db5e8a45" providerId="LiveId" clId="{10AB9FE2-9012-46EF-B18A-C87D5526F6EE}" dt="2026-06-23T11:56:04.790" v="668" actId="478"/>
          <ac:cxnSpMkLst>
            <pc:docMk/>
            <pc:sldMk cId="1095548948" sldId="299"/>
            <ac:cxnSpMk id="4" creationId="{77BD3CC1-1AB1-A7CF-325E-EC91C9FCD8B3}"/>
          </ac:cxnSpMkLst>
        </pc:cxnChg>
        <pc:cxnChg chg="mod">
          <ac:chgData name="Christopher Potter" userId="24ad2ef8db5e8a45" providerId="LiveId" clId="{10AB9FE2-9012-46EF-B18A-C87D5526F6EE}" dt="2026-06-23T11:58:39.398" v="719" actId="20577"/>
          <ac:cxnSpMkLst>
            <pc:docMk/>
            <pc:sldMk cId="1095548948" sldId="299"/>
            <ac:cxnSpMk id="8" creationId="{C115F52E-B6CB-455B-F742-3810D2AE08EF}"/>
          </ac:cxnSpMkLst>
        </pc:cxnChg>
        <pc:cxnChg chg="mod">
          <ac:chgData name="Christopher Potter" userId="24ad2ef8db5e8a45" providerId="LiveId" clId="{10AB9FE2-9012-46EF-B18A-C87D5526F6EE}" dt="2026-06-23T11:58:39.398" v="719" actId="20577"/>
          <ac:cxnSpMkLst>
            <pc:docMk/>
            <pc:sldMk cId="1095548948" sldId="299"/>
            <ac:cxnSpMk id="15" creationId="{F6B5F87F-3172-7E04-4AA4-8B5D301D1736}"/>
          </ac:cxnSpMkLst>
        </pc:cxnChg>
      </pc:sldChg>
      <pc:sldChg chg="addSp delSp modSp add mod ord">
        <pc:chgData name="Christopher Potter" userId="24ad2ef8db5e8a45" providerId="LiveId" clId="{10AB9FE2-9012-46EF-B18A-C87D5526F6EE}" dt="2026-06-23T12:05:27.413" v="926" actId="164"/>
        <pc:sldMkLst>
          <pc:docMk/>
          <pc:sldMk cId="969588181" sldId="300"/>
        </pc:sldMkLst>
        <pc:spChg chg="mod">
          <ac:chgData name="Christopher Potter" userId="24ad2ef8db5e8a45" providerId="LiveId" clId="{10AB9FE2-9012-46EF-B18A-C87D5526F6EE}" dt="2026-06-23T12:03:54.995" v="900" actId="20577"/>
          <ac:spMkLst>
            <pc:docMk/>
            <pc:sldMk cId="969588181" sldId="300"/>
            <ac:spMk id="2" creationId="{AFC65FEA-D047-61DA-9696-AB2800029AA5}"/>
          </ac:spMkLst>
        </pc:spChg>
        <pc:spChg chg="mod">
          <ac:chgData name="Christopher Potter" userId="24ad2ef8db5e8a45" providerId="LiveId" clId="{10AB9FE2-9012-46EF-B18A-C87D5526F6EE}" dt="2026-06-23T12:03:59.625" v="901" actId="20577"/>
          <ac:spMkLst>
            <pc:docMk/>
            <pc:sldMk cId="969588181" sldId="300"/>
            <ac:spMk id="3" creationId="{60294E27-5D42-B9C9-D798-E895CE3BCDCC}"/>
          </ac:spMkLst>
        </pc:spChg>
        <pc:spChg chg="add mod">
          <ac:chgData name="Christopher Potter" userId="24ad2ef8db5e8a45" providerId="LiveId" clId="{10AB9FE2-9012-46EF-B18A-C87D5526F6EE}" dt="2026-06-23T12:05:27.413" v="926" actId="164"/>
          <ac:spMkLst>
            <pc:docMk/>
            <pc:sldMk cId="969588181" sldId="300"/>
            <ac:spMk id="5" creationId="{F906322B-9A99-E139-C8E3-FB9741878BE5}"/>
          </ac:spMkLst>
        </pc:spChg>
        <pc:spChg chg="mod topLvl">
          <ac:chgData name="Christopher Potter" userId="24ad2ef8db5e8a45" providerId="LiveId" clId="{10AB9FE2-9012-46EF-B18A-C87D5526F6EE}" dt="2026-06-23T12:05:27.413" v="926" actId="164"/>
          <ac:spMkLst>
            <pc:docMk/>
            <pc:sldMk cId="969588181" sldId="300"/>
            <ac:spMk id="9" creationId="{D80F1009-28A1-356F-9DA2-4432E6A66137}"/>
          </ac:spMkLst>
        </pc:spChg>
        <pc:spChg chg="mod topLvl">
          <ac:chgData name="Christopher Potter" userId="24ad2ef8db5e8a45" providerId="LiveId" clId="{10AB9FE2-9012-46EF-B18A-C87D5526F6EE}" dt="2026-06-23T12:05:27.413" v="926" actId="164"/>
          <ac:spMkLst>
            <pc:docMk/>
            <pc:sldMk cId="969588181" sldId="300"/>
            <ac:spMk id="10" creationId="{4E7A4250-E79A-D172-FD8F-81592F6DB7DE}"/>
          </ac:spMkLst>
        </pc:spChg>
        <pc:spChg chg="mod topLvl">
          <ac:chgData name="Christopher Potter" userId="24ad2ef8db5e8a45" providerId="LiveId" clId="{10AB9FE2-9012-46EF-B18A-C87D5526F6EE}" dt="2026-06-23T12:05:27.413" v="926" actId="164"/>
          <ac:spMkLst>
            <pc:docMk/>
            <pc:sldMk cId="969588181" sldId="300"/>
            <ac:spMk id="11" creationId="{11455AA8-1772-DD40-1B82-82765F3F6A73}"/>
          </ac:spMkLst>
        </pc:spChg>
        <pc:spChg chg="mod topLvl">
          <ac:chgData name="Christopher Potter" userId="24ad2ef8db5e8a45" providerId="LiveId" clId="{10AB9FE2-9012-46EF-B18A-C87D5526F6EE}" dt="2026-06-23T12:05:27.413" v="926" actId="164"/>
          <ac:spMkLst>
            <pc:docMk/>
            <pc:sldMk cId="969588181" sldId="300"/>
            <ac:spMk id="13" creationId="{F9DD7A8E-8FF8-694B-B0BF-3900531DE17D}"/>
          </ac:spMkLst>
        </pc:spChg>
        <pc:grpChg chg="add mod">
          <ac:chgData name="Christopher Potter" userId="24ad2ef8db5e8a45" providerId="LiveId" clId="{10AB9FE2-9012-46EF-B18A-C87D5526F6EE}" dt="2026-06-23T12:05:27.413" v="926" actId="164"/>
          <ac:grpSpMkLst>
            <pc:docMk/>
            <pc:sldMk cId="969588181" sldId="300"/>
            <ac:grpSpMk id="7" creationId="{02F18916-EDB3-4EA9-596C-CB619A16DC12}"/>
          </ac:grpSpMkLst>
        </pc:grpChg>
        <pc:grpChg chg="del mod">
          <ac:chgData name="Christopher Potter" userId="24ad2ef8db5e8a45" providerId="LiveId" clId="{10AB9FE2-9012-46EF-B18A-C87D5526F6EE}" dt="2026-06-23T12:05:23.253" v="925" actId="165"/>
          <ac:grpSpMkLst>
            <pc:docMk/>
            <pc:sldMk cId="969588181" sldId="300"/>
            <ac:grpSpMk id="19" creationId="{D4C4BF64-03EE-9CB8-B264-A6D227BC0653}"/>
          </ac:grpSpMkLst>
        </pc:grpChg>
        <pc:cxnChg chg="del mod">
          <ac:chgData name="Christopher Potter" userId="24ad2ef8db5e8a45" providerId="LiveId" clId="{10AB9FE2-9012-46EF-B18A-C87D5526F6EE}" dt="2026-06-23T12:04:10.761" v="904" actId="478"/>
          <ac:cxnSpMkLst>
            <pc:docMk/>
            <pc:sldMk cId="969588181" sldId="300"/>
            <ac:cxnSpMk id="8" creationId="{459A455F-CE5D-FEF9-1AC4-EF81055F34F4}"/>
          </ac:cxnSpMkLst>
        </pc:cxnChg>
        <pc:cxnChg chg="del mod">
          <ac:chgData name="Christopher Potter" userId="24ad2ef8db5e8a45" providerId="LiveId" clId="{10AB9FE2-9012-46EF-B18A-C87D5526F6EE}" dt="2026-06-23T12:04:30.963" v="910" actId="478"/>
          <ac:cxnSpMkLst>
            <pc:docMk/>
            <pc:sldMk cId="969588181" sldId="300"/>
            <ac:cxnSpMk id="15" creationId="{BB3BFD52-6622-A859-9E46-CA451D3D54C6}"/>
          </ac:cxnSpMkLst>
        </pc:cxnChg>
      </pc:sldChg>
      <pc:sldChg chg="modSp add">
        <pc:chgData name="Christopher Potter" userId="24ad2ef8db5e8a45" providerId="LiveId" clId="{10AB9FE2-9012-46EF-B18A-C87D5526F6EE}" dt="2026-06-23T12:07:00.217" v="988" actId="20577"/>
        <pc:sldMkLst>
          <pc:docMk/>
          <pc:sldMk cId="2863121632" sldId="301"/>
        </pc:sldMkLst>
        <pc:spChg chg="mod">
          <ac:chgData name="Christopher Potter" userId="24ad2ef8db5e8a45" providerId="LiveId" clId="{10AB9FE2-9012-46EF-B18A-C87D5526F6EE}" dt="2026-06-23T12:06:21.343" v="986" actId="20577"/>
          <ac:spMkLst>
            <pc:docMk/>
            <pc:sldMk cId="2863121632" sldId="301"/>
            <ac:spMk id="2" creationId="{AFDE8677-A2B4-9123-1465-34DED5FB5DBB}"/>
          </ac:spMkLst>
        </pc:spChg>
        <pc:spChg chg="mod">
          <ac:chgData name="Christopher Potter" userId="24ad2ef8db5e8a45" providerId="LiveId" clId="{10AB9FE2-9012-46EF-B18A-C87D5526F6EE}" dt="2026-06-23T12:07:00.217" v="988" actId="20577"/>
          <ac:spMkLst>
            <pc:docMk/>
            <pc:sldMk cId="2863121632" sldId="301"/>
            <ac:spMk id="3" creationId="{DD39B2A8-C730-DB6E-B394-800804F255C3}"/>
          </ac:spMkLst>
        </pc:spChg>
      </pc:sldChg>
      <pc:sldChg chg="addSp delSp modSp add mod ord">
        <pc:chgData name="Christopher Potter" userId="24ad2ef8db5e8a45" providerId="LiveId" clId="{10AB9FE2-9012-46EF-B18A-C87D5526F6EE}" dt="2026-06-23T12:16:23.883" v="1099" actId="478"/>
        <pc:sldMkLst>
          <pc:docMk/>
          <pc:sldMk cId="263619465" sldId="302"/>
        </pc:sldMkLst>
        <pc:spChg chg="mod">
          <ac:chgData name="Christopher Potter" userId="24ad2ef8db5e8a45" providerId="LiveId" clId="{10AB9FE2-9012-46EF-B18A-C87D5526F6EE}" dt="2026-06-23T12:13:08.637" v="1032" actId="20577"/>
          <ac:spMkLst>
            <pc:docMk/>
            <pc:sldMk cId="263619465" sldId="302"/>
            <ac:spMk id="2" creationId="{E3B8DB6E-588D-A905-775C-63CC49DFF41E}"/>
          </ac:spMkLst>
        </pc:spChg>
        <pc:spChg chg="mod">
          <ac:chgData name="Christopher Potter" userId="24ad2ef8db5e8a45" providerId="LiveId" clId="{10AB9FE2-9012-46EF-B18A-C87D5526F6EE}" dt="2026-06-23T12:14:05.082" v="1050" actId="20577"/>
          <ac:spMkLst>
            <pc:docMk/>
            <pc:sldMk cId="263619465" sldId="302"/>
            <ac:spMk id="3" creationId="{37B93D67-894F-A9A1-4A98-0AF31C5B4285}"/>
          </ac:spMkLst>
        </pc:spChg>
        <pc:spChg chg="mod topLvl">
          <ac:chgData name="Christopher Potter" userId="24ad2ef8db5e8a45" providerId="LiveId" clId="{10AB9FE2-9012-46EF-B18A-C87D5526F6EE}" dt="2026-06-23T12:14:33.624" v="1053" actId="164"/>
          <ac:spMkLst>
            <pc:docMk/>
            <pc:sldMk cId="263619465" sldId="302"/>
            <ac:spMk id="5" creationId="{386301FB-66B0-661B-B798-12C3B8B18341}"/>
          </ac:spMkLst>
        </pc:spChg>
        <pc:spChg chg="mod topLvl">
          <ac:chgData name="Christopher Potter" userId="24ad2ef8db5e8a45" providerId="LiveId" clId="{10AB9FE2-9012-46EF-B18A-C87D5526F6EE}" dt="2026-06-23T12:14:33.624" v="1053" actId="164"/>
          <ac:spMkLst>
            <pc:docMk/>
            <pc:sldMk cId="263619465" sldId="302"/>
            <ac:spMk id="7" creationId="{7AD6D96D-511A-4CB9-B07C-7A411122E076}"/>
          </ac:spMkLst>
        </pc:spChg>
        <pc:spChg chg="mod topLvl">
          <ac:chgData name="Christopher Potter" userId="24ad2ef8db5e8a45" providerId="LiveId" clId="{10AB9FE2-9012-46EF-B18A-C87D5526F6EE}" dt="2026-06-23T12:15:34.655" v="1066" actId="164"/>
          <ac:spMkLst>
            <pc:docMk/>
            <pc:sldMk cId="263619465" sldId="302"/>
            <ac:spMk id="9" creationId="{ACD6566D-F3D2-2992-6B3A-A7C96C241B1B}"/>
          </ac:spMkLst>
        </pc:spChg>
        <pc:spChg chg="mod topLvl">
          <ac:chgData name="Christopher Potter" userId="24ad2ef8db5e8a45" providerId="LiveId" clId="{10AB9FE2-9012-46EF-B18A-C87D5526F6EE}" dt="2026-06-23T12:15:34.655" v="1066" actId="164"/>
          <ac:spMkLst>
            <pc:docMk/>
            <pc:sldMk cId="263619465" sldId="302"/>
            <ac:spMk id="10" creationId="{C300EB52-CFB5-CDEB-3D8A-3E6AC5ACB0DD}"/>
          </ac:spMkLst>
        </pc:spChg>
        <pc:spChg chg="mod topLvl">
          <ac:chgData name="Christopher Potter" userId="24ad2ef8db5e8a45" providerId="LiveId" clId="{10AB9FE2-9012-46EF-B18A-C87D5526F6EE}" dt="2026-06-23T12:15:45.278" v="1086" actId="1038"/>
          <ac:spMkLst>
            <pc:docMk/>
            <pc:sldMk cId="263619465" sldId="302"/>
            <ac:spMk id="11" creationId="{EAC4EC96-0DA4-02E4-B6A5-E535D1E11830}"/>
          </ac:spMkLst>
        </pc:spChg>
        <pc:spChg chg="mod topLvl">
          <ac:chgData name="Christopher Potter" userId="24ad2ef8db5e8a45" providerId="LiveId" clId="{10AB9FE2-9012-46EF-B18A-C87D5526F6EE}" dt="2026-06-23T12:14:57.723" v="1059" actId="164"/>
          <ac:spMkLst>
            <pc:docMk/>
            <pc:sldMk cId="263619465" sldId="302"/>
            <ac:spMk id="12" creationId="{66CE9779-136E-CD6A-B729-36E8613A4014}"/>
          </ac:spMkLst>
        </pc:spChg>
        <pc:spChg chg="mod topLvl">
          <ac:chgData name="Christopher Potter" userId="24ad2ef8db5e8a45" providerId="LiveId" clId="{10AB9FE2-9012-46EF-B18A-C87D5526F6EE}" dt="2026-06-23T12:15:34.655" v="1066" actId="164"/>
          <ac:spMkLst>
            <pc:docMk/>
            <pc:sldMk cId="263619465" sldId="302"/>
            <ac:spMk id="13" creationId="{E3D011A2-D76D-AC8C-F759-23E81C8D236D}"/>
          </ac:spMkLst>
        </pc:spChg>
        <pc:spChg chg="mod topLvl">
          <ac:chgData name="Christopher Potter" userId="24ad2ef8db5e8a45" providerId="LiveId" clId="{10AB9FE2-9012-46EF-B18A-C87D5526F6EE}" dt="2026-06-23T12:14:57.723" v="1059" actId="164"/>
          <ac:spMkLst>
            <pc:docMk/>
            <pc:sldMk cId="263619465" sldId="302"/>
            <ac:spMk id="14" creationId="{2AC85286-4AA6-C525-5772-BAA7AEC0D6EB}"/>
          </ac:spMkLst>
        </pc:spChg>
        <pc:spChg chg="add del mod">
          <ac:chgData name="Christopher Potter" userId="24ad2ef8db5e8a45" providerId="LiveId" clId="{10AB9FE2-9012-46EF-B18A-C87D5526F6EE}" dt="2026-06-23T12:16:23.883" v="1099" actId="478"/>
          <ac:spMkLst>
            <pc:docMk/>
            <pc:sldMk cId="263619465" sldId="302"/>
            <ac:spMk id="20" creationId="{DDCED5E9-AF07-B394-DF7A-520C21DD43FA}"/>
          </ac:spMkLst>
        </pc:spChg>
        <pc:grpChg chg="add del mod">
          <ac:chgData name="Christopher Potter" userId="24ad2ef8db5e8a45" providerId="LiveId" clId="{10AB9FE2-9012-46EF-B18A-C87D5526F6EE}" dt="2026-06-23T12:14:27.942" v="1052" actId="165"/>
          <ac:grpSpMkLst>
            <pc:docMk/>
            <pc:sldMk cId="263619465" sldId="302"/>
            <ac:grpSpMk id="4" creationId="{C55D7DDF-FB40-A160-C6AB-449A9E0CB8BA}"/>
          </ac:grpSpMkLst>
        </pc:grpChg>
        <pc:grpChg chg="add mod">
          <ac:chgData name="Christopher Potter" userId="24ad2ef8db5e8a45" providerId="LiveId" clId="{10AB9FE2-9012-46EF-B18A-C87D5526F6EE}" dt="2026-06-23T12:14:57.723" v="1059" actId="164"/>
          <ac:grpSpMkLst>
            <pc:docMk/>
            <pc:sldMk cId="263619465" sldId="302"/>
            <ac:grpSpMk id="16" creationId="{328AA4FB-E4BD-45BF-01FB-8DB10E60AC18}"/>
          </ac:grpSpMkLst>
        </pc:grpChg>
        <pc:grpChg chg="add mod">
          <ac:chgData name="Christopher Potter" userId="24ad2ef8db5e8a45" providerId="LiveId" clId="{10AB9FE2-9012-46EF-B18A-C87D5526F6EE}" dt="2026-06-23T12:15:00.087" v="1060" actId="1076"/>
          <ac:grpSpMkLst>
            <pc:docMk/>
            <pc:sldMk cId="263619465" sldId="302"/>
            <ac:grpSpMk id="17" creationId="{D3CBB5DF-7A94-6E34-B17B-2C170B04B199}"/>
          </ac:grpSpMkLst>
        </pc:grpChg>
        <pc:grpChg chg="del mod">
          <ac:chgData name="Christopher Potter" userId="24ad2ef8db5e8a45" providerId="LiveId" clId="{10AB9FE2-9012-46EF-B18A-C87D5526F6EE}" dt="2026-06-23T12:15:29.969" v="1065" actId="165"/>
          <ac:grpSpMkLst>
            <pc:docMk/>
            <pc:sldMk cId="263619465" sldId="302"/>
            <ac:grpSpMk id="19" creationId="{DF7B0809-BFB2-17EC-9D74-8BA798A49215}"/>
          </ac:grpSpMkLst>
        </pc:grpChg>
        <pc:grpChg chg="add mod">
          <ac:chgData name="Christopher Potter" userId="24ad2ef8db5e8a45" providerId="LiveId" clId="{10AB9FE2-9012-46EF-B18A-C87D5526F6EE}" dt="2026-06-23T12:15:51.588" v="1098" actId="1038"/>
          <ac:grpSpMkLst>
            <pc:docMk/>
            <pc:sldMk cId="263619465" sldId="302"/>
            <ac:grpSpMk id="21" creationId="{B403E499-8FB6-7E96-EC69-5B811E55554A}"/>
          </ac:grpSpMkLst>
        </pc:grpChg>
        <pc:cxnChg chg="del">
          <ac:chgData name="Christopher Potter" userId="24ad2ef8db5e8a45" providerId="LiveId" clId="{10AB9FE2-9012-46EF-B18A-C87D5526F6EE}" dt="2026-06-23T12:13:16.593" v="1033" actId="478"/>
          <ac:cxnSpMkLst>
            <pc:docMk/>
            <pc:sldMk cId="263619465" sldId="302"/>
            <ac:cxnSpMk id="8" creationId="{12DC1F3E-8013-5AA6-B9FE-19C6AB0BAC21}"/>
          </ac:cxnSpMkLst>
        </pc:cxnChg>
        <pc:cxnChg chg="del">
          <ac:chgData name="Christopher Potter" userId="24ad2ef8db5e8a45" providerId="LiveId" clId="{10AB9FE2-9012-46EF-B18A-C87D5526F6EE}" dt="2026-06-23T12:13:19.575" v="1034" actId="478"/>
          <ac:cxnSpMkLst>
            <pc:docMk/>
            <pc:sldMk cId="263619465" sldId="302"/>
            <ac:cxnSpMk id="15" creationId="{7C85D564-D6AA-5D79-C92E-5A38DA127DE0}"/>
          </ac:cxnSpMkLst>
        </pc:cxnChg>
      </pc:sldChg>
      <pc:sldChg chg="delSp modSp add mod">
        <pc:chgData name="Christopher Potter" userId="24ad2ef8db5e8a45" providerId="LiveId" clId="{10AB9FE2-9012-46EF-B18A-C87D5526F6EE}" dt="2026-06-23T12:34:23.161" v="1521" actId="20577"/>
        <pc:sldMkLst>
          <pc:docMk/>
          <pc:sldMk cId="99020541" sldId="303"/>
        </pc:sldMkLst>
        <pc:spChg chg="mod">
          <ac:chgData name="Christopher Potter" userId="24ad2ef8db5e8a45" providerId="LiveId" clId="{10AB9FE2-9012-46EF-B18A-C87D5526F6EE}" dt="2026-06-23T12:34:23.161" v="1521" actId="20577"/>
          <ac:spMkLst>
            <pc:docMk/>
            <pc:sldMk cId="99020541" sldId="303"/>
            <ac:spMk id="2" creationId="{58668B96-9FF2-18CA-D12D-3A3B3AF21B87}"/>
          </ac:spMkLst>
        </pc:spChg>
        <pc:spChg chg="mod">
          <ac:chgData name="Christopher Potter" userId="24ad2ef8db5e8a45" providerId="LiveId" clId="{10AB9FE2-9012-46EF-B18A-C87D5526F6EE}" dt="2026-06-23T12:32:42.562" v="1309" actId="6549"/>
          <ac:spMkLst>
            <pc:docMk/>
            <pc:sldMk cId="99020541" sldId="303"/>
            <ac:spMk id="3" creationId="{1FC80A48-DA0F-AA51-DB76-F7B5581D388B}"/>
          </ac:spMkLst>
        </pc:spChg>
        <pc:grpChg chg="del">
          <ac:chgData name="Christopher Potter" userId="24ad2ef8db5e8a45" providerId="LiveId" clId="{10AB9FE2-9012-46EF-B18A-C87D5526F6EE}" dt="2026-06-23T12:21:31.758" v="1103" actId="478"/>
          <ac:grpSpMkLst>
            <pc:docMk/>
            <pc:sldMk cId="99020541" sldId="303"/>
            <ac:grpSpMk id="17" creationId="{8A325479-9331-D2F8-2547-D482C6EC333F}"/>
          </ac:grpSpMkLst>
        </pc:grpChg>
        <pc:grpChg chg="del">
          <ac:chgData name="Christopher Potter" userId="24ad2ef8db5e8a45" providerId="LiveId" clId="{10AB9FE2-9012-46EF-B18A-C87D5526F6EE}" dt="2026-06-23T12:21:31.758" v="1103" actId="478"/>
          <ac:grpSpMkLst>
            <pc:docMk/>
            <pc:sldMk cId="99020541" sldId="303"/>
            <ac:grpSpMk id="21" creationId="{C9926DC9-6776-0B2B-EEE1-972B7F934273}"/>
          </ac:grpSpMkLst>
        </pc:grpChg>
      </pc:sldChg>
      <pc:sldChg chg="add">
        <pc:chgData name="Christopher Potter" userId="24ad2ef8db5e8a45" providerId="LiveId" clId="{10AB9FE2-9012-46EF-B18A-C87D5526F6EE}" dt="2026-06-23T12:30:15.856" v="1209" actId="2890"/>
        <pc:sldMkLst>
          <pc:docMk/>
          <pc:sldMk cId="42406889" sldId="304"/>
        </pc:sldMkLst>
      </pc:sldChg>
      <pc:sldChg chg="modSp add mod">
        <pc:chgData name="Christopher Potter" userId="24ad2ef8db5e8a45" providerId="LiveId" clId="{10AB9FE2-9012-46EF-B18A-C87D5526F6EE}" dt="2026-06-23T12:35:04.583" v="1533" actId="6549"/>
        <pc:sldMkLst>
          <pc:docMk/>
          <pc:sldMk cId="956856218" sldId="305"/>
        </pc:sldMkLst>
        <pc:spChg chg="mod">
          <ac:chgData name="Christopher Potter" userId="24ad2ef8db5e8a45" providerId="LiveId" clId="{10AB9FE2-9012-46EF-B18A-C87D5526F6EE}" dt="2026-06-23T12:34:37.796" v="1526" actId="20577"/>
          <ac:spMkLst>
            <pc:docMk/>
            <pc:sldMk cId="956856218" sldId="305"/>
            <ac:spMk id="2" creationId="{37FA1756-6D00-F168-81B8-0227CBD0A896}"/>
          </ac:spMkLst>
        </pc:spChg>
        <pc:spChg chg="mod">
          <ac:chgData name="Christopher Potter" userId="24ad2ef8db5e8a45" providerId="LiveId" clId="{10AB9FE2-9012-46EF-B18A-C87D5526F6EE}" dt="2026-06-23T12:35:04.583" v="1533" actId="6549"/>
          <ac:spMkLst>
            <pc:docMk/>
            <pc:sldMk cId="956856218" sldId="305"/>
            <ac:spMk id="3" creationId="{868A031B-0DD8-3581-02F8-2B81D6B75ADC}"/>
          </ac:spMkLst>
        </pc:spChg>
      </pc:sldChg>
      <pc:sldChg chg="modSp add del ord modAnim">
        <pc:chgData name="Christopher Potter" userId="24ad2ef8db5e8a45" providerId="LiveId" clId="{10AB9FE2-9012-46EF-B18A-C87D5526F6EE}" dt="2026-06-23T12:32:28.264" v="1304" actId="2890"/>
        <pc:sldMkLst>
          <pc:docMk/>
          <pc:sldMk cId="3425926630" sldId="305"/>
        </pc:sldMkLst>
        <pc:spChg chg="mod">
          <ac:chgData name="Christopher Potter" userId="24ad2ef8db5e8a45" providerId="LiveId" clId="{10AB9FE2-9012-46EF-B18A-C87D5526F6EE}" dt="2026-06-23T12:32:13.185" v="1299" actId="6549"/>
          <ac:spMkLst>
            <pc:docMk/>
            <pc:sldMk cId="3425926630" sldId="305"/>
            <ac:spMk id="3" creationId="{02DB3985-09D0-6376-21FD-E578BE89328E}"/>
          </ac:spMkLst>
        </pc:spChg>
      </pc:sldChg>
      <pc:sldChg chg="add del replId">
        <pc:chgData name="Christopher Potter" userId="24ad2ef8db5e8a45" providerId="LiveId" clId="{10AB9FE2-9012-46EF-B18A-C87D5526F6EE}" dt="2026-06-23T12:32:28.264" v="1304" actId="2890"/>
        <pc:sldMkLst>
          <pc:docMk/>
          <pc:sldMk cId="854061794" sldId="306"/>
        </pc:sldMkLst>
      </pc:sldChg>
      <pc:sldChg chg="addSp delSp modSp add mod delAnim modAnim">
        <pc:chgData name="Christopher Potter" userId="24ad2ef8db5e8a45" providerId="LiveId" clId="{10AB9FE2-9012-46EF-B18A-C87D5526F6EE}" dt="2026-06-23T13:00:12.020" v="1894"/>
        <pc:sldMkLst>
          <pc:docMk/>
          <pc:sldMk cId="3871826557" sldId="306"/>
        </pc:sldMkLst>
        <pc:spChg chg="mod">
          <ac:chgData name="Christopher Potter" userId="24ad2ef8db5e8a45" providerId="LiveId" clId="{10AB9FE2-9012-46EF-B18A-C87D5526F6EE}" dt="2026-06-23T12:43:50.455" v="1553" actId="20577"/>
          <ac:spMkLst>
            <pc:docMk/>
            <pc:sldMk cId="3871826557" sldId="306"/>
            <ac:spMk id="2" creationId="{0891818C-DB12-E3A0-0A48-19C1D06DE72D}"/>
          </ac:spMkLst>
        </pc:spChg>
        <pc:spChg chg="del">
          <ac:chgData name="Christopher Potter" userId="24ad2ef8db5e8a45" providerId="LiveId" clId="{10AB9FE2-9012-46EF-B18A-C87D5526F6EE}" dt="2026-06-23T12:47:16.650" v="1697" actId="478"/>
          <ac:spMkLst>
            <pc:docMk/>
            <pc:sldMk cId="3871826557" sldId="306"/>
            <ac:spMk id="3" creationId="{3DC5758D-90AC-C28F-401B-CC754909D008}"/>
          </ac:spMkLst>
        </pc:spChg>
        <pc:grpChg chg="del">
          <ac:chgData name="Christopher Potter" userId="24ad2ef8db5e8a45" providerId="LiveId" clId="{10AB9FE2-9012-46EF-B18A-C87D5526F6EE}" dt="2026-06-23T12:43:54.861" v="1554" actId="478"/>
          <ac:grpSpMkLst>
            <pc:docMk/>
            <pc:sldMk cId="3871826557" sldId="306"/>
            <ac:grpSpMk id="17" creationId="{409AA5E9-83A3-EFAF-1B42-AAFB94B01621}"/>
          </ac:grpSpMkLst>
        </pc:grpChg>
        <pc:grpChg chg="del">
          <ac:chgData name="Christopher Potter" userId="24ad2ef8db5e8a45" providerId="LiveId" clId="{10AB9FE2-9012-46EF-B18A-C87D5526F6EE}" dt="2026-06-23T12:43:54.861" v="1554" actId="478"/>
          <ac:grpSpMkLst>
            <pc:docMk/>
            <pc:sldMk cId="3871826557" sldId="306"/>
            <ac:grpSpMk id="21" creationId="{FEDA6968-0547-7329-CC63-A0F0628FB1F9}"/>
          </ac:grpSpMkLst>
        </pc:grpChg>
        <pc:graphicFrameChg chg="add mod modGraphic">
          <ac:chgData name="Christopher Potter" userId="24ad2ef8db5e8a45" providerId="LiveId" clId="{10AB9FE2-9012-46EF-B18A-C87D5526F6EE}" dt="2026-06-23T12:47:57.124" v="1705" actId="554"/>
          <ac:graphicFrameMkLst>
            <pc:docMk/>
            <pc:sldMk cId="3871826557" sldId="306"/>
            <ac:graphicFrameMk id="4" creationId="{5A62D4DB-3A0C-48BE-33B8-690D2A79EEEA}"/>
          </ac:graphicFrameMkLst>
        </pc:graphicFrameChg>
        <pc:graphicFrameChg chg="add mod ord modGraphic">
          <ac:chgData name="Christopher Potter" userId="24ad2ef8db5e8a45" providerId="LiveId" clId="{10AB9FE2-9012-46EF-B18A-C87D5526F6EE}" dt="2026-06-23T12:48:01.023" v="1706" actId="167"/>
          <ac:graphicFrameMkLst>
            <pc:docMk/>
            <pc:sldMk cId="3871826557" sldId="306"/>
            <ac:graphicFrameMk id="8" creationId="{834747E2-2D61-98C0-2071-246668A3957D}"/>
          </ac:graphicFrameMkLst>
        </pc:graphicFrameChg>
      </pc:sldChg>
      <pc:sldChg chg="addSp delSp modSp add mod">
        <pc:chgData name="Christopher Potter" userId="24ad2ef8db5e8a45" providerId="LiveId" clId="{10AB9FE2-9012-46EF-B18A-C87D5526F6EE}" dt="2026-06-23T12:51:56.904" v="1759" actId="20577"/>
        <pc:sldMkLst>
          <pc:docMk/>
          <pc:sldMk cId="2890844446" sldId="307"/>
        </pc:sldMkLst>
        <pc:spChg chg="mod">
          <ac:chgData name="Christopher Potter" userId="24ad2ef8db5e8a45" providerId="LiveId" clId="{10AB9FE2-9012-46EF-B18A-C87D5526F6EE}" dt="2026-06-23T12:48:32.482" v="1713" actId="20577"/>
          <ac:spMkLst>
            <pc:docMk/>
            <pc:sldMk cId="2890844446" sldId="307"/>
            <ac:spMk id="2" creationId="{981F697A-48CB-82B5-202A-8E9C767948C8}"/>
          </ac:spMkLst>
        </pc:spChg>
        <pc:spChg chg="mod">
          <ac:chgData name="Christopher Potter" userId="24ad2ef8db5e8a45" providerId="LiveId" clId="{10AB9FE2-9012-46EF-B18A-C87D5526F6EE}" dt="2026-06-23T12:51:56.904" v="1759" actId="20577"/>
          <ac:spMkLst>
            <pc:docMk/>
            <pc:sldMk cId="2890844446" sldId="307"/>
            <ac:spMk id="3" creationId="{6BB2DAFB-1659-14CB-A88B-F270C62AADEA}"/>
          </ac:spMkLst>
        </pc:spChg>
        <pc:spChg chg="add mod">
          <ac:chgData name="Christopher Potter" userId="24ad2ef8db5e8a45" providerId="LiveId" clId="{10AB9FE2-9012-46EF-B18A-C87D5526F6EE}" dt="2026-06-23T12:51:30.523" v="1753" actId="164"/>
          <ac:spMkLst>
            <pc:docMk/>
            <pc:sldMk cId="2890844446" sldId="307"/>
            <ac:spMk id="4" creationId="{6F2A576B-3FD4-5FCB-6CC8-881D36CF36E7}"/>
          </ac:spMkLst>
        </pc:spChg>
        <pc:spChg chg="mod topLvl">
          <ac:chgData name="Christopher Potter" userId="24ad2ef8db5e8a45" providerId="LiveId" clId="{10AB9FE2-9012-46EF-B18A-C87D5526F6EE}" dt="2026-06-23T12:51:30.523" v="1753" actId="164"/>
          <ac:spMkLst>
            <pc:docMk/>
            <pc:sldMk cId="2890844446" sldId="307"/>
            <ac:spMk id="5" creationId="{8C5BE27B-DEAB-39C8-9B72-DB90B5732D1D}"/>
          </ac:spMkLst>
        </pc:spChg>
        <pc:spChg chg="del">
          <ac:chgData name="Christopher Potter" userId="24ad2ef8db5e8a45" providerId="LiveId" clId="{10AB9FE2-9012-46EF-B18A-C87D5526F6EE}" dt="2026-06-23T12:48:44.354" v="1714" actId="478"/>
          <ac:spMkLst>
            <pc:docMk/>
            <pc:sldMk cId="2890844446" sldId="307"/>
            <ac:spMk id="7" creationId="{4B46A222-CD16-CFB2-3A93-AE704D9E0FF2}"/>
          </ac:spMkLst>
        </pc:spChg>
        <pc:spChg chg="mod">
          <ac:chgData name="Christopher Potter" userId="24ad2ef8db5e8a45" providerId="LiveId" clId="{10AB9FE2-9012-46EF-B18A-C87D5526F6EE}" dt="2026-06-23T12:51:20.736" v="1751" actId="20577"/>
          <ac:spMkLst>
            <pc:docMk/>
            <pc:sldMk cId="2890844446" sldId="307"/>
            <ac:spMk id="9" creationId="{15C82B77-8BAF-87D6-0640-DF23AE2D4CB5}"/>
          </ac:spMkLst>
        </pc:spChg>
        <pc:spChg chg="mod">
          <ac:chgData name="Christopher Potter" userId="24ad2ef8db5e8a45" providerId="LiveId" clId="{10AB9FE2-9012-46EF-B18A-C87D5526F6EE}" dt="2026-06-23T12:51:20.736" v="1751" actId="20577"/>
          <ac:spMkLst>
            <pc:docMk/>
            <pc:sldMk cId="2890844446" sldId="307"/>
            <ac:spMk id="10" creationId="{21073C87-2C7B-0BD2-FE67-67B46D0E069C}"/>
          </ac:spMkLst>
        </pc:spChg>
        <pc:spChg chg="mod">
          <ac:chgData name="Christopher Potter" userId="24ad2ef8db5e8a45" providerId="LiveId" clId="{10AB9FE2-9012-46EF-B18A-C87D5526F6EE}" dt="2026-06-23T12:51:20.736" v="1751" actId="20577"/>
          <ac:spMkLst>
            <pc:docMk/>
            <pc:sldMk cId="2890844446" sldId="307"/>
            <ac:spMk id="11" creationId="{0B684D19-48E1-4B91-BE4E-4A644E3B9AFC}"/>
          </ac:spMkLst>
        </pc:spChg>
        <pc:spChg chg="mod topLvl">
          <ac:chgData name="Christopher Potter" userId="24ad2ef8db5e8a45" providerId="LiveId" clId="{10AB9FE2-9012-46EF-B18A-C87D5526F6EE}" dt="2026-06-23T12:51:30.523" v="1753" actId="164"/>
          <ac:spMkLst>
            <pc:docMk/>
            <pc:sldMk cId="2890844446" sldId="307"/>
            <ac:spMk id="12" creationId="{BC0FFAF0-976B-87E7-47D0-BBA8772ABC5C}"/>
          </ac:spMkLst>
        </pc:spChg>
        <pc:spChg chg="mod">
          <ac:chgData name="Christopher Potter" userId="24ad2ef8db5e8a45" providerId="LiveId" clId="{10AB9FE2-9012-46EF-B18A-C87D5526F6EE}" dt="2026-06-23T12:51:20.736" v="1751" actId="20577"/>
          <ac:spMkLst>
            <pc:docMk/>
            <pc:sldMk cId="2890844446" sldId="307"/>
            <ac:spMk id="13" creationId="{CBB21547-F599-09B1-8DF6-F1704A8AE48A}"/>
          </ac:spMkLst>
        </pc:spChg>
        <pc:spChg chg="mod topLvl">
          <ac:chgData name="Christopher Potter" userId="24ad2ef8db5e8a45" providerId="LiveId" clId="{10AB9FE2-9012-46EF-B18A-C87D5526F6EE}" dt="2026-06-23T12:51:30.523" v="1753" actId="164"/>
          <ac:spMkLst>
            <pc:docMk/>
            <pc:sldMk cId="2890844446" sldId="307"/>
            <ac:spMk id="14" creationId="{C86461AE-F7A5-4D70-A174-17498B6A88EF}"/>
          </ac:spMkLst>
        </pc:spChg>
        <pc:grpChg chg="del">
          <ac:chgData name="Christopher Potter" userId="24ad2ef8db5e8a45" providerId="LiveId" clId="{10AB9FE2-9012-46EF-B18A-C87D5526F6EE}" dt="2026-06-23T12:48:44.354" v="1714" actId="478"/>
          <ac:grpSpMkLst>
            <pc:docMk/>
            <pc:sldMk cId="2890844446" sldId="307"/>
            <ac:grpSpMk id="16" creationId="{FD1C3B64-AD2A-6D02-94CF-79ADF45C8F20}"/>
          </ac:grpSpMkLst>
        </pc:grpChg>
        <pc:grpChg chg="del mod">
          <ac:chgData name="Christopher Potter" userId="24ad2ef8db5e8a45" providerId="LiveId" clId="{10AB9FE2-9012-46EF-B18A-C87D5526F6EE}" dt="2026-06-23T12:49:53.713" v="1728" actId="165"/>
          <ac:grpSpMkLst>
            <pc:docMk/>
            <pc:sldMk cId="2890844446" sldId="307"/>
            <ac:grpSpMk id="17" creationId="{97B9A70B-1F33-6DF5-749B-7DF60E880D68}"/>
          </ac:grpSpMkLst>
        </pc:grpChg>
        <pc:grpChg chg="mod">
          <ac:chgData name="Christopher Potter" userId="24ad2ef8db5e8a45" providerId="LiveId" clId="{10AB9FE2-9012-46EF-B18A-C87D5526F6EE}" dt="2026-06-23T12:51:44.092" v="1755" actId="1076"/>
          <ac:grpSpMkLst>
            <pc:docMk/>
            <pc:sldMk cId="2890844446" sldId="307"/>
            <ac:grpSpMk id="21" creationId="{599F9F01-8E95-3A34-66B4-38A6C2FECD6B}"/>
          </ac:grpSpMkLst>
        </pc:grpChg>
        <pc:grpChg chg="add mod">
          <ac:chgData name="Christopher Potter" userId="24ad2ef8db5e8a45" providerId="LiveId" clId="{10AB9FE2-9012-46EF-B18A-C87D5526F6EE}" dt="2026-06-23T12:51:34.172" v="1754" actId="1076"/>
          <ac:grpSpMkLst>
            <pc:docMk/>
            <pc:sldMk cId="2890844446" sldId="307"/>
            <ac:grpSpMk id="24" creationId="{249F0F15-F57A-48A6-85E7-F1D1D840A315}"/>
          </ac:grpSpMkLst>
        </pc:grpChg>
        <pc:cxnChg chg="add mod">
          <ac:chgData name="Christopher Potter" userId="24ad2ef8db5e8a45" providerId="LiveId" clId="{10AB9FE2-9012-46EF-B18A-C87D5526F6EE}" dt="2026-06-23T12:51:30.523" v="1753" actId="164"/>
          <ac:cxnSpMkLst>
            <pc:docMk/>
            <pc:sldMk cId="2890844446" sldId="307"/>
            <ac:cxnSpMk id="8" creationId="{E16EF3C2-0F66-5C1D-FC58-134A194AB996}"/>
          </ac:cxnSpMkLst>
        </pc:cxnChg>
        <pc:cxnChg chg="add mod">
          <ac:chgData name="Christopher Potter" userId="24ad2ef8db5e8a45" providerId="LiveId" clId="{10AB9FE2-9012-46EF-B18A-C87D5526F6EE}" dt="2026-06-23T12:51:30.523" v="1753" actId="164"/>
          <ac:cxnSpMkLst>
            <pc:docMk/>
            <pc:sldMk cId="2890844446" sldId="307"/>
            <ac:cxnSpMk id="15" creationId="{ECD8C85F-634B-FC9A-7F1F-C2B676CB2A54}"/>
          </ac:cxnSpMkLst>
        </pc:cxnChg>
      </pc:sldChg>
      <pc:sldChg chg="add del">
        <pc:chgData name="Christopher Potter" userId="24ad2ef8db5e8a45" providerId="LiveId" clId="{10AB9FE2-9012-46EF-B18A-C87D5526F6EE}" dt="2026-06-23T11:41:58.184" v="391" actId="47"/>
        <pc:sldMkLst>
          <pc:docMk/>
          <pc:sldMk cId="2314953226" sldId="308"/>
        </pc:sldMkLst>
      </pc:sldChg>
      <pc:sldChg chg="addSp delSp modSp add mod">
        <pc:chgData name="Christopher Potter" userId="24ad2ef8db5e8a45" providerId="LiveId" clId="{10AB9FE2-9012-46EF-B18A-C87D5526F6EE}" dt="2026-06-23T12:59:59.323" v="1893" actId="6549"/>
        <pc:sldMkLst>
          <pc:docMk/>
          <pc:sldMk cId="2441421521" sldId="308"/>
        </pc:sldMkLst>
        <pc:spChg chg="mod ord">
          <ac:chgData name="Christopher Potter" userId="24ad2ef8db5e8a45" providerId="LiveId" clId="{10AB9FE2-9012-46EF-B18A-C87D5526F6EE}" dt="2026-06-23T12:59:59.323" v="1893" actId="6549"/>
          <ac:spMkLst>
            <pc:docMk/>
            <pc:sldMk cId="2441421521" sldId="308"/>
            <ac:spMk id="2" creationId="{4562684D-C3A9-9695-E9AA-5F236C8EC789}"/>
          </ac:spMkLst>
        </pc:spChg>
        <pc:spChg chg="mod">
          <ac:chgData name="Christopher Potter" userId="24ad2ef8db5e8a45" providerId="LiveId" clId="{10AB9FE2-9012-46EF-B18A-C87D5526F6EE}" dt="2026-06-23T12:55:56.493" v="1824" actId="20577"/>
          <ac:spMkLst>
            <pc:docMk/>
            <pc:sldMk cId="2441421521" sldId="308"/>
            <ac:spMk id="3" creationId="{94554A44-EE61-69F0-83CB-431825CF03D7}"/>
          </ac:spMkLst>
        </pc:spChg>
        <pc:spChg chg="mod">
          <ac:chgData name="Christopher Potter" userId="24ad2ef8db5e8a45" providerId="LiveId" clId="{10AB9FE2-9012-46EF-B18A-C87D5526F6EE}" dt="2026-06-23T12:55:42.446" v="1821" actId="20577"/>
          <ac:spMkLst>
            <pc:docMk/>
            <pc:sldMk cId="2441421521" sldId="308"/>
            <ac:spMk id="9" creationId="{C89BB3F4-EFA8-9C73-CE60-52A1F1CDD1D2}"/>
          </ac:spMkLst>
        </pc:spChg>
        <pc:spChg chg="mod">
          <ac:chgData name="Christopher Potter" userId="24ad2ef8db5e8a45" providerId="LiveId" clId="{10AB9FE2-9012-46EF-B18A-C87D5526F6EE}" dt="2026-06-23T12:57:05.533" v="1868" actId="403"/>
          <ac:spMkLst>
            <pc:docMk/>
            <pc:sldMk cId="2441421521" sldId="308"/>
            <ac:spMk id="10" creationId="{80A06E72-92B5-59E3-1494-008D95EC52C0}"/>
          </ac:spMkLst>
        </pc:spChg>
        <pc:spChg chg="mod">
          <ac:chgData name="Christopher Potter" userId="24ad2ef8db5e8a45" providerId="LiveId" clId="{10AB9FE2-9012-46EF-B18A-C87D5526F6EE}" dt="2026-06-23T12:55:42.446" v="1821" actId="20577"/>
          <ac:spMkLst>
            <pc:docMk/>
            <pc:sldMk cId="2441421521" sldId="308"/>
            <ac:spMk id="11" creationId="{76052A74-E9B1-96ED-0CCC-CB959D4CEDEA}"/>
          </ac:spMkLst>
        </pc:spChg>
        <pc:spChg chg="mod">
          <ac:chgData name="Christopher Potter" userId="24ad2ef8db5e8a45" providerId="LiveId" clId="{10AB9FE2-9012-46EF-B18A-C87D5526F6EE}" dt="2026-06-23T12:55:42.446" v="1821" actId="20577"/>
          <ac:spMkLst>
            <pc:docMk/>
            <pc:sldMk cId="2441421521" sldId="308"/>
            <ac:spMk id="13" creationId="{4194CB4C-1169-33A1-0613-CDF5936BADFD}"/>
          </ac:spMkLst>
        </pc:spChg>
        <pc:spChg chg="mod">
          <ac:chgData name="Christopher Potter" userId="24ad2ef8db5e8a45" providerId="LiveId" clId="{10AB9FE2-9012-46EF-B18A-C87D5526F6EE}" dt="2026-06-23T12:55:16.970" v="1819" actId="20577"/>
          <ac:spMkLst>
            <pc:docMk/>
            <pc:sldMk cId="2441421521" sldId="308"/>
            <ac:spMk id="16" creationId="{D2164CDC-F6CA-6E33-10B9-BBF072C70A90}"/>
          </ac:spMkLst>
        </pc:spChg>
        <pc:spChg chg="mod">
          <ac:chgData name="Christopher Potter" userId="24ad2ef8db5e8a45" providerId="LiveId" clId="{10AB9FE2-9012-46EF-B18A-C87D5526F6EE}" dt="2026-06-23T12:56:26.500" v="1853" actId="403"/>
          <ac:spMkLst>
            <pc:docMk/>
            <pc:sldMk cId="2441421521" sldId="308"/>
            <ac:spMk id="17" creationId="{573FCDAF-D056-E316-FFFA-6B31B19D0C70}"/>
          </ac:spMkLst>
        </pc:spChg>
        <pc:spChg chg="mod">
          <ac:chgData name="Christopher Potter" userId="24ad2ef8db5e8a45" providerId="LiveId" clId="{10AB9FE2-9012-46EF-B18A-C87D5526F6EE}" dt="2026-06-23T12:55:16.970" v="1819" actId="20577"/>
          <ac:spMkLst>
            <pc:docMk/>
            <pc:sldMk cId="2441421521" sldId="308"/>
            <ac:spMk id="18" creationId="{28A0C869-C185-784F-DAF0-EA5B84283D74}"/>
          </ac:spMkLst>
        </pc:spChg>
        <pc:spChg chg="mod">
          <ac:chgData name="Christopher Potter" userId="24ad2ef8db5e8a45" providerId="LiveId" clId="{10AB9FE2-9012-46EF-B18A-C87D5526F6EE}" dt="2026-06-23T12:55:16.970" v="1819" actId="20577"/>
          <ac:spMkLst>
            <pc:docMk/>
            <pc:sldMk cId="2441421521" sldId="308"/>
            <ac:spMk id="19" creationId="{4416FE35-1B7F-9A88-9A87-25826A15211F}"/>
          </ac:spMkLst>
        </pc:spChg>
        <pc:spChg chg="add del">
          <ac:chgData name="Christopher Potter" userId="24ad2ef8db5e8a45" providerId="LiveId" clId="{10AB9FE2-9012-46EF-B18A-C87D5526F6EE}" dt="2026-06-23T12:56:57.447" v="1856" actId="478"/>
          <ac:spMkLst>
            <pc:docMk/>
            <pc:sldMk cId="2441421521" sldId="308"/>
            <ac:spMk id="22" creationId="{CE9C0D49-64A7-26B5-1D39-A4496DF69EB6}"/>
          </ac:spMkLst>
        </pc:spChg>
        <pc:grpChg chg="add mod">
          <ac:chgData name="Christopher Potter" userId="24ad2ef8db5e8a45" providerId="LiveId" clId="{10AB9FE2-9012-46EF-B18A-C87D5526F6EE}" dt="2026-06-23T12:55:16.970" v="1819" actId="20577"/>
          <ac:grpSpMkLst>
            <pc:docMk/>
            <pc:sldMk cId="2441421521" sldId="308"/>
            <ac:grpSpMk id="7" creationId="{CEE2F5A2-0274-F865-644A-BF7F0763D6E0}"/>
          </ac:grpSpMkLst>
        </pc:grpChg>
        <pc:grpChg chg="mod">
          <ac:chgData name="Christopher Potter" userId="24ad2ef8db5e8a45" providerId="LiveId" clId="{10AB9FE2-9012-46EF-B18A-C87D5526F6EE}" dt="2026-06-23T12:55:42.446" v="1821" actId="20577"/>
          <ac:grpSpMkLst>
            <pc:docMk/>
            <pc:sldMk cId="2441421521" sldId="308"/>
            <ac:grpSpMk id="21" creationId="{DD811E19-A145-47D1-BC73-4FC017CCFA2D}"/>
          </ac:grpSpMkLst>
        </pc:grpChg>
        <pc:grpChg chg="del">
          <ac:chgData name="Christopher Potter" userId="24ad2ef8db5e8a45" providerId="LiveId" clId="{10AB9FE2-9012-46EF-B18A-C87D5526F6EE}" dt="2026-06-23T12:53:27.923" v="1790" actId="478"/>
          <ac:grpSpMkLst>
            <pc:docMk/>
            <pc:sldMk cId="2441421521" sldId="308"/>
            <ac:grpSpMk id="24" creationId="{1355A3BE-90AE-B784-7A62-543E912F1BF0}"/>
          </ac:grpSpMkLst>
        </pc:grpChg>
      </pc:sldChg>
      <pc:sldChg chg="modSp add mod">
        <pc:chgData name="Christopher Potter" userId="24ad2ef8db5e8a45" providerId="LiveId" clId="{10AB9FE2-9012-46EF-B18A-C87D5526F6EE}" dt="2026-06-23T12:58:42.723" v="1891" actId="20577"/>
        <pc:sldMkLst>
          <pc:docMk/>
          <pc:sldMk cId="1180060623" sldId="309"/>
        </pc:sldMkLst>
        <pc:spChg chg="mod">
          <ac:chgData name="Christopher Potter" userId="24ad2ef8db5e8a45" providerId="LiveId" clId="{10AB9FE2-9012-46EF-B18A-C87D5526F6EE}" dt="2026-06-23T12:58:40.243" v="1887"/>
          <ac:spMkLst>
            <pc:docMk/>
            <pc:sldMk cId="1180060623" sldId="309"/>
            <ac:spMk id="2" creationId="{2252CCE2-3CF3-D1CC-451B-F854419F9E92}"/>
          </ac:spMkLst>
        </pc:spChg>
        <pc:spChg chg="mod">
          <ac:chgData name="Christopher Potter" userId="24ad2ef8db5e8a45" providerId="LiveId" clId="{10AB9FE2-9012-46EF-B18A-C87D5526F6EE}" dt="2026-06-23T12:58:42.723" v="1891" actId="20577"/>
          <ac:spMkLst>
            <pc:docMk/>
            <pc:sldMk cId="1180060623" sldId="309"/>
            <ac:spMk id="3" creationId="{D915A3BD-7D2D-CF91-5601-E1DA58A34B88}"/>
          </ac:spMkLst>
        </pc:spChg>
      </pc:sldChg>
      <pc:sldChg chg="modSp add del mod">
        <pc:chgData name="Christopher Potter" userId="24ad2ef8db5e8a45" providerId="LiveId" clId="{10AB9FE2-9012-46EF-B18A-C87D5526F6EE}" dt="2026-06-23T11:41:53.342" v="390" actId="47"/>
        <pc:sldMkLst>
          <pc:docMk/>
          <pc:sldMk cId="3732478360" sldId="309"/>
        </pc:sldMkLst>
        <pc:spChg chg="mod">
          <ac:chgData name="Christopher Potter" userId="24ad2ef8db5e8a45" providerId="LiveId" clId="{10AB9FE2-9012-46EF-B18A-C87D5526F6EE}" dt="2026-06-23T11:40:02.456" v="383" actId="20577"/>
          <ac:spMkLst>
            <pc:docMk/>
            <pc:sldMk cId="3732478360" sldId="309"/>
            <ac:spMk id="2" creationId="{DA144585-9995-292E-4838-94B6F5036A66}"/>
          </ac:spMkLst>
        </pc:spChg>
        <pc:spChg chg="mod">
          <ac:chgData name="Christopher Potter" userId="24ad2ef8db5e8a45" providerId="LiveId" clId="{10AB9FE2-9012-46EF-B18A-C87D5526F6EE}" dt="2026-06-23T11:39:18.726" v="380" actId="20577"/>
          <ac:spMkLst>
            <pc:docMk/>
            <pc:sldMk cId="3732478360" sldId="309"/>
            <ac:spMk id="5" creationId="{26AA5492-C4F2-1CC6-4871-003E6DBF43ED}"/>
          </ac:spMkLst>
        </pc:spChg>
        <pc:spChg chg="mod">
          <ac:chgData name="Christopher Potter" userId="24ad2ef8db5e8a45" providerId="LiveId" clId="{10AB9FE2-9012-46EF-B18A-C87D5526F6EE}" dt="2026-06-23T11:39:18.726" v="380" actId="20577"/>
          <ac:spMkLst>
            <pc:docMk/>
            <pc:sldMk cId="3732478360" sldId="309"/>
            <ac:spMk id="9" creationId="{0715C7A2-0563-F2E1-1EED-FCB03C758584}"/>
          </ac:spMkLst>
        </pc:spChg>
        <pc:spChg chg="mod">
          <ac:chgData name="Christopher Potter" userId="24ad2ef8db5e8a45" providerId="LiveId" clId="{10AB9FE2-9012-46EF-B18A-C87D5526F6EE}" dt="2026-06-23T11:39:18.726" v="380" actId="20577"/>
          <ac:spMkLst>
            <pc:docMk/>
            <pc:sldMk cId="3732478360" sldId="309"/>
            <ac:spMk id="10" creationId="{CC23B474-2E94-AE9C-F382-13F94340EF8A}"/>
          </ac:spMkLst>
        </pc:spChg>
        <pc:spChg chg="mod">
          <ac:chgData name="Christopher Potter" userId="24ad2ef8db5e8a45" providerId="LiveId" clId="{10AB9FE2-9012-46EF-B18A-C87D5526F6EE}" dt="2026-06-23T11:39:18.726" v="380" actId="20577"/>
          <ac:spMkLst>
            <pc:docMk/>
            <pc:sldMk cId="3732478360" sldId="309"/>
            <ac:spMk id="11" creationId="{AFE51F91-5652-21A5-73A8-68A9ADFBC91F}"/>
          </ac:spMkLst>
        </pc:spChg>
        <pc:spChg chg="mod">
          <ac:chgData name="Christopher Potter" userId="24ad2ef8db5e8a45" providerId="LiveId" clId="{10AB9FE2-9012-46EF-B18A-C87D5526F6EE}" dt="2026-06-23T11:39:18.726" v="380" actId="20577"/>
          <ac:spMkLst>
            <pc:docMk/>
            <pc:sldMk cId="3732478360" sldId="309"/>
            <ac:spMk id="12" creationId="{A80C951A-4163-6D03-6F27-8D0AC33F3F9E}"/>
          </ac:spMkLst>
        </pc:spChg>
        <pc:spChg chg="mod">
          <ac:chgData name="Christopher Potter" userId="24ad2ef8db5e8a45" providerId="LiveId" clId="{10AB9FE2-9012-46EF-B18A-C87D5526F6EE}" dt="2026-06-23T11:39:18.726" v="380" actId="20577"/>
          <ac:spMkLst>
            <pc:docMk/>
            <pc:sldMk cId="3732478360" sldId="309"/>
            <ac:spMk id="13" creationId="{A1A082E4-AC76-B67E-4C28-6DCD41613C51}"/>
          </ac:spMkLst>
        </pc:spChg>
        <pc:grpChg chg="mod">
          <ac:chgData name="Christopher Potter" userId="24ad2ef8db5e8a45" providerId="LiveId" clId="{10AB9FE2-9012-46EF-B18A-C87D5526F6EE}" dt="2026-06-23T11:39:18.726" v="380" actId="20577"/>
          <ac:grpSpMkLst>
            <pc:docMk/>
            <pc:sldMk cId="3732478360" sldId="309"/>
            <ac:grpSpMk id="17" creationId="{46A6746C-58DE-8FD1-C781-3092589E1B64}"/>
          </ac:grpSpMkLst>
        </pc:grpChg>
        <pc:grpChg chg="mod">
          <ac:chgData name="Christopher Potter" userId="24ad2ef8db5e8a45" providerId="LiveId" clId="{10AB9FE2-9012-46EF-B18A-C87D5526F6EE}" dt="2026-06-23T11:39:18.726" v="380" actId="20577"/>
          <ac:grpSpMkLst>
            <pc:docMk/>
            <pc:sldMk cId="3732478360" sldId="309"/>
            <ac:grpSpMk id="21" creationId="{1FC04637-753F-2951-25A5-82F9A24FB942}"/>
          </ac:grpSpMkLst>
        </pc:grpChg>
        <pc:cxnChg chg="mod">
          <ac:chgData name="Christopher Potter" userId="24ad2ef8db5e8a45" providerId="LiveId" clId="{10AB9FE2-9012-46EF-B18A-C87D5526F6EE}" dt="2026-06-23T11:39:27.917" v="381" actId="14100"/>
          <ac:cxnSpMkLst>
            <pc:docMk/>
            <pc:sldMk cId="3732478360" sldId="309"/>
            <ac:cxnSpMk id="7" creationId="{F5837D40-CF3F-AA3D-DC00-41032AD1493A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BC10F-1B43-465D-B6CD-24CF866728E0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FE0754-FD39-49B7-AA14-74A52D78F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416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F280E-2BDC-74F7-7B58-6E71391704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6000"/>
            </a:lvl1pPr>
          </a:lstStyle>
          <a:p>
            <a:r>
              <a:rPr lang="en-GB" dirty="0"/>
              <a:t>Title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C140207-8B11-A892-77BE-9F534504D5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GB" dirty="0"/>
              <a:t>14 May 2026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4170D2-D74E-D83B-CBFB-93E474368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4" t="24577" r="9438" b="36719"/>
          <a:stretch>
            <a:fillRect/>
          </a:stretch>
        </p:blipFill>
        <p:spPr>
          <a:xfrm>
            <a:off x="10131731" y="5687220"/>
            <a:ext cx="2060269" cy="972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E3263C4-548B-467E-8646-9B49B60555EC}"/>
              </a:ext>
            </a:extLst>
          </p:cNvPr>
          <p:cNvSpPr txBox="1"/>
          <p:nvPr userDrawn="1"/>
        </p:nvSpPr>
        <p:spPr>
          <a:xfrm>
            <a:off x="10473260" y="6627168"/>
            <a:ext cx="17187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solidFill>
                  <a:schemeClr val="bg1">
                    <a:lumMod val="50000"/>
                  </a:schemeClr>
                </a:solidFill>
              </a:rPr>
              <a:t>© Southport Maths Tuition 2026</a:t>
            </a:r>
          </a:p>
        </p:txBody>
      </p:sp>
    </p:spTree>
    <p:extLst>
      <p:ext uri="{BB962C8B-B14F-4D97-AF65-F5344CB8AC3E}">
        <p14:creationId xmlns:p14="http://schemas.microsoft.com/office/powerpoint/2010/main" val="2897953667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board">
    <p:bg>
      <p:bgPr>
        <a:solidFill>
          <a:srgbClr val="B4C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67;p15">
            <a:extLst>
              <a:ext uri="{FF2B5EF4-FFF2-40B4-BE49-F238E27FC236}">
                <a16:creationId xmlns:a16="http://schemas.microsoft.com/office/drawing/2014/main" id="{216A9CF2-A779-45A9-8C8E-8C0F9FB4290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7080" t="5525" b="4925"/>
          <a:stretch/>
        </p:blipFill>
        <p:spPr>
          <a:xfrm rot="-602986">
            <a:off x="10658419" y="210644"/>
            <a:ext cx="1248421" cy="70206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52;p13">
            <a:extLst>
              <a:ext uri="{FF2B5EF4-FFF2-40B4-BE49-F238E27FC236}">
                <a16:creationId xmlns:a16="http://schemas.microsoft.com/office/drawing/2014/main" id="{1491A7B0-ED52-4045-8D46-2525A57955E3}"/>
              </a:ext>
            </a:extLst>
          </p:cNvPr>
          <p:cNvSpPr/>
          <p:nvPr userDrawn="1"/>
        </p:nvSpPr>
        <p:spPr>
          <a:xfrm>
            <a:off x="390619" y="301840"/>
            <a:ext cx="9516863" cy="5805997"/>
          </a:xfrm>
          <a:prstGeom prst="rect">
            <a:avLst/>
          </a:prstGeom>
          <a:solidFill>
            <a:schemeClr val="bg1"/>
          </a:soli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 sd="981765707">
                  <a:custGeom>
                    <a:avLst/>
                    <a:gdLst>
                      <a:gd name="connsiteX0" fmla="*/ 0 w 8945400"/>
                      <a:gd name="connsiteY0" fmla="*/ 0 h 5859262"/>
                      <a:gd name="connsiteX1" fmla="*/ 688108 w 8945400"/>
                      <a:gd name="connsiteY1" fmla="*/ 0 h 5859262"/>
                      <a:gd name="connsiteX2" fmla="*/ 1555123 w 8945400"/>
                      <a:gd name="connsiteY2" fmla="*/ 0 h 5859262"/>
                      <a:gd name="connsiteX3" fmla="*/ 2064323 w 8945400"/>
                      <a:gd name="connsiteY3" fmla="*/ 0 h 5859262"/>
                      <a:gd name="connsiteX4" fmla="*/ 2662977 w 8945400"/>
                      <a:gd name="connsiteY4" fmla="*/ 0 h 5859262"/>
                      <a:gd name="connsiteX5" fmla="*/ 3351084 w 8945400"/>
                      <a:gd name="connsiteY5" fmla="*/ 0 h 5859262"/>
                      <a:gd name="connsiteX6" fmla="*/ 4128646 w 8945400"/>
                      <a:gd name="connsiteY6" fmla="*/ 0 h 5859262"/>
                      <a:gd name="connsiteX7" fmla="*/ 4906208 w 8945400"/>
                      <a:gd name="connsiteY7" fmla="*/ 0 h 5859262"/>
                      <a:gd name="connsiteX8" fmla="*/ 5325954 w 8945400"/>
                      <a:gd name="connsiteY8" fmla="*/ 0 h 5859262"/>
                      <a:gd name="connsiteX9" fmla="*/ 5924607 w 8945400"/>
                      <a:gd name="connsiteY9" fmla="*/ 0 h 5859262"/>
                      <a:gd name="connsiteX10" fmla="*/ 6702169 w 8945400"/>
                      <a:gd name="connsiteY10" fmla="*/ 0 h 5859262"/>
                      <a:gd name="connsiteX11" fmla="*/ 7569185 w 8945400"/>
                      <a:gd name="connsiteY11" fmla="*/ 0 h 5859262"/>
                      <a:gd name="connsiteX12" fmla="*/ 8945400 w 8945400"/>
                      <a:gd name="connsiteY12" fmla="*/ 0 h 5859262"/>
                      <a:gd name="connsiteX13" fmla="*/ 8945400 w 8945400"/>
                      <a:gd name="connsiteY13" fmla="*/ 533844 h 5859262"/>
                      <a:gd name="connsiteX14" fmla="*/ 8945400 w 8945400"/>
                      <a:gd name="connsiteY14" fmla="*/ 1009095 h 5859262"/>
                      <a:gd name="connsiteX15" fmla="*/ 8945400 w 8945400"/>
                      <a:gd name="connsiteY15" fmla="*/ 1660124 h 5859262"/>
                      <a:gd name="connsiteX16" fmla="*/ 8945400 w 8945400"/>
                      <a:gd name="connsiteY16" fmla="*/ 2311153 h 5859262"/>
                      <a:gd name="connsiteX17" fmla="*/ 8945400 w 8945400"/>
                      <a:gd name="connsiteY17" fmla="*/ 3020775 h 5859262"/>
                      <a:gd name="connsiteX18" fmla="*/ 8945400 w 8945400"/>
                      <a:gd name="connsiteY18" fmla="*/ 3496026 h 5859262"/>
                      <a:gd name="connsiteX19" fmla="*/ 8945400 w 8945400"/>
                      <a:gd name="connsiteY19" fmla="*/ 4205648 h 5859262"/>
                      <a:gd name="connsiteX20" fmla="*/ 8945400 w 8945400"/>
                      <a:gd name="connsiteY20" fmla="*/ 4798085 h 5859262"/>
                      <a:gd name="connsiteX21" fmla="*/ 8945400 w 8945400"/>
                      <a:gd name="connsiteY21" fmla="*/ 5273336 h 5859262"/>
                      <a:gd name="connsiteX22" fmla="*/ 8945400 w 8945400"/>
                      <a:gd name="connsiteY22" fmla="*/ 5859262 h 5859262"/>
                      <a:gd name="connsiteX23" fmla="*/ 8525654 w 8945400"/>
                      <a:gd name="connsiteY23" fmla="*/ 5859262 h 5859262"/>
                      <a:gd name="connsiteX24" fmla="*/ 8105909 w 8945400"/>
                      <a:gd name="connsiteY24" fmla="*/ 5859262 h 5859262"/>
                      <a:gd name="connsiteX25" fmla="*/ 7686163 w 8945400"/>
                      <a:gd name="connsiteY25" fmla="*/ 5859262 h 5859262"/>
                      <a:gd name="connsiteX26" fmla="*/ 6819147 w 8945400"/>
                      <a:gd name="connsiteY26" fmla="*/ 5859262 h 5859262"/>
                      <a:gd name="connsiteX27" fmla="*/ 6309948 w 8945400"/>
                      <a:gd name="connsiteY27" fmla="*/ 5859262 h 5859262"/>
                      <a:gd name="connsiteX28" fmla="*/ 5800748 w 8945400"/>
                      <a:gd name="connsiteY28" fmla="*/ 5859262 h 5859262"/>
                      <a:gd name="connsiteX29" fmla="*/ 5112640 w 8945400"/>
                      <a:gd name="connsiteY29" fmla="*/ 5859262 h 5859262"/>
                      <a:gd name="connsiteX30" fmla="*/ 4603440 w 8945400"/>
                      <a:gd name="connsiteY30" fmla="*/ 5859262 h 5859262"/>
                      <a:gd name="connsiteX31" fmla="*/ 4094241 w 8945400"/>
                      <a:gd name="connsiteY31" fmla="*/ 5859262 h 5859262"/>
                      <a:gd name="connsiteX32" fmla="*/ 3227225 w 8945400"/>
                      <a:gd name="connsiteY32" fmla="*/ 5859262 h 5859262"/>
                      <a:gd name="connsiteX33" fmla="*/ 2539117 w 8945400"/>
                      <a:gd name="connsiteY33" fmla="*/ 5859262 h 5859262"/>
                      <a:gd name="connsiteX34" fmla="*/ 2119372 w 8945400"/>
                      <a:gd name="connsiteY34" fmla="*/ 5859262 h 5859262"/>
                      <a:gd name="connsiteX35" fmla="*/ 1610172 w 8945400"/>
                      <a:gd name="connsiteY35" fmla="*/ 5859262 h 5859262"/>
                      <a:gd name="connsiteX36" fmla="*/ 832610 w 8945400"/>
                      <a:gd name="connsiteY36" fmla="*/ 5859262 h 5859262"/>
                      <a:gd name="connsiteX37" fmla="*/ 0 w 8945400"/>
                      <a:gd name="connsiteY37" fmla="*/ 5859262 h 5859262"/>
                      <a:gd name="connsiteX38" fmla="*/ 0 w 8945400"/>
                      <a:gd name="connsiteY38" fmla="*/ 5149640 h 5859262"/>
                      <a:gd name="connsiteX39" fmla="*/ 0 w 8945400"/>
                      <a:gd name="connsiteY39" fmla="*/ 4498611 h 5859262"/>
                      <a:gd name="connsiteX40" fmla="*/ 0 w 8945400"/>
                      <a:gd name="connsiteY40" fmla="*/ 3730397 h 5859262"/>
                      <a:gd name="connsiteX41" fmla="*/ 0 w 8945400"/>
                      <a:gd name="connsiteY41" fmla="*/ 3020775 h 5859262"/>
                      <a:gd name="connsiteX42" fmla="*/ 0 w 8945400"/>
                      <a:gd name="connsiteY42" fmla="*/ 2369746 h 5859262"/>
                      <a:gd name="connsiteX43" fmla="*/ 0 w 8945400"/>
                      <a:gd name="connsiteY43" fmla="*/ 1718717 h 5859262"/>
                      <a:gd name="connsiteX44" fmla="*/ 0 w 8945400"/>
                      <a:gd name="connsiteY44" fmla="*/ 1067688 h 5859262"/>
                      <a:gd name="connsiteX45" fmla="*/ 0 w 8945400"/>
                      <a:gd name="connsiteY45" fmla="*/ 0 h 58592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</a:cxnLst>
                    <a:rect l="l" t="t" r="r" b="b"/>
                    <a:pathLst>
                      <a:path w="8945400" h="5859262" fill="none" extrusionOk="0">
                        <a:moveTo>
                          <a:pt x="0" y="0"/>
                        </a:moveTo>
                        <a:cubicBezTo>
                          <a:pt x="172049" y="20274"/>
                          <a:pt x="448004" y="-28175"/>
                          <a:pt x="688108" y="0"/>
                        </a:cubicBezTo>
                        <a:cubicBezTo>
                          <a:pt x="928212" y="28175"/>
                          <a:pt x="1181053" y="8594"/>
                          <a:pt x="1555123" y="0"/>
                        </a:cubicBezTo>
                        <a:cubicBezTo>
                          <a:pt x="1929193" y="-8594"/>
                          <a:pt x="1833791" y="-14396"/>
                          <a:pt x="2064323" y="0"/>
                        </a:cubicBezTo>
                        <a:cubicBezTo>
                          <a:pt x="2294855" y="14396"/>
                          <a:pt x="2417514" y="-3782"/>
                          <a:pt x="2662977" y="0"/>
                        </a:cubicBezTo>
                        <a:cubicBezTo>
                          <a:pt x="2908440" y="3782"/>
                          <a:pt x="3160062" y="-25851"/>
                          <a:pt x="3351084" y="0"/>
                        </a:cubicBezTo>
                        <a:cubicBezTo>
                          <a:pt x="3542106" y="25851"/>
                          <a:pt x="3868743" y="6385"/>
                          <a:pt x="4128646" y="0"/>
                        </a:cubicBezTo>
                        <a:cubicBezTo>
                          <a:pt x="4388549" y="-6385"/>
                          <a:pt x="4697393" y="8461"/>
                          <a:pt x="4906208" y="0"/>
                        </a:cubicBezTo>
                        <a:cubicBezTo>
                          <a:pt x="5115023" y="-8461"/>
                          <a:pt x="5198395" y="-4640"/>
                          <a:pt x="5325954" y="0"/>
                        </a:cubicBezTo>
                        <a:cubicBezTo>
                          <a:pt x="5453513" y="4640"/>
                          <a:pt x="5734564" y="8905"/>
                          <a:pt x="5924607" y="0"/>
                        </a:cubicBezTo>
                        <a:cubicBezTo>
                          <a:pt x="6114650" y="-8905"/>
                          <a:pt x="6402801" y="-10328"/>
                          <a:pt x="6702169" y="0"/>
                        </a:cubicBezTo>
                        <a:cubicBezTo>
                          <a:pt x="7001537" y="10328"/>
                          <a:pt x="7289706" y="37855"/>
                          <a:pt x="7569185" y="0"/>
                        </a:cubicBezTo>
                        <a:cubicBezTo>
                          <a:pt x="7848664" y="-37855"/>
                          <a:pt x="8297145" y="17142"/>
                          <a:pt x="8945400" y="0"/>
                        </a:cubicBezTo>
                        <a:cubicBezTo>
                          <a:pt x="8969948" y="137285"/>
                          <a:pt x="8960948" y="311267"/>
                          <a:pt x="8945400" y="533844"/>
                        </a:cubicBezTo>
                        <a:cubicBezTo>
                          <a:pt x="8929852" y="756421"/>
                          <a:pt x="8953650" y="801871"/>
                          <a:pt x="8945400" y="1009095"/>
                        </a:cubicBezTo>
                        <a:cubicBezTo>
                          <a:pt x="8937150" y="1216319"/>
                          <a:pt x="8953483" y="1492771"/>
                          <a:pt x="8945400" y="1660124"/>
                        </a:cubicBezTo>
                        <a:cubicBezTo>
                          <a:pt x="8937317" y="1827477"/>
                          <a:pt x="8915328" y="2072252"/>
                          <a:pt x="8945400" y="2311153"/>
                        </a:cubicBezTo>
                        <a:cubicBezTo>
                          <a:pt x="8975472" y="2550054"/>
                          <a:pt x="8945812" y="2727645"/>
                          <a:pt x="8945400" y="3020775"/>
                        </a:cubicBezTo>
                        <a:cubicBezTo>
                          <a:pt x="8944988" y="3313905"/>
                          <a:pt x="8937716" y="3318334"/>
                          <a:pt x="8945400" y="3496026"/>
                        </a:cubicBezTo>
                        <a:cubicBezTo>
                          <a:pt x="8953084" y="3673718"/>
                          <a:pt x="8964860" y="3888505"/>
                          <a:pt x="8945400" y="4205648"/>
                        </a:cubicBezTo>
                        <a:cubicBezTo>
                          <a:pt x="8925940" y="4522791"/>
                          <a:pt x="8972526" y="4582960"/>
                          <a:pt x="8945400" y="4798085"/>
                        </a:cubicBezTo>
                        <a:cubicBezTo>
                          <a:pt x="8918274" y="5013210"/>
                          <a:pt x="8926340" y="5145783"/>
                          <a:pt x="8945400" y="5273336"/>
                        </a:cubicBezTo>
                        <a:cubicBezTo>
                          <a:pt x="8964460" y="5400889"/>
                          <a:pt x="8921286" y="5735345"/>
                          <a:pt x="8945400" y="5859262"/>
                        </a:cubicBezTo>
                        <a:cubicBezTo>
                          <a:pt x="8788380" y="5850986"/>
                          <a:pt x="8681040" y="5863702"/>
                          <a:pt x="8525654" y="5859262"/>
                        </a:cubicBezTo>
                        <a:cubicBezTo>
                          <a:pt x="8370268" y="5854822"/>
                          <a:pt x="8262761" y="5851015"/>
                          <a:pt x="8105909" y="5859262"/>
                        </a:cubicBezTo>
                        <a:cubicBezTo>
                          <a:pt x="7949057" y="5867509"/>
                          <a:pt x="7790636" y="5850478"/>
                          <a:pt x="7686163" y="5859262"/>
                        </a:cubicBezTo>
                        <a:cubicBezTo>
                          <a:pt x="7581690" y="5868046"/>
                          <a:pt x="7231048" y="5888140"/>
                          <a:pt x="6819147" y="5859262"/>
                        </a:cubicBezTo>
                        <a:cubicBezTo>
                          <a:pt x="6407246" y="5830384"/>
                          <a:pt x="6463726" y="5849865"/>
                          <a:pt x="6309948" y="5859262"/>
                        </a:cubicBezTo>
                        <a:cubicBezTo>
                          <a:pt x="6156170" y="5868659"/>
                          <a:pt x="5973596" y="5855295"/>
                          <a:pt x="5800748" y="5859262"/>
                        </a:cubicBezTo>
                        <a:cubicBezTo>
                          <a:pt x="5627900" y="5863229"/>
                          <a:pt x="5282219" y="5876008"/>
                          <a:pt x="5112640" y="5859262"/>
                        </a:cubicBezTo>
                        <a:cubicBezTo>
                          <a:pt x="4943061" y="5842516"/>
                          <a:pt x="4756388" y="5863467"/>
                          <a:pt x="4603440" y="5859262"/>
                        </a:cubicBezTo>
                        <a:cubicBezTo>
                          <a:pt x="4450492" y="5855057"/>
                          <a:pt x="4282352" y="5863596"/>
                          <a:pt x="4094241" y="5859262"/>
                        </a:cubicBezTo>
                        <a:cubicBezTo>
                          <a:pt x="3906130" y="5854928"/>
                          <a:pt x="3543557" y="5851292"/>
                          <a:pt x="3227225" y="5859262"/>
                        </a:cubicBezTo>
                        <a:cubicBezTo>
                          <a:pt x="2910893" y="5867232"/>
                          <a:pt x="2853764" y="5866120"/>
                          <a:pt x="2539117" y="5859262"/>
                        </a:cubicBezTo>
                        <a:cubicBezTo>
                          <a:pt x="2224470" y="5852404"/>
                          <a:pt x="2308221" y="5865441"/>
                          <a:pt x="2119372" y="5859262"/>
                        </a:cubicBezTo>
                        <a:cubicBezTo>
                          <a:pt x="1930523" y="5853083"/>
                          <a:pt x="1746201" y="5870932"/>
                          <a:pt x="1610172" y="5859262"/>
                        </a:cubicBezTo>
                        <a:cubicBezTo>
                          <a:pt x="1474143" y="5847592"/>
                          <a:pt x="988263" y="5868365"/>
                          <a:pt x="832610" y="5859262"/>
                        </a:cubicBezTo>
                        <a:cubicBezTo>
                          <a:pt x="676957" y="5850159"/>
                          <a:pt x="291485" y="5831568"/>
                          <a:pt x="0" y="5859262"/>
                        </a:cubicBezTo>
                        <a:cubicBezTo>
                          <a:pt x="11005" y="5651269"/>
                          <a:pt x="16653" y="5372149"/>
                          <a:pt x="0" y="5149640"/>
                        </a:cubicBezTo>
                        <a:cubicBezTo>
                          <a:pt x="-16653" y="4927131"/>
                          <a:pt x="24049" y="4751583"/>
                          <a:pt x="0" y="4498611"/>
                        </a:cubicBezTo>
                        <a:cubicBezTo>
                          <a:pt x="-24049" y="4245639"/>
                          <a:pt x="13289" y="3932977"/>
                          <a:pt x="0" y="3730397"/>
                        </a:cubicBezTo>
                        <a:cubicBezTo>
                          <a:pt x="-13289" y="3527817"/>
                          <a:pt x="-28189" y="3318087"/>
                          <a:pt x="0" y="3020775"/>
                        </a:cubicBezTo>
                        <a:cubicBezTo>
                          <a:pt x="28189" y="2723463"/>
                          <a:pt x="27409" y="2589255"/>
                          <a:pt x="0" y="2369746"/>
                        </a:cubicBezTo>
                        <a:cubicBezTo>
                          <a:pt x="-27409" y="2150237"/>
                          <a:pt x="-23050" y="1891304"/>
                          <a:pt x="0" y="1718717"/>
                        </a:cubicBezTo>
                        <a:cubicBezTo>
                          <a:pt x="23050" y="1546130"/>
                          <a:pt x="-4299" y="1218524"/>
                          <a:pt x="0" y="1067688"/>
                        </a:cubicBezTo>
                        <a:cubicBezTo>
                          <a:pt x="4299" y="916852"/>
                          <a:pt x="33087" y="406066"/>
                          <a:pt x="0" y="0"/>
                        </a:cubicBezTo>
                        <a:close/>
                      </a:path>
                      <a:path w="8945400" h="5859262" stroke="0" extrusionOk="0">
                        <a:moveTo>
                          <a:pt x="0" y="0"/>
                        </a:moveTo>
                        <a:cubicBezTo>
                          <a:pt x="362329" y="-17942"/>
                          <a:pt x="627657" y="-18155"/>
                          <a:pt x="867016" y="0"/>
                        </a:cubicBezTo>
                        <a:cubicBezTo>
                          <a:pt x="1106375" y="18155"/>
                          <a:pt x="1238413" y="33341"/>
                          <a:pt x="1555123" y="0"/>
                        </a:cubicBezTo>
                        <a:cubicBezTo>
                          <a:pt x="1871833" y="-33341"/>
                          <a:pt x="1960148" y="-3929"/>
                          <a:pt x="2064323" y="0"/>
                        </a:cubicBezTo>
                        <a:cubicBezTo>
                          <a:pt x="2168498" y="3929"/>
                          <a:pt x="2548967" y="30744"/>
                          <a:pt x="2752431" y="0"/>
                        </a:cubicBezTo>
                        <a:cubicBezTo>
                          <a:pt x="2955895" y="-30744"/>
                          <a:pt x="3431398" y="19076"/>
                          <a:pt x="3619446" y="0"/>
                        </a:cubicBezTo>
                        <a:cubicBezTo>
                          <a:pt x="3807494" y="-19076"/>
                          <a:pt x="3983937" y="-16347"/>
                          <a:pt x="4128646" y="0"/>
                        </a:cubicBezTo>
                        <a:cubicBezTo>
                          <a:pt x="4273355" y="16347"/>
                          <a:pt x="4449052" y="-8575"/>
                          <a:pt x="4548392" y="0"/>
                        </a:cubicBezTo>
                        <a:cubicBezTo>
                          <a:pt x="4647732" y="8575"/>
                          <a:pt x="5031259" y="-28679"/>
                          <a:pt x="5236500" y="0"/>
                        </a:cubicBezTo>
                        <a:cubicBezTo>
                          <a:pt x="5441741" y="28679"/>
                          <a:pt x="5763958" y="-33222"/>
                          <a:pt x="5924607" y="0"/>
                        </a:cubicBezTo>
                        <a:cubicBezTo>
                          <a:pt x="6085256" y="33222"/>
                          <a:pt x="6540542" y="-37308"/>
                          <a:pt x="6702169" y="0"/>
                        </a:cubicBezTo>
                        <a:cubicBezTo>
                          <a:pt x="6863796" y="37308"/>
                          <a:pt x="7052042" y="-11798"/>
                          <a:pt x="7300823" y="0"/>
                        </a:cubicBezTo>
                        <a:cubicBezTo>
                          <a:pt x="7549604" y="11798"/>
                          <a:pt x="7589867" y="11613"/>
                          <a:pt x="7720568" y="0"/>
                        </a:cubicBezTo>
                        <a:cubicBezTo>
                          <a:pt x="7851269" y="-11613"/>
                          <a:pt x="8053014" y="16870"/>
                          <a:pt x="8229768" y="0"/>
                        </a:cubicBezTo>
                        <a:cubicBezTo>
                          <a:pt x="8406522" y="-16870"/>
                          <a:pt x="8638569" y="25636"/>
                          <a:pt x="8945400" y="0"/>
                        </a:cubicBezTo>
                        <a:cubicBezTo>
                          <a:pt x="8957988" y="151007"/>
                          <a:pt x="8924116" y="318567"/>
                          <a:pt x="8945400" y="533844"/>
                        </a:cubicBezTo>
                        <a:cubicBezTo>
                          <a:pt x="8966684" y="749121"/>
                          <a:pt x="8971129" y="979625"/>
                          <a:pt x="8945400" y="1184873"/>
                        </a:cubicBezTo>
                        <a:cubicBezTo>
                          <a:pt x="8919671" y="1390121"/>
                          <a:pt x="8949334" y="1595061"/>
                          <a:pt x="8945400" y="1777309"/>
                        </a:cubicBezTo>
                        <a:cubicBezTo>
                          <a:pt x="8941466" y="1959557"/>
                          <a:pt x="8924951" y="2274128"/>
                          <a:pt x="8945400" y="2545524"/>
                        </a:cubicBezTo>
                        <a:cubicBezTo>
                          <a:pt x="8965849" y="2816921"/>
                          <a:pt x="8920034" y="2959734"/>
                          <a:pt x="8945400" y="3137960"/>
                        </a:cubicBezTo>
                        <a:cubicBezTo>
                          <a:pt x="8970766" y="3316186"/>
                          <a:pt x="8933909" y="3552921"/>
                          <a:pt x="8945400" y="3671804"/>
                        </a:cubicBezTo>
                        <a:cubicBezTo>
                          <a:pt x="8956891" y="3790687"/>
                          <a:pt x="8919375" y="3969947"/>
                          <a:pt x="8945400" y="4264241"/>
                        </a:cubicBezTo>
                        <a:cubicBezTo>
                          <a:pt x="8971425" y="4558535"/>
                          <a:pt x="8949718" y="4597343"/>
                          <a:pt x="8945400" y="4915270"/>
                        </a:cubicBezTo>
                        <a:cubicBezTo>
                          <a:pt x="8941082" y="5233197"/>
                          <a:pt x="8990697" y="5617841"/>
                          <a:pt x="8945400" y="5859262"/>
                        </a:cubicBezTo>
                        <a:cubicBezTo>
                          <a:pt x="8660908" y="5857959"/>
                          <a:pt x="8609418" y="5859925"/>
                          <a:pt x="8346746" y="5859262"/>
                        </a:cubicBezTo>
                        <a:cubicBezTo>
                          <a:pt x="8084074" y="5858599"/>
                          <a:pt x="7926854" y="5842642"/>
                          <a:pt x="7569185" y="5859262"/>
                        </a:cubicBezTo>
                        <a:cubicBezTo>
                          <a:pt x="7211516" y="5875882"/>
                          <a:pt x="7087101" y="5825137"/>
                          <a:pt x="6702169" y="5859262"/>
                        </a:cubicBezTo>
                        <a:cubicBezTo>
                          <a:pt x="6317237" y="5893387"/>
                          <a:pt x="6451052" y="5853805"/>
                          <a:pt x="6282423" y="5859262"/>
                        </a:cubicBezTo>
                        <a:cubicBezTo>
                          <a:pt x="6113794" y="5864719"/>
                          <a:pt x="5958138" y="5855059"/>
                          <a:pt x="5862678" y="5859262"/>
                        </a:cubicBezTo>
                        <a:cubicBezTo>
                          <a:pt x="5767218" y="5863465"/>
                          <a:pt x="5542557" y="5877022"/>
                          <a:pt x="5264024" y="5859262"/>
                        </a:cubicBezTo>
                        <a:cubicBezTo>
                          <a:pt x="4985491" y="5841502"/>
                          <a:pt x="4855133" y="5879042"/>
                          <a:pt x="4575916" y="5859262"/>
                        </a:cubicBezTo>
                        <a:cubicBezTo>
                          <a:pt x="4296699" y="5839482"/>
                          <a:pt x="4238896" y="5837395"/>
                          <a:pt x="3977262" y="5859262"/>
                        </a:cubicBezTo>
                        <a:cubicBezTo>
                          <a:pt x="3715628" y="5881129"/>
                          <a:pt x="3497530" y="5836677"/>
                          <a:pt x="3199701" y="5859262"/>
                        </a:cubicBezTo>
                        <a:cubicBezTo>
                          <a:pt x="2901872" y="5881847"/>
                          <a:pt x="2765749" y="5860755"/>
                          <a:pt x="2332685" y="5859262"/>
                        </a:cubicBezTo>
                        <a:cubicBezTo>
                          <a:pt x="1899621" y="5857769"/>
                          <a:pt x="1929300" y="5878181"/>
                          <a:pt x="1644577" y="5859262"/>
                        </a:cubicBezTo>
                        <a:cubicBezTo>
                          <a:pt x="1359854" y="5840343"/>
                          <a:pt x="1240900" y="5855855"/>
                          <a:pt x="1045924" y="5859262"/>
                        </a:cubicBezTo>
                        <a:cubicBezTo>
                          <a:pt x="850948" y="5862669"/>
                          <a:pt x="313811" y="5888138"/>
                          <a:pt x="0" y="5859262"/>
                        </a:cubicBezTo>
                        <a:cubicBezTo>
                          <a:pt x="14617" y="5512374"/>
                          <a:pt x="29390" y="5489749"/>
                          <a:pt x="0" y="5149640"/>
                        </a:cubicBezTo>
                        <a:cubicBezTo>
                          <a:pt x="-29390" y="4809531"/>
                          <a:pt x="5487" y="4557906"/>
                          <a:pt x="0" y="4381426"/>
                        </a:cubicBezTo>
                        <a:cubicBezTo>
                          <a:pt x="-5487" y="4204946"/>
                          <a:pt x="9011" y="4116162"/>
                          <a:pt x="0" y="3906175"/>
                        </a:cubicBezTo>
                        <a:cubicBezTo>
                          <a:pt x="-9011" y="3696188"/>
                          <a:pt x="-6179" y="3586903"/>
                          <a:pt x="0" y="3430923"/>
                        </a:cubicBezTo>
                        <a:cubicBezTo>
                          <a:pt x="6179" y="3274943"/>
                          <a:pt x="-18892" y="3093370"/>
                          <a:pt x="0" y="2955672"/>
                        </a:cubicBezTo>
                        <a:cubicBezTo>
                          <a:pt x="18892" y="2817974"/>
                          <a:pt x="15342" y="2447746"/>
                          <a:pt x="0" y="2246050"/>
                        </a:cubicBezTo>
                        <a:cubicBezTo>
                          <a:pt x="-15342" y="2044354"/>
                          <a:pt x="18430" y="1871031"/>
                          <a:pt x="0" y="1770799"/>
                        </a:cubicBezTo>
                        <a:cubicBezTo>
                          <a:pt x="-18430" y="1670567"/>
                          <a:pt x="-22062" y="1496014"/>
                          <a:pt x="0" y="1295548"/>
                        </a:cubicBezTo>
                        <a:cubicBezTo>
                          <a:pt x="22062" y="1095082"/>
                          <a:pt x="-16023" y="943101"/>
                          <a:pt x="0" y="820297"/>
                        </a:cubicBezTo>
                        <a:cubicBezTo>
                          <a:pt x="16023" y="697493"/>
                          <a:pt x="10595" y="27421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2000" b="1" u="sng" dirty="0">
              <a:latin typeface="+mn-lt"/>
              <a:ea typeface="Dotum" panose="020B0600000101010101" pitchFamily="34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2F2CE6-359D-4454-B5D5-0AE17BB801D5}"/>
              </a:ext>
            </a:extLst>
          </p:cNvPr>
          <p:cNvSpPr txBox="1"/>
          <p:nvPr userDrawn="1"/>
        </p:nvSpPr>
        <p:spPr>
          <a:xfrm>
            <a:off x="9980022" y="1106394"/>
            <a:ext cx="21198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Write your answer </a:t>
            </a:r>
            <a:r>
              <a:rPr lang="en-GB" u="sng" dirty="0">
                <a:solidFill>
                  <a:schemeClr val="accent1">
                    <a:lumMod val="50000"/>
                  </a:schemeClr>
                </a:solidFill>
              </a:rPr>
              <a:t>clearly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Don’t lift your board until I ask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12CC39-D2AF-3130-D394-2A381CF3D60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57001F-C34A-1C06-8F25-C53282C098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7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4" t="24577" r="9438" b="36719"/>
          <a:stretch>
            <a:fillRect/>
          </a:stretch>
        </p:blipFill>
        <p:spPr>
          <a:xfrm>
            <a:off x="9846867" y="5542887"/>
            <a:ext cx="2345133" cy="11063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A5C4B6-945E-C65E-16BB-C1C1264641CB}"/>
              </a:ext>
            </a:extLst>
          </p:cNvPr>
          <p:cNvSpPr txBox="1"/>
          <p:nvPr userDrawn="1"/>
        </p:nvSpPr>
        <p:spPr>
          <a:xfrm>
            <a:off x="10473260" y="6627168"/>
            <a:ext cx="17187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solidFill>
                  <a:schemeClr val="bg1">
                    <a:lumMod val="50000"/>
                  </a:schemeClr>
                </a:solidFill>
              </a:rPr>
              <a:t>© Southport Maths Tuition 2026</a:t>
            </a:r>
          </a:p>
        </p:txBody>
      </p:sp>
    </p:spTree>
    <p:extLst>
      <p:ext uri="{BB962C8B-B14F-4D97-AF65-F5344CB8AC3E}">
        <p14:creationId xmlns:p14="http://schemas.microsoft.com/office/powerpoint/2010/main" val="2232712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0285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0.png"/><Relationship Id="rId3" Type="http://schemas.openxmlformats.org/officeDocument/2006/relationships/image" Target="../media/image44.png"/><Relationship Id="rId7" Type="http://schemas.openxmlformats.org/officeDocument/2006/relationships/image" Target="../media/image37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5" Type="http://schemas.openxmlformats.org/officeDocument/2006/relationships/image" Target="../media/image45.png"/><Relationship Id="rId4" Type="http://schemas.openxmlformats.org/officeDocument/2006/relationships/image" Target="../media/image1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0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4.png"/><Relationship Id="rId7" Type="http://schemas.openxmlformats.org/officeDocument/2006/relationships/image" Target="../media/image57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0.png"/><Relationship Id="rId7" Type="http://schemas.openxmlformats.org/officeDocument/2006/relationships/image" Target="../media/image63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6.png"/><Relationship Id="rId7" Type="http://schemas.openxmlformats.org/officeDocument/2006/relationships/image" Target="../media/image68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1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NUL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5" Type="http://schemas.openxmlformats.org/officeDocument/2006/relationships/image" Target="../media/image14.png"/><Relationship Id="rId4" Type="http://schemas.openxmlformats.org/officeDocument/2006/relationships/image" Target="NUL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NUL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2.png"/><Relationship Id="rId7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17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6.png"/><Relationship Id="rId7" Type="http://schemas.openxmlformats.org/officeDocument/2006/relationships/image" Target="../media/image1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17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5" Type="http://schemas.openxmlformats.org/officeDocument/2006/relationships/image" Target="../media/image30.png"/><Relationship Id="rId4" Type="http://schemas.openxmlformats.org/officeDocument/2006/relationships/image" Target="NUL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NUL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718E5-D4A8-2C96-C6A3-B94F3571C4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Area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F55F86-1E46-AF6A-8A37-13F890CC05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fld id="{0E83F60D-9917-48F4-8188-B680D3FE10F7}" type="datetime4">
              <a:rPr lang="en-GB" smtClean="0"/>
              <a:t>23 June 2026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3552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73E85-FE4B-D41C-C953-7276A8C5B3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38A2D3E-B341-62C2-7ECC-0877C62CB5FF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pPr lvl="0">
                  <a:defRPr/>
                </a:pPr>
                <a:r>
                  <a:rPr lang="en-GB" sz="3200" dirty="0">
                    <a:solidFill>
                      <a:prstClr val="black"/>
                    </a:solidFill>
                  </a:rPr>
                  <a:t>Calculate the length </a:t>
                </a:r>
                <a14:m>
                  <m:oMath xmlns:m="http://schemas.openxmlformats.org/officeDocument/2006/math">
                    <m:r>
                      <a:rPr lang="en-GB" sz="32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of the triangle given the area is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32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GB" sz="32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2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en-GB" sz="3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sz="3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.</a:t>
                </a:r>
              </a:p>
              <a:p>
                <a:pPr lvl="0">
                  <a:defRPr/>
                </a:pPr>
                <a:r>
                  <a:rPr lang="en-GB" sz="2000" dirty="0">
                    <a:solidFill>
                      <a:prstClr val="white">
                        <a:lumMod val="65000"/>
                      </a:prstClr>
                    </a:solidFill>
                  </a:rPr>
                  <a:t>Not drawn accurately</a:t>
                </a:r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38A2D3E-B341-62C2-7ECC-0877C62CB5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1602" t="-20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EABBC02D-57E8-EB44-2ACD-B2C5C78EDA9D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EABBC02D-57E8-EB44-2ACD-B2C5C78EDA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121FC2DA-3C4B-6503-AD79-22CA2A89BA90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121FC2DA-3C4B-6503-AD79-22CA2A89BA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60169923-8AC6-9C10-F8AE-EDA176FB5CCC}"/>
              </a:ext>
            </a:extLst>
          </p:cNvPr>
          <p:cNvGrpSpPr/>
          <p:nvPr/>
        </p:nvGrpSpPr>
        <p:grpSpPr>
          <a:xfrm>
            <a:off x="3159230" y="1626150"/>
            <a:ext cx="2617974" cy="3072897"/>
            <a:chOff x="3159230" y="1626150"/>
            <a:chExt cx="2617974" cy="3072897"/>
          </a:xfrm>
        </p:grpSpPr>
        <p:sp>
          <p:nvSpPr>
            <p:cNvPr id="13" name="L-Shape 12">
              <a:extLst>
                <a:ext uri="{FF2B5EF4-FFF2-40B4-BE49-F238E27FC236}">
                  <a16:creationId xmlns:a16="http://schemas.microsoft.com/office/drawing/2014/main" id="{AF6E6A6D-F73E-F802-B5D4-4D0BE69C275D}"/>
                </a:ext>
              </a:extLst>
            </p:cNvPr>
            <p:cNvSpPr/>
            <p:nvPr/>
          </p:nvSpPr>
          <p:spPr>
            <a:xfrm rot="5400000">
              <a:off x="5463230" y="3930150"/>
              <a:ext cx="216000" cy="216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AD3DF6BE-49EA-AD4D-3609-89DC4BF32900}"/>
                </a:ext>
              </a:extLst>
            </p:cNvPr>
            <p:cNvSpPr/>
            <p:nvPr/>
          </p:nvSpPr>
          <p:spPr>
            <a:xfrm>
              <a:off x="3159230" y="1626150"/>
              <a:ext cx="2520000" cy="2520000"/>
            </a:xfrm>
            <a:prstGeom prst="triangle">
              <a:avLst>
                <a:gd name="adj" fmla="val 100000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B00EA340-47B4-833F-6806-A0837AE0CCAD}"/>
                    </a:ext>
                  </a:extLst>
                </p:cNvPr>
                <p:cNvSpPr txBox="1"/>
                <p:nvPr/>
              </p:nvSpPr>
              <p:spPr>
                <a:xfrm>
                  <a:off x="3942240" y="4206604"/>
                  <a:ext cx="953979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B00EA340-47B4-833F-6806-A0837AE0CCA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42240" y="4206604"/>
                  <a:ext cx="953979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E2BA3FD-D1EA-A2A7-44A2-052E45A38A55}"/>
                    </a:ext>
                  </a:extLst>
                </p:cNvPr>
                <p:cNvSpPr txBox="1"/>
                <p:nvPr/>
              </p:nvSpPr>
              <p:spPr>
                <a:xfrm>
                  <a:off x="3239922" y="2393707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14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E2BA3FD-D1EA-A2A7-44A2-052E45A38A5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39922" y="2393707"/>
                  <a:ext cx="1178784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C115F52E-B6CB-455B-F742-3810D2AE08EF}"/>
                </a:ext>
              </a:extLst>
            </p:cNvPr>
            <p:cNvCxnSpPr>
              <a:cxnSpLocks/>
            </p:cNvCxnSpPr>
            <p:nvPr/>
          </p:nvCxnSpPr>
          <p:spPr>
            <a:xfrm>
              <a:off x="5597204" y="2886150"/>
              <a:ext cx="1800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F6B5F87F-3172-7E04-4AA4-8B5D301D173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19230" y="4042352"/>
              <a:ext cx="0" cy="18000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95548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0FAB2-665D-361B-30E0-C1C38C2A9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0678568-019F-3A45-D2C0-2BF8F9089637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Calculate the length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given the shaded area is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60</m:t>
                    </m:r>
                    <m:r>
                      <a:rPr kumimoji="0" lang="en-GB" sz="3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en-GB" sz="3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𝑐</m:t>
                    </m:r>
                    <m:sSup>
                      <m:sSupPr>
                        <m:ctrlPr>
                          <a:rPr kumimoji="0" lang="en-GB" sz="32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32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𝑚</m:t>
                        </m:r>
                      </m:e>
                      <m:sup>
                        <m:r>
                          <a:rPr kumimoji="0" lang="en-GB" sz="32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Not drawn accurately</a:t>
                </a:r>
                <a:endParaRPr kumimoji="0" lang="en-GB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0678568-019F-3A45-D2C0-2BF8F908963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1602" t="-20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31774D5-FE5B-64E5-935A-FA23A508DB07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16.5 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31774D5-FE5B-64E5-935A-FA23A508DB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BE36F57D-0402-F6AE-9E61-5F30D8963D37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BE36F57D-0402-F6AE-9E61-5F30D8963D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FCD22877-970C-BBAE-80BC-530574C28CE6}"/>
              </a:ext>
            </a:extLst>
          </p:cNvPr>
          <p:cNvGrpSpPr/>
          <p:nvPr/>
        </p:nvGrpSpPr>
        <p:grpSpPr>
          <a:xfrm>
            <a:off x="1345192" y="1062750"/>
            <a:ext cx="7435022" cy="3621628"/>
            <a:chOff x="1345192" y="1062750"/>
            <a:chExt cx="7435022" cy="3621628"/>
          </a:xfrm>
        </p:grpSpPr>
        <p:sp>
          <p:nvSpPr>
            <p:cNvPr id="13" name="L-Shape 12">
              <a:extLst>
                <a:ext uri="{FF2B5EF4-FFF2-40B4-BE49-F238E27FC236}">
                  <a16:creationId xmlns:a16="http://schemas.microsoft.com/office/drawing/2014/main" id="{287275EB-F96C-FB22-12D4-716EC3E8E284}"/>
                </a:ext>
              </a:extLst>
            </p:cNvPr>
            <p:cNvSpPr/>
            <p:nvPr/>
          </p:nvSpPr>
          <p:spPr>
            <a:xfrm flipV="1">
              <a:off x="7328841" y="3769446"/>
              <a:ext cx="324000" cy="324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21BAA9D3-AAD2-CE15-003E-81CC83C04791}"/>
                    </a:ext>
                  </a:extLst>
                </p:cNvPr>
                <p:cNvSpPr txBox="1"/>
                <p:nvPr/>
              </p:nvSpPr>
              <p:spPr>
                <a:xfrm>
                  <a:off x="4341516" y="4191935"/>
                  <a:ext cx="953979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21BAA9D3-AAD2-CE15-003E-81CC83C0479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41516" y="4191935"/>
                  <a:ext cx="953979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7830781D-2F4E-DA29-46DA-E02ACAA10CBF}"/>
                    </a:ext>
                  </a:extLst>
                </p:cNvPr>
                <p:cNvSpPr txBox="1"/>
                <p:nvPr/>
              </p:nvSpPr>
              <p:spPr>
                <a:xfrm>
                  <a:off x="7829056" y="2441039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8 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7830781D-2F4E-DA29-46DA-E02ACAA10CB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29056" y="2441039"/>
                  <a:ext cx="951158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9151DE4D-13B4-DBFF-AB04-CCF46B422DF6}"/>
                </a:ext>
              </a:extLst>
            </p:cNvPr>
            <p:cNvSpPr/>
            <p:nvPr/>
          </p:nvSpPr>
          <p:spPr>
            <a:xfrm>
              <a:off x="1345192" y="1062750"/>
              <a:ext cx="6307649" cy="3040296"/>
            </a:xfrm>
            <a:prstGeom prst="triangle">
              <a:avLst>
                <a:gd name="adj" fmla="val 100000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A1239D7-3C22-13F4-19D7-D7A12BC32D20}"/>
                </a:ext>
              </a:extLst>
            </p:cNvPr>
            <p:cNvSpPr/>
            <p:nvPr/>
          </p:nvSpPr>
          <p:spPr>
            <a:xfrm>
              <a:off x="5326912" y="2582898"/>
              <a:ext cx="1116418" cy="6068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C76DD73-1B84-F69E-7718-62BBED252FAC}"/>
                    </a:ext>
                  </a:extLst>
                </p:cNvPr>
                <p:cNvSpPr txBox="1"/>
                <p:nvPr/>
              </p:nvSpPr>
              <p:spPr>
                <a:xfrm>
                  <a:off x="6475086" y="2687260"/>
                  <a:ext cx="594265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2 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C76DD73-1B84-F69E-7718-62BBED252FA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75086" y="2687260"/>
                  <a:ext cx="594265" cy="307777"/>
                </a:xfrm>
                <a:prstGeom prst="rect">
                  <a:avLst/>
                </a:prstGeom>
                <a:blipFill>
                  <a:blip r:embed="rId7"/>
                  <a:stretch>
                    <a:fillRect l="-9184" r="-4082" b="-60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607E2251-6017-2F80-BD60-7F1970250749}"/>
                    </a:ext>
                  </a:extLst>
                </p:cNvPr>
                <p:cNvSpPr txBox="1"/>
                <p:nvPr/>
              </p:nvSpPr>
              <p:spPr>
                <a:xfrm>
                  <a:off x="5587988" y="3221133"/>
                  <a:ext cx="594265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3 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607E2251-6017-2F80-BD60-7F19702507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87988" y="3221133"/>
                  <a:ext cx="594265" cy="307777"/>
                </a:xfrm>
                <a:prstGeom prst="rect">
                  <a:avLst/>
                </a:prstGeom>
                <a:blipFill>
                  <a:blip r:embed="rId8"/>
                  <a:stretch>
                    <a:fillRect l="-10309" r="-4124" b="-588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882344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40F89-0C87-A7C5-B874-B4A84AF35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FC65FEA-D047-61DA-9696-AB2800029AA5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pPr lvl="0">
                  <a:defRPr/>
                </a:pPr>
                <a:r>
                  <a:rPr lang="en-GB" sz="3200" dirty="0">
                    <a:solidFill>
                      <a:prstClr val="black"/>
                    </a:solidFill>
                  </a:rPr>
                  <a:t>The area of triangle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is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lang="en-GB" sz="32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32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2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en-GB" sz="3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sz="3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.</a:t>
                </a:r>
              </a:p>
              <a:p>
                <a:pPr lvl="0">
                  <a:defRPr/>
                </a:pPr>
                <a:r>
                  <a:rPr lang="en-GB" sz="3200" dirty="0">
                    <a:solidFill>
                      <a:prstClr val="black"/>
                    </a:solidFill>
                  </a:rPr>
                  <a:t>The length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is twice as long as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.</a:t>
                </a:r>
              </a:p>
              <a:p>
                <a:pPr lvl="0">
                  <a:defRPr/>
                </a:pPr>
                <a:r>
                  <a:rPr lang="en-GB" sz="3200" dirty="0">
                    <a:solidFill>
                      <a:prstClr val="black"/>
                    </a:solidFill>
                  </a:rPr>
                  <a:t>Calculate the length of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.</a:t>
                </a:r>
              </a:p>
              <a:p>
                <a:pPr lvl="0">
                  <a:defRPr/>
                </a:pPr>
                <a:r>
                  <a:rPr lang="en-GB" sz="2000" dirty="0">
                    <a:solidFill>
                      <a:prstClr val="white">
                        <a:lumMod val="65000"/>
                      </a:prstClr>
                    </a:solidFill>
                  </a:rPr>
                  <a:t>Not drawn accurately</a:t>
                </a:r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FC65FEA-D047-61DA-9696-AB2800029A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1602" t="-20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0294E27-5D42-B9C9-D798-E895CE3BCDCC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0294E27-5D42-B9C9-D798-E895CE3BCD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C60CDB83-8B28-011D-C74A-3542A430578D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C60CDB83-8B28-011D-C74A-3542A43057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02F18916-EDB3-4EA9-596C-CB619A16DC12}"/>
              </a:ext>
            </a:extLst>
          </p:cNvPr>
          <p:cNvGrpSpPr/>
          <p:nvPr/>
        </p:nvGrpSpPr>
        <p:grpSpPr>
          <a:xfrm>
            <a:off x="2284412" y="1402289"/>
            <a:ext cx="5135132" cy="3316910"/>
            <a:chOff x="2284412" y="1402289"/>
            <a:chExt cx="5135132" cy="3316910"/>
          </a:xfrm>
        </p:grpSpPr>
        <p:sp>
          <p:nvSpPr>
            <p:cNvPr id="13" name="L-Shape 12">
              <a:extLst>
                <a:ext uri="{FF2B5EF4-FFF2-40B4-BE49-F238E27FC236}">
                  <a16:creationId xmlns:a16="http://schemas.microsoft.com/office/drawing/2014/main" id="{F9DD7A8E-8FF8-694B-B0BF-3900531DE17D}"/>
                </a:ext>
              </a:extLst>
            </p:cNvPr>
            <p:cNvSpPr/>
            <p:nvPr/>
          </p:nvSpPr>
          <p:spPr>
            <a:xfrm rot="5400000">
              <a:off x="6783514" y="4193332"/>
              <a:ext cx="216000" cy="216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4E7A4250-E79A-D172-FD8F-81592F6DB7DE}"/>
                </a:ext>
              </a:extLst>
            </p:cNvPr>
            <p:cNvSpPr/>
            <p:nvPr/>
          </p:nvSpPr>
          <p:spPr>
            <a:xfrm>
              <a:off x="2792151" y="1894732"/>
              <a:ext cx="4207363" cy="2514600"/>
            </a:xfrm>
            <a:prstGeom prst="triangle">
              <a:avLst>
                <a:gd name="adj" fmla="val 100000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D80F1009-28A1-356F-9DA2-4432E6A66137}"/>
                    </a:ext>
                  </a:extLst>
                </p:cNvPr>
                <p:cNvSpPr txBox="1"/>
                <p:nvPr/>
              </p:nvSpPr>
              <p:spPr>
                <a:xfrm>
                  <a:off x="2284412" y="4226756"/>
                  <a:ext cx="35670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D80F1009-28A1-356F-9DA2-4432E6A6613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84412" y="4226756"/>
                  <a:ext cx="356700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11455AA8-1772-DD40-1B82-82765F3F6A73}"/>
                    </a:ext>
                  </a:extLst>
                </p:cNvPr>
                <p:cNvSpPr txBox="1"/>
                <p:nvPr/>
              </p:nvSpPr>
              <p:spPr>
                <a:xfrm>
                  <a:off x="7063293" y="1402289"/>
                  <a:ext cx="35625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11455AA8-1772-DD40-1B82-82765F3F6A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63293" y="1402289"/>
                  <a:ext cx="356251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F906322B-9A99-E139-C8E3-FB9741878BE5}"/>
                    </a:ext>
                  </a:extLst>
                </p:cNvPr>
                <p:cNvSpPr txBox="1"/>
                <p:nvPr/>
              </p:nvSpPr>
              <p:spPr>
                <a:xfrm>
                  <a:off x="7015808" y="4191099"/>
                  <a:ext cx="373307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F906322B-9A99-E139-C8E3-FB9741878BE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15808" y="4191099"/>
                  <a:ext cx="373307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969588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343F3-A9CF-85A2-1571-3A162A0C9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FDE8677-A2B4-9123-1465-34DED5FB5DBB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pPr lvl="0">
                  <a:defRPr/>
                </a:pPr>
                <a:r>
                  <a:rPr lang="en-GB" sz="3200" dirty="0">
                    <a:solidFill>
                      <a:prstClr val="black"/>
                    </a:solidFill>
                  </a:rPr>
                  <a:t>The area of triangle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is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32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7</m:t>
                    </m:r>
                    <m:r>
                      <a:rPr lang="en-GB" sz="32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2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en-GB" sz="3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sz="3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.</a:t>
                </a:r>
              </a:p>
              <a:p>
                <a:pPr lvl="0">
                  <a:defRPr/>
                </a:pPr>
                <a:r>
                  <a:rPr lang="en-GB" sz="3200" dirty="0">
                    <a:solidFill>
                      <a:prstClr val="black"/>
                    </a:solidFill>
                  </a:rPr>
                  <a:t>The lengths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are in the ratio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32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2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:2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.</a:t>
                </a:r>
              </a:p>
              <a:p>
                <a:pPr lvl="0">
                  <a:defRPr/>
                </a:pPr>
                <a:r>
                  <a:rPr lang="en-GB" sz="3200" dirty="0">
                    <a:solidFill>
                      <a:prstClr val="black"/>
                    </a:solidFill>
                  </a:rPr>
                  <a:t>Calculate the length of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.</a:t>
                </a:r>
              </a:p>
              <a:p>
                <a:pPr lvl="0">
                  <a:defRPr/>
                </a:pPr>
                <a:r>
                  <a:rPr lang="en-GB" sz="2000" dirty="0">
                    <a:solidFill>
                      <a:prstClr val="white">
                        <a:lumMod val="65000"/>
                      </a:prstClr>
                    </a:solidFill>
                  </a:rPr>
                  <a:t>Not drawn accurately</a:t>
                </a:r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FDE8677-A2B4-9123-1465-34DED5FB5DB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1602" t="-20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DD39B2A8-C730-DB6E-B394-800804F255C3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DD39B2A8-C730-DB6E-B394-800804F255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15BC4F88-7D90-6B76-BFE6-BAE5F85D740C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15BC4F88-7D90-6B76-BFE6-BAE5F85D74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066EB99B-88E3-2E45-DBAF-C5A626F619A0}"/>
              </a:ext>
            </a:extLst>
          </p:cNvPr>
          <p:cNvGrpSpPr/>
          <p:nvPr/>
        </p:nvGrpSpPr>
        <p:grpSpPr>
          <a:xfrm>
            <a:off x="2284412" y="1402289"/>
            <a:ext cx="5135132" cy="3316910"/>
            <a:chOff x="2284412" y="1402289"/>
            <a:chExt cx="5135132" cy="3316910"/>
          </a:xfrm>
        </p:grpSpPr>
        <p:sp>
          <p:nvSpPr>
            <p:cNvPr id="13" name="L-Shape 12">
              <a:extLst>
                <a:ext uri="{FF2B5EF4-FFF2-40B4-BE49-F238E27FC236}">
                  <a16:creationId xmlns:a16="http://schemas.microsoft.com/office/drawing/2014/main" id="{1AA8D15B-B16C-798E-CEC4-DC8E27D805F1}"/>
                </a:ext>
              </a:extLst>
            </p:cNvPr>
            <p:cNvSpPr/>
            <p:nvPr/>
          </p:nvSpPr>
          <p:spPr>
            <a:xfrm rot="5400000">
              <a:off x="6783514" y="4193332"/>
              <a:ext cx="216000" cy="216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DED19B5B-7674-0DC9-DE80-9CDCC87F4638}"/>
                </a:ext>
              </a:extLst>
            </p:cNvPr>
            <p:cNvSpPr/>
            <p:nvPr/>
          </p:nvSpPr>
          <p:spPr>
            <a:xfrm>
              <a:off x="2792151" y="1894732"/>
              <a:ext cx="4207363" cy="2514600"/>
            </a:xfrm>
            <a:prstGeom prst="triangle">
              <a:avLst>
                <a:gd name="adj" fmla="val 100000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89F6509B-E5EB-0D19-6A98-87EDCC5E3CB0}"/>
                    </a:ext>
                  </a:extLst>
                </p:cNvPr>
                <p:cNvSpPr txBox="1"/>
                <p:nvPr/>
              </p:nvSpPr>
              <p:spPr>
                <a:xfrm>
                  <a:off x="2284412" y="4226756"/>
                  <a:ext cx="35670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89F6509B-E5EB-0D19-6A98-87EDCC5E3CB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84412" y="4226756"/>
                  <a:ext cx="356700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117B6532-B33B-2EB0-41DB-5A06404A77C7}"/>
                    </a:ext>
                  </a:extLst>
                </p:cNvPr>
                <p:cNvSpPr txBox="1"/>
                <p:nvPr/>
              </p:nvSpPr>
              <p:spPr>
                <a:xfrm>
                  <a:off x="7063293" y="1402289"/>
                  <a:ext cx="35625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117B6532-B33B-2EB0-41DB-5A06404A77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63293" y="1402289"/>
                  <a:ext cx="356251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2D4563B4-4570-903C-CB94-34CC0FC90100}"/>
                    </a:ext>
                  </a:extLst>
                </p:cNvPr>
                <p:cNvSpPr txBox="1"/>
                <p:nvPr/>
              </p:nvSpPr>
              <p:spPr>
                <a:xfrm>
                  <a:off x="7015808" y="4191099"/>
                  <a:ext cx="373307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2D4563B4-4570-903C-CB94-34CC0FC9010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15808" y="4191099"/>
                  <a:ext cx="373307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863121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0C7454-6589-2595-C24F-ED415E8D3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3B8DB6E-588D-A905-775C-63CC49DFF41E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pPr lvl="0">
                  <a:defRPr/>
                </a:pPr>
                <a:r>
                  <a:rPr lang="en-GB" sz="3200" dirty="0">
                    <a:solidFill>
                      <a:prstClr val="black"/>
                    </a:solidFill>
                  </a:rPr>
                  <a:t>The two triangles have the same area.</a:t>
                </a:r>
              </a:p>
              <a:p>
                <a:pPr lvl="0">
                  <a:defRPr/>
                </a:pPr>
                <a:r>
                  <a:rPr lang="en-GB" sz="3200" dirty="0">
                    <a:solidFill>
                      <a:prstClr val="black"/>
                    </a:solidFill>
                  </a:rPr>
                  <a:t>Calculate the length </a:t>
                </a:r>
                <a14:m>
                  <m:oMath xmlns:m="http://schemas.openxmlformats.org/officeDocument/2006/math">
                    <m:r>
                      <a:rPr lang="en-GB" sz="32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.</a:t>
                </a:r>
              </a:p>
              <a:p>
                <a:pPr lvl="0">
                  <a:defRPr/>
                </a:pPr>
                <a:r>
                  <a:rPr lang="en-GB" sz="2000" dirty="0">
                    <a:solidFill>
                      <a:prstClr val="white">
                        <a:lumMod val="65000"/>
                      </a:prstClr>
                    </a:solidFill>
                  </a:rPr>
                  <a:t>Not drawn accurately</a:t>
                </a:r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3B8DB6E-588D-A905-775C-63CC49DFF4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1602" t="-22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7B93D67-894F-A9A1-4A98-0AF31C5B4285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4.2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7B93D67-894F-A9A1-4A98-0AF31C5B42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C33028F4-A67E-B6AE-8D04-5E8CF25E3943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C33028F4-A67E-B6AE-8D04-5E8CF25E39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D3CBB5DF-7A94-6E34-B17B-2C170B04B199}"/>
              </a:ext>
            </a:extLst>
          </p:cNvPr>
          <p:cNvGrpSpPr/>
          <p:nvPr/>
        </p:nvGrpSpPr>
        <p:grpSpPr>
          <a:xfrm>
            <a:off x="904217" y="1269237"/>
            <a:ext cx="4308551" cy="2753663"/>
            <a:chOff x="1205725" y="1167780"/>
            <a:chExt cx="4308551" cy="2753663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28AA4FB-E4BD-45BF-01FB-8DB10E60AC18}"/>
                </a:ext>
              </a:extLst>
            </p:cNvPr>
            <p:cNvGrpSpPr/>
            <p:nvPr/>
          </p:nvGrpSpPr>
          <p:grpSpPr>
            <a:xfrm rot="2288666">
              <a:off x="1505191" y="1167780"/>
              <a:ext cx="3208173" cy="2520000"/>
              <a:chOff x="921114" y="1451979"/>
              <a:chExt cx="3208173" cy="2520000"/>
            </a:xfrm>
          </p:grpSpPr>
          <p:sp>
            <p:nvSpPr>
              <p:cNvPr id="5" name="L-Shape 4">
                <a:extLst>
                  <a:ext uri="{FF2B5EF4-FFF2-40B4-BE49-F238E27FC236}">
                    <a16:creationId xmlns:a16="http://schemas.microsoft.com/office/drawing/2014/main" id="{386301FB-66B0-661B-B798-12C3B8B18341}"/>
                  </a:ext>
                </a:extLst>
              </p:cNvPr>
              <p:cNvSpPr/>
              <p:nvPr/>
            </p:nvSpPr>
            <p:spPr>
              <a:xfrm rot="5400000">
                <a:off x="3913287" y="3755979"/>
                <a:ext cx="216000" cy="216000"/>
              </a:xfrm>
              <a:prstGeom prst="corner">
                <a:avLst>
                  <a:gd name="adj1" fmla="val 0"/>
                  <a:gd name="adj2" fmla="val 0"/>
                </a:avLst>
              </a:prstGeom>
              <a:noFill/>
              <a:ln w="285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7" name="Isosceles Triangle 6">
                <a:extLst>
                  <a:ext uri="{FF2B5EF4-FFF2-40B4-BE49-F238E27FC236}">
                    <a16:creationId xmlns:a16="http://schemas.microsoft.com/office/drawing/2014/main" id="{7AD6D96D-511A-4CB9-B07C-7A411122E076}"/>
                  </a:ext>
                </a:extLst>
              </p:cNvPr>
              <p:cNvSpPr/>
              <p:nvPr/>
            </p:nvSpPr>
            <p:spPr>
              <a:xfrm>
                <a:off x="921114" y="1451979"/>
                <a:ext cx="3208173" cy="2520000"/>
              </a:xfrm>
              <a:prstGeom prst="triangle">
                <a:avLst>
                  <a:gd name="adj" fmla="val 100000"/>
                </a:avLst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66CE9779-136E-CD6A-B729-36E8613A4014}"/>
                    </a:ext>
                  </a:extLst>
                </p:cNvPr>
                <p:cNvSpPr txBox="1"/>
                <p:nvPr/>
              </p:nvSpPr>
              <p:spPr>
                <a:xfrm>
                  <a:off x="4563118" y="3259955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66CE9779-136E-CD6A-B729-36E8613A401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63118" y="3259955"/>
                  <a:ext cx="951158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2AC85286-4AA6-C525-5772-BAA7AEC0D6EB}"/>
                    </a:ext>
                  </a:extLst>
                </p:cNvPr>
                <p:cNvSpPr txBox="1"/>
                <p:nvPr/>
              </p:nvSpPr>
              <p:spPr>
                <a:xfrm>
                  <a:off x="1205725" y="3429000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2AC85286-4AA6-C525-5772-BAA7AEC0D6E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05725" y="3429000"/>
                  <a:ext cx="951158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403E499-8FB6-7E96-EC69-5B811E55554A}"/>
              </a:ext>
            </a:extLst>
          </p:cNvPr>
          <p:cNvGrpSpPr/>
          <p:nvPr/>
        </p:nvGrpSpPr>
        <p:grpSpPr>
          <a:xfrm>
            <a:off x="5341797" y="1299108"/>
            <a:ext cx="4467817" cy="3072897"/>
            <a:chOff x="5212768" y="1502900"/>
            <a:chExt cx="4467817" cy="3072897"/>
          </a:xfrm>
        </p:grpSpPr>
        <p:sp>
          <p:nvSpPr>
            <p:cNvPr id="13" name="L-Shape 12">
              <a:extLst>
                <a:ext uri="{FF2B5EF4-FFF2-40B4-BE49-F238E27FC236}">
                  <a16:creationId xmlns:a16="http://schemas.microsoft.com/office/drawing/2014/main" id="{E3D011A2-D76D-AC8C-F759-23E81C8D236D}"/>
                </a:ext>
              </a:extLst>
            </p:cNvPr>
            <p:cNvSpPr/>
            <p:nvPr/>
          </p:nvSpPr>
          <p:spPr>
            <a:xfrm rot="5400000">
              <a:off x="8204941" y="3806900"/>
              <a:ext cx="216000" cy="216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C300EB52-CFB5-CDEB-3D8A-3E6AC5ACB0DD}"/>
                </a:ext>
              </a:extLst>
            </p:cNvPr>
            <p:cNvSpPr/>
            <p:nvPr/>
          </p:nvSpPr>
          <p:spPr>
            <a:xfrm>
              <a:off x="5212768" y="1502900"/>
              <a:ext cx="3208173" cy="2520000"/>
            </a:xfrm>
            <a:prstGeom prst="triangle">
              <a:avLst>
                <a:gd name="adj" fmla="val 100000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ACD6566D-F3D2-2992-6B3A-A7C96C241B1B}"/>
                    </a:ext>
                  </a:extLst>
                </p:cNvPr>
                <p:cNvSpPr txBox="1"/>
                <p:nvPr/>
              </p:nvSpPr>
              <p:spPr>
                <a:xfrm>
                  <a:off x="6683951" y="4083354"/>
                  <a:ext cx="953979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ACD6566D-F3D2-2992-6B3A-A7C96C241B1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83951" y="4083354"/>
                  <a:ext cx="953979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EAC4EC96-0DA4-02E4-B6A5-E535D1E11830}"/>
                    </a:ext>
                  </a:extLst>
                </p:cNvPr>
                <p:cNvSpPr txBox="1"/>
                <p:nvPr/>
              </p:nvSpPr>
              <p:spPr>
                <a:xfrm>
                  <a:off x="8501801" y="2588421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EAC4EC96-0DA4-02E4-B6A5-E535D1E1183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01801" y="2588421"/>
                  <a:ext cx="1178784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63619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2C146-47D8-8993-D606-A5E8CE911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81F697A-48CB-82B5-202A-8E9C767948C8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pPr lvl="0">
                  <a:defRPr/>
                </a:pPr>
                <a:r>
                  <a:rPr lang="en-GB" sz="3200" dirty="0">
                    <a:solidFill>
                      <a:prstClr val="black"/>
                    </a:solidFill>
                  </a:rPr>
                  <a:t>The two shapes have the same area.</a:t>
                </a:r>
              </a:p>
              <a:p>
                <a:pPr lvl="0">
                  <a:defRPr/>
                </a:pPr>
                <a:r>
                  <a:rPr lang="en-GB" sz="3200" dirty="0">
                    <a:solidFill>
                      <a:prstClr val="black"/>
                    </a:solidFill>
                  </a:rPr>
                  <a:t>Calculate the length </a:t>
                </a:r>
                <a14:m>
                  <m:oMath xmlns:m="http://schemas.openxmlformats.org/officeDocument/2006/math">
                    <m:r>
                      <a:rPr lang="en-GB" sz="32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.</a:t>
                </a:r>
              </a:p>
              <a:p>
                <a:pPr lvl="0">
                  <a:defRPr/>
                </a:pPr>
                <a:r>
                  <a:rPr lang="en-GB" sz="2000" dirty="0">
                    <a:solidFill>
                      <a:prstClr val="white">
                        <a:lumMod val="65000"/>
                      </a:prstClr>
                    </a:solidFill>
                  </a:rPr>
                  <a:t>Not drawn accurately</a:t>
                </a:r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81F697A-48CB-82B5-202A-8E9C767948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1602" t="-22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BB2DAFB-1659-14CB-A88B-F270C62AADEA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21.6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BB2DAFB-1659-14CB-A88B-F270C62AAD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FEF43B22-2FCF-D004-7324-3217C9464FBE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FEF43B22-2FCF-D004-7324-3217C9464F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599F9F01-8E95-3A34-66B4-38A6C2FECD6B}"/>
              </a:ext>
            </a:extLst>
          </p:cNvPr>
          <p:cNvGrpSpPr/>
          <p:nvPr/>
        </p:nvGrpSpPr>
        <p:grpSpPr>
          <a:xfrm>
            <a:off x="5355935" y="1483320"/>
            <a:ext cx="4467817" cy="3072897"/>
            <a:chOff x="5212768" y="1502900"/>
            <a:chExt cx="4467817" cy="3072897"/>
          </a:xfrm>
        </p:grpSpPr>
        <p:sp>
          <p:nvSpPr>
            <p:cNvPr id="13" name="L-Shape 12">
              <a:extLst>
                <a:ext uri="{FF2B5EF4-FFF2-40B4-BE49-F238E27FC236}">
                  <a16:creationId xmlns:a16="http://schemas.microsoft.com/office/drawing/2014/main" id="{CBB21547-F599-09B1-8DF6-F1704A8AE48A}"/>
                </a:ext>
              </a:extLst>
            </p:cNvPr>
            <p:cNvSpPr/>
            <p:nvPr/>
          </p:nvSpPr>
          <p:spPr>
            <a:xfrm rot="5400000">
              <a:off x="8204941" y="3806900"/>
              <a:ext cx="216000" cy="216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21073C87-2C7B-0BD2-FE67-67B46D0E069C}"/>
                </a:ext>
              </a:extLst>
            </p:cNvPr>
            <p:cNvSpPr/>
            <p:nvPr/>
          </p:nvSpPr>
          <p:spPr>
            <a:xfrm>
              <a:off x="5212768" y="1502900"/>
              <a:ext cx="3208173" cy="2520000"/>
            </a:xfrm>
            <a:prstGeom prst="triangle">
              <a:avLst>
                <a:gd name="adj" fmla="val 100000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15C82B77-8BAF-87D6-0640-DF23AE2D4CB5}"/>
                    </a:ext>
                  </a:extLst>
                </p:cNvPr>
                <p:cNvSpPr txBox="1"/>
                <p:nvPr/>
              </p:nvSpPr>
              <p:spPr>
                <a:xfrm>
                  <a:off x="6683951" y="4083354"/>
                  <a:ext cx="953979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15C82B77-8BAF-87D6-0640-DF23AE2D4CB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83951" y="4083354"/>
                  <a:ext cx="953979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B684D19-48E1-4B91-BE4E-4A644E3B9AFC}"/>
                    </a:ext>
                  </a:extLst>
                </p:cNvPr>
                <p:cNvSpPr txBox="1"/>
                <p:nvPr/>
              </p:nvSpPr>
              <p:spPr>
                <a:xfrm>
                  <a:off x="8501801" y="2588421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B684D19-48E1-4B91-BE4E-4A644E3B9AF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01801" y="2588421"/>
                  <a:ext cx="1178784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49F0F15-F57A-48A6-85E7-F1D1D840A315}"/>
              </a:ext>
            </a:extLst>
          </p:cNvPr>
          <p:cNvGrpSpPr/>
          <p:nvPr/>
        </p:nvGrpSpPr>
        <p:grpSpPr>
          <a:xfrm>
            <a:off x="745285" y="1852010"/>
            <a:ext cx="4596512" cy="2704207"/>
            <a:chOff x="903514" y="2177142"/>
            <a:chExt cx="4596512" cy="2704207"/>
          </a:xfrm>
        </p:grpSpPr>
        <p:sp>
          <p:nvSpPr>
            <p:cNvPr id="5" name="L-Shape 4">
              <a:extLst>
                <a:ext uri="{FF2B5EF4-FFF2-40B4-BE49-F238E27FC236}">
                  <a16:creationId xmlns:a16="http://schemas.microsoft.com/office/drawing/2014/main" id="{8C5BE27B-DEAB-39C8-9B72-DB90B5732D1D}"/>
                </a:ext>
              </a:extLst>
            </p:cNvPr>
            <p:cNvSpPr/>
            <p:nvPr/>
          </p:nvSpPr>
          <p:spPr>
            <a:xfrm rot="5400000">
              <a:off x="4175444" y="4116250"/>
              <a:ext cx="216000" cy="216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BC0FFAF0-976B-87E7-47D0-BBA8772ABC5C}"/>
                    </a:ext>
                  </a:extLst>
                </p:cNvPr>
                <p:cNvSpPr txBox="1"/>
                <p:nvPr/>
              </p:nvSpPr>
              <p:spPr>
                <a:xfrm>
                  <a:off x="1778856" y="4388906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BC0FFAF0-976B-87E7-47D0-BBA8772ABC5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78856" y="4388906"/>
                  <a:ext cx="1178784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C86461AE-F7A5-4D70-A174-17498B6A88EF}"/>
                    </a:ext>
                  </a:extLst>
                </p:cNvPr>
                <p:cNvSpPr txBox="1"/>
                <p:nvPr/>
              </p:nvSpPr>
              <p:spPr>
                <a:xfrm>
                  <a:off x="4548868" y="3010920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9 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C86461AE-F7A5-4D70-A174-17498B6A88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48868" y="3010920"/>
                  <a:ext cx="951158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6F2A576B-3FD4-5FCB-6CC8-881D36CF36E7}"/>
                </a:ext>
              </a:extLst>
            </p:cNvPr>
            <p:cNvSpPr/>
            <p:nvPr/>
          </p:nvSpPr>
          <p:spPr>
            <a:xfrm>
              <a:off x="903514" y="2177142"/>
              <a:ext cx="3494315" cy="2160000"/>
            </a:xfrm>
            <a:prstGeom prst="parallelogram">
              <a:avLst>
                <a:gd name="adj" fmla="val 32348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E16EF3C2-0F66-5C1D-FC58-134A194AB9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97829" y="2177142"/>
              <a:ext cx="0" cy="2160000"/>
            </a:xfrm>
            <a:prstGeom prst="straightConnector1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ECD8C85F-634B-FC9A-7F1F-C2B676CB2A5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01143" y="4339347"/>
              <a:ext cx="899916" cy="0"/>
            </a:xfrm>
            <a:prstGeom prst="straightConnector1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9084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4CCB4-1F55-5BD9-C7F1-59F32DCF2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562684D-C3A9-9695-E9AA-5F236C8EC789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pPr lvl="0">
                  <a:defRPr/>
                </a:pPr>
                <a:r>
                  <a:rPr lang="en-GB" sz="3200" dirty="0">
                    <a:solidFill>
                      <a:prstClr val="black"/>
                    </a:solidFill>
                  </a:rPr>
                  <a:t>The two triangles A and B have areas in the ratio 4 : 3 </a:t>
                </a:r>
              </a:p>
              <a:p>
                <a:pPr lvl="0">
                  <a:defRPr/>
                </a:pPr>
                <a:r>
                  <a:rPr lang="en-GB" sz="3200" dirty="0">
                    <a:solidFill>
                      <a:prstClr val="black"/>
                    </a:solidFill>
                  </a:rPr>
                  <a:t>Calculate the length </a:t>
                </a:r>
                <a14:m>
                  <m:oMath xmlns:m="http://schemas.openxmlformats.org/officeDocument/2006/math">
                    <m:r>
                      <a:rPr lang="en-GB" sz="32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.</a:t>
                </a:r>
              </a:p>
              <a:p>
                <a:pPr lvl="0">
                  <a:defRPr/>
                </a:pPr>
                <a:r>
                  <a:rPr lang="en-GB" sz="2000" dirty="0">
                    <a:solidFill>
                      <a:prstClr val="white">
                        <a:lumMod val="65000"/>
                      </a:prstClr>
                    </a:solidFill>
                  </a:rPr>
                  <a:t>Not drawn accurately</a:t>
                </a:r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562684D-C3A9-9695-E9AA-5F236C8EC78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1602" t="-22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4554A44-EE61-69F0-83CB-431825CF03D7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4554A44-EE61-69F0-83CB-431825CF03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1FF33488-5380-9CD5-7853-AB0E5932F679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1FF33488-5380-9CD5-7853-AB0E5932F6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DD811E19-A145-47D1-BC73-4FC017CCFA2D}"/>
              </a:ext>
            </a:extLst>
          </p:cNvPr>
          <p:cNvGrpSpPr/>
          <p:nvPr/>
        </p:nvGrpSpPr>
        <p:grpSpPr>
          <a:xfrm>
            <a:off x="5355935" y="1483320"/>
            <a:ext cx="4240191" cy="3072897"/>
            <a:chOff x="5212768" y="1502900"/>
            <a:chExt cx="4240191" cy="3072897"/>
          </a:xfrm>
        </p:grpSpPr>
        <p:sp>
          <p:nvSpPr>
            <p:cNvPr id="13" name="L-Shape 12">
              <a:extLst>
                <a:ext uri="{FF2B5EF4-FFF2-40B4-BE49-F238E27FC236}">
                  <a16:creationId xmlns:a16="http://schemas.microsoft.com/office/drawing/2014/main" id="{4194CB4C-1169-33A1-0613-CDF5936BADFD}"/>
                </a:ext>
              </a:extLst>
            </p:cNvPr>
            <p:cNvSpPr/>
            <p:nvPr/>
          </p:nvSpPr>
          <p:spPr>
            <a:xfrm rot="5400000">
              <a:off x="8204941" y="3806900"/>
              <a:ext cx="216000" cy="216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80A06E72-92B5-59E3-1494-008D95EC52C0}"/>
                </a:ext>
              </a:extLst>
            </p:cNvPr>
            <p:cNvSpPr/>
            <p:nvPr/>
          </p:nvSpPr>
          <p:spPr>
            <a:xfrm>
              <a:off x="5212768" y="1502900"/>
              <a:ext cx="3208173" cy="2520000"/>
            </a:xfrm>
            <a:prstGeom prst="triangle">
              <a:avLst>
                <a:gd name="adj" fmla="val 100000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B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C89BB3F4-EFA8-9C73-CE60-52A1F1CDD1D2}"/>
                    </a:ext>
                  </a:extLst>
                </p:cNvPr>
                <p:cNvSpPr txBox="1"/>
                <p:nvPr/>
              </p:nvSpPr>
              <p:spPr>
                <a:xfrm>
                  <a:off x="6683951" y="4083354"/>
                  <a:ext cx="953979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C89BB3F4-EFA8-9C73-CE60-52A1F1CDD1D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83951" y="4083354"/>
                  <a:ext cx="953979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76052A74-E9B1-96ED-0CCC-CB959D4CEDEA}"/>
                    </a:ext>
                  </a:extLst>
                </p:cNvPr>
                <p:cNvSpPr txBox="1"/>
                <p:nvPr/>
              </p:nvSpPr>
              <p:spPr>
                <a:xfrm>
                  <a:off x="8501801" y="2588421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76052A74-E9B1-96ED-0CCC-CB959D4CEDE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01801" y="2588421"/>
                  <a:ext cx="951158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EE2F5A2-0274-F865-644A-BF7F0763D6E0}"/>
              </a:ext>
            </a:extLst>
          </p:cNvPr>
          <p:cNvGrpSpPr/>
          <p:nvPr/>
        </p:nvGrpSpPr>
        <p:grpSpPr>
          <a:xfrm>
            <a:off x="804282" y="1515266"/>
            <a:ext cx="4467817" cy="3072897"/>
            <a:chOff x="5212768" y="1502900"/>
            <a:chExt cx="4467817" cy="3072897"/>
          </a:xfrm>
        </p:grpSpPr>
        <p:sp>
          <p:nvSpPr>
            <p:cNvPr id="16" name="L-Shape 15">
              <a:extLst>
                <a:ext uri="{FF2B5EF4-FFF2-40B4-BE49-F238E27FC236}">
                  <a16:creationId xmlns:a16="http://schemas.microsoft.com/office/drawing/2014/main" id="{D2164CDC-F6CA-6E33-10B9-BBF072C70A90}"/>
                </a:ext>
              </a:extLst>
            </p:cNvPr>
            <p:cNvSpPr/>
            <p:nvPr/>
          </p:nvSpPr>
          <p:spPr>
            <a:xfrm rot="5400000">
              <a:off x="8204941" y="3806900"/>
              <a:ext cx="216000" cy="216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573FCDAF-D056-E316-FFFA-6B31B19D0C70}"/>
                </a:ext>
              </a:extLst>
            </p:cNvPr>
            <p:cNvSpPr/>
            <p:nvPr/>
          </p:nvSpPr>
          <p:spPr>
            <a:xfrm>
              <a:off x="5212768" y="1502900"/>
              <a:ext cx="3208173" cy="2520000"/>
            </a:xfrm>
            <a:prstGeom prst="triangle">
              <a:avLst>
                <a:gd name="adj" fmla="val 100000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A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28A0C869-C185-784F-DAF0-EA5B84283D74}"/>
                    </a:ext>
                  </a:extLst>
                </p:cNvPr>
                <p:cNvSpPr txBox="1"/>
                <p:nvPr/>
              </p:nvSpPr>
              <p:spPr>
                <a:xfrm>
                  <a:off x="6503193" y="4083354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28A0C869-C185-784F-DAF0-EA5B84283D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03193" y="4083354"/>
                  <a:ext cx="1178784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4416FE35-1B7F-9A88-9A87-25826A15211F}"/>
                    </a:ext>
                  </a:extLst>
                </p:cNvPr>
                <p:cNvSpPr txBox="1"/>
                <p:nvPr/>
              </p:nvSpPr>
              <p:spPr>
                <a:xfrm>
                  <a:off x="8501801" y="2588421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4416FE35-1B7F-9A88-9A87-25826A15211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01801" y="2588421"/>
                  <a:ext cx="1178784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441421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D1D8E-BE95-BCEC-90F5-3B1E98815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834747E2-2D61-98C0-2071-246668A3957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49994055"/>
                  </p:ext>
                </p:extLst>
              </p:nvPr>
            </p:nvGraphicFramePr>
            <p:xfrm>
              <a:off x="881743" y="1094322"/>
              <a:ext cx="8567056" cy="35229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751114">
                      <a:extLst>
                        <a:ext uri="{9D8B030D-6E8A-4147-A177-3AD203B41FA5}">
                          <a16:colId xmlns:a16="http://schemas.microsoft.com/office/drawing/2014/main" val="2603307912"/>
                        </a:ext>
                      </a:extLst>
                    </a:gridCol>
                    <a:gridCol w="2605314">
                      <a:extLst>
                        <a:ext uri="{9D8B030D-6E8A-4147-A177-3AD203B41FA5}">
                          <a16:colId xmlns:a16="http://schemas.microsoft.com/office/drawing/2014/main" val="529485307"/>
                        </a:ext>
                      </a:extLst>
                    </a:gridCol>
                    <a:gridCol w="2605314">
                      <a:extLst>
                        <a:ext uri="{9D8B030D-6E8A-4147-A177-3AD203B41FA5}">
                          <a16:colId xmlns:a16="http://schemas.microsoft.com/office/drawing/2014/main" val="2568240712"/>
                        </a:ext>
                      </a:extLst>
                    </a:gridCol>
                    <a:gridCol w="2605314">
                      <a:extLst>
                        <a:ext uri="{9D8B030D-6E8A-4147-A177-3AD203B41FA5}">
                          <a16:colId xmlns:a16="http://schemas.microsoft.com/office/drawing/2014/main" val="343344985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pPr algn="ctr"/>
                          <a:endParaRPr lang="en-GB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Base</a:t>
                          </a:r>
                          <a:endParaRPr lang="en-GB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Perpendicular Height</a:t>
                          </a:r>
                          <a:endParaRPr lang="en-GB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Area</a:t>
                          </a:r>
                          <a:endParaRPr lang="en-GB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64043144"/>
                      </a:ext>
                    </a:extLst>
                  </a:tr>
                  <a:tr h="900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b="0" dirty="0"/>
                            <a:t>1.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𝑐𝑚</m:t>
                                </m:r>
                              </m:oMath>
                            </m:oMathPara>
                          </a14:m>
                          <a:endParaRPr lang="en-GB" sz="2400" b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9 </m:t>
                                </m:r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𝑐𝑚</m:t>
                                </m:r>
                              </m:oMath>
                            </m:oMathPara>
                          </a14:m>
                          <a:endParaRPr lang="en-GB" sz="2400" b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400" b="0" baseline="300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08826971"/>
                      </a:ext>
                    </a:extLst>
                  </a:tr>
                  <a:tr h="900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b="0" dirty="0"/>
                            <a:t>2.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6 </m:t>
                                </m:r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𝑐𝑚</m:t>
                                </m:r>
                              </m:oMath>
                            </m:oMathPara>
                          </a14:m>
                          <a:endParaRPr lang="en-GB" sz="2400" b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4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36 </m:t>
                                </m:r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sSup>
                                  <m:sSupPr>
                                    <m:ctrlPr>
                                      <a:rPr lang="en-GB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8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GB" sz="28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400" b="0" baseline="30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2104991"/>
                      </a:ext>
                    </a:extLst>
                  </a:tr>
                  <a:tr h="900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b="0" dirty="0"/>
                            <a:t>3.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4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50</m:t>
                                </m:r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𝑚𝑚</m:t>
                                </m:r>
                              </m:oMath>
                            </m:oMathPara>
                          </a14:m>
                          <a:endParaRPr lang="en-GB" sz="2400" b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3600 </m:t>
                                </m:r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sSup>
                                  <m:sSupPr>
                                    <m:ctrlPr>
                                      <a:rPr lang="en-GB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8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GB" sz="28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400" b="0" baseline="30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2581529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834747E2-2D61-98C0-2071-246668A3957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49994055"/>
                  </p:ext>
                </p:extLst>
              </p:nvPr>
            </p:nvGraphicFramePr>
            <p:xfrm>
              <a:off x="881743" y="1094322"/>
              <a:ext cx="8567056" cy="35229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751114">
                      <a:extLst>
                        <a:ext uri="{9D8B030D-6E8A-4147-A177-3AD203B41FA5}">
                          <a16:colId xmlns:a16="http://schemas.microsoft.com/office/drawing/2014/main" val="2603307912"/>
                        </a:ext>
                      </a:extLst>
                    </a:gridCol>
                    <a:gridCol w="2605314">
                      <a:extLst>
                        <a:ext uri="{9D8B030D-6E8A-4147-A177-3AD203B41FA5}">
                          <a16:colId xmlns:a16="http://schemas.microsoft.com/office/drawing/2014/main" val="529485307"/>
                        </a:ext>
                      </a:extLst>
                    </a:gridCol>
                    <a:gridCol w="2605314">
                      <a:extLst>
                        <a:ext uri="{9D8B030D-6E8A-4147-A177-3AD203B41FA5}">
                          <a16:colId xmlns:a16="http://schemas.microsoft.com/office/drawing/2014/main" val="2568240712"/>
                        </a:ext>
                      </a:extLst>
                    </a:gridCol>
                    <a:gridCol w="2605314">
                      <a:extLst>
                        <a:ext uri="{9D8B030D-6E8A-4147-A177-3AD203B41FA5}">
                          <a16:colId xmlns:a16="http://schemas.microsoft.com/office/drawing/2014/main" val="343344985"/>
                        </a:ext>
                      </a:extLst>
                    </a:gridCol>
                  </a:tblGrid>
                  <a:tr h="822960">
                    <a:tc>
                      <a:txBody>
                        <a:bodyPr/>
                        <a:lstStyle/>
                        <a:p>
                          <a:pPr algn="ctr"/>
                          <a:endParaRPr lang="en-GB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Base</a:t>
                          </a:r>
                          <a:endParaRPr lang="en-GB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Perpendicular Height</a:t>
                          </a:r>
                          <a:endParaRPr lang="en-GB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Area</a:t>
                          </a:r>
                          <a:endParaRPr lang="en-GB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64043144"/>
                      </a:ext>
                    </a:extLst>
                  </a:tr>
                  <a:tr h="900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b="0" dirty="0"/>
                            <a:t>1.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8972" t="-95946" r="-200467" b="-2013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29274" t="-95946" r="-100937" b="-2013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400" b="0" baseline="300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08826971"/>
                      </a:ext>
                    </a:extLst>
                  </a:tr>
                  <a:tr h="900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b="0" dirty="0"/>
                            <a:t>2.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8972" t="-195946" r="-200467" b="-1013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4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28738" t="-195946" r="-701" b="-10135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2104991"/>
                      </a:ext>
                    </a:extLst>
                  </a:tr>
                  <a:tr h="900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b="0" dirty="0"/>
                            <a:t>3.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4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29274" t="-295946" r="-100937" b="-13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28738" t="-295946" r="-701" b="-135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2581529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91818C-DB12-E3A0-0A48-19C1D06DE72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>
              <a:defRPr/>
            </a:pPr>
            <a:r>
              <a:rPr lang="en-GB" sz="3200" dirty="0">
                <a:solidFill>
                  <a:prstClr val="black"/>
                </a:solidFill>
              </a:rPr>
              <a:t>Complete the table:</a:t>
            </a:r>
            <a:endParaRPr lang="en-GB" sz="48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316C5ECE-7781-FE4F-A392-052BE32F0E59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316C5ECE-7781-FE4F-A392-052BE32F0E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5A62D4DB-3A0C-48BE-33B8-690D2A79EEE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84862180"/>
                  </p:ext>
                </p:extLst>
              </p:nvPr>
            </p:nvGraphicFramePr>
            <p:xfrm>
              <a:off x="881743" y="1094322"/>
              <a:ext cx="8567056" cy="35229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751114">
                      <a:extLst>
                        <a:ext uri="{9D8B030D-6E8A-4147-A177-3AD203B41FA5}">
                          <a16:colId xmlns:a16="http://schemas.microsoft.com/office/drawing/2014/main" val="2603307912"/>
                        </a:ext>
                      </a:extLst>
                    </a:gridCol>
                    <a:gridCol w="2605314">
                      <a:extLst>
                        <a:ext uri="{9D8B030D-6E8A-4147-A177-3AD203B41FA5}">
                          <a16:colId xmlns:a16="http://schemas.microsoft.com/office/drawing/2014/main" val="529485307"/>
                        </a:ext>
                      </a:extLst>
                    </a:gridCol>
                    <a:gridCol w="2605314">
                      <a:extLst>
                        <a:ext uri="{9D8B030D-6E8A-4147-A177-3AD203B41FA5}">
                          <a16:colId xmlns:a16="http://schemas.microsoft.com/office/drawing/2014/main" val="2568240712"/>
                        </a:ext>
                      </a:extLst>
                    </a:gridCol>
                    <a:gridCol w="2605314">
                      <a:extLst>
                        <a:ext uri="{9D8B030D-6E8A-4147-A177-3AD203B41FA5}">
                          <a16:colId xmlns:a16="http://schemas.microsoft.com/office/drawing/2014/main" val="343344985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pPr algn="ctr"/>
                          <a:endParaRPr lang="en-GB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Base</a:t>
                          </a:r>
                          <a:endParaRPr lang="en-GB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Perpendicular Height</a:t>
                          </a:r>
                          <a:endParaRPr lang="en-GB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Area</a:t>
                          </a:r>
                          <a:endParaRPr lang="en-GB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64043144"/>
                      </a:ext>
                    </a:extLst>
                  </a:tr>
                  <a:tr h="900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b="0" dirty="0"/>
                            <a:t>1.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𝑐𝑚</m:t>
                                </m:r>
                              </m:oMath>
                            </m:oMathPara>
                          </a14:m>
                          <a:endParaRPr lang="en-GB" sz="2400" b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9 </m:t>
                                </m:r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𝑐𝑚</m:t>
                                </m:r>
                              </m:oMath>
                            </m:oMathPara>
                          </a14:m>
                          <a:endParaRPr lang="en-GB" sz="2400" b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36 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sSup>
                                  <m:sSupPr>
                                    <m:ctrlP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GB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400" b="0" baseline="300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08826971"/>
                      </a:ext>
                    </a:extLst>
                  </a:tr>
                  <a:tr h="900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b="0" dirty="0"/>
                            <a:t>2.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6 </m:t>
                                </m:r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𝑐𝑚</m:t>
                                </m:r>
                              </m:oMath>
                            </m:oMathPara>
                          </a14:m>
                          <a:endParaRPr lang="en-GB" sz="2400" b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𝑐𝑚</m:t>
                                </m:r>
                              </m:oMath>
                            </m:oMathPara>
                          </a14:m>
                          <a:endParaRPr lang="en-GB" sz="24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36 </m:t>
                                </m:r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sSup>
                                  <m:sSupPr>
                                    <m:ctrlPr>
                                      <a:rPr lang="en-GB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8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GB" sz="28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400" b="0" baseline="30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2104991"/>
                      </a:ext>
                    </a:extLst>
                  </a:tr>
                  <a:tr h="900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b="0" dirty="0"/>
                            <a:t>3.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144 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𝑚𝑚</m:t>
                                </m:r>
                              </m:oMath>
                            </m:oMathPara>
                          </a14:m>
                          <a:endParaRPr lang="en-GB" sz="24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50</m:t>
                                </m:r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𝑚𝑚</m:t>
                                </m:r>
                              </m:oMath>
                            </m:oMathPara>
                          </a14:m>
                          <a:endParaRPr lang="en-GB" sz="2400" b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3600 </m:t>
                                </m:r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sSup>
                                  <m:sSupPr>
                                    <m:ctrlPr>
                                      <a:rPr lang="en-GB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8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GB" sz="28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400" b="0" baseline="30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2581529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5A62D4DB-3A0C-48BE-33B8-690D2A79EEE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84862180"/>
                  </p:ext>
                </p:extLst>
              </p:nvPr>
            </p:nvGraphicFramePr>
            <p:xfrm>
              <a:off x="881743" y="1094322"/>
              <a:ext cx="8567056" cy="35229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751114">
                      <a:extLst>
                        <a:ext uri="{9D8B030D-6E8A-4147-A177-3AD203B41FA5}">
                          <a16:colId xmlns:a16="http://schemas.microsoft.com/office/drawing/2014/main" val="2603307912"/>
                        </a:ext>
                      </a:extLst>
                    </a:gridCol>
                    <a:gridCol w="2605314">
                      <a:extLst>
                        <a:ext uri="{9D8B030D-6E8A-4147-A177-3AD203B41FA5}">
                          <a16:colId xmlns:a16="http://schemas.microsoft.com/office/drawing/2014/main" val="529485307"/>
                        </a:ext>
                      </a:extLst>
                    </a:gridCol>
                    <a:gridCol w="2605314">
                      <a:extLst>
                        <a:ext uri="{9D8B030D-6E8A-4147-A177-3AD203B41FA5}">
                          <a16:colId xmlns:a16="http://schemas.microsoft.com/office/drawing/2014/main" val="2568240712"/>
                        </a:ext>
                      </a:extLst>
                    </a:gridCol>
                    <a:gridCol w="2605314">
                      <a:extLst>
                        <a:ext uri="{9D8B030D-6E8A-4147-A177-3AD203B41FA5}">
                          <a16:colId xmlns:a16="http://schemas.microsoft.com/office/drawing/2014/main" val="343344985"/>
                        </a:ext>
                      </a:extLst>
                    </a:gridCol>
                  </a:tblGrid>
                  <a:tr h="822960">
                    <a:tc>
                      <a:txBody>
                        <a:bodyPr/>
                        <a:lstStyle/>
                        <a:p>
                          <a:pPr algn="ctr"/>
                          <a:endParaRPr lang="en-GB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Base</a:t>
                          </a:r>
                          <a:endParaRPr lang="en-GB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Perpendicular Height</a:t>
                          </a:r>
                          <a:endParaRPr lang="en-GB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Area</a:t>
                          </a:r>
                          <a:endParaRPr lang="en-GB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64043144"/>
                      </a:ext>
                    </a:extLst>
                  </a:tr>
                  <a:tr h="900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b="0" dirty="0"/>
                            <a:t>1.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8972" t="-95946" r="-200467" b="-2013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29274" t="-95946" r="-100937" b="-2013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28738" t="-95946" r="-701" b="-20135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08826971"/>
                      </a:ext>
                    </a:extLst>
                  </a:tr>
                  <a:tr h="900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b="0" dirty="0"/>
                            <a:t>2.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8972" t="-195946" r="-200467" b="-1013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29274" t="-195946" r="-100937" b="-1013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28738" t="-195946" r="-701" b="-10135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2104991"/>
                      </a:ext>
                    </a:extLst>
                  </a:tr>
                  <a:tr h="900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b="0" dirty="0"/>
                            <a:t>3.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8972" t="-295946" r="-200467" b="-13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29274" t="-295946" r="-100937" b="-13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28738" t="-295946" r="-701" b="-135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2581529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871826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CDC2F-6CAB-A34F-4BA8-1E679A57F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8668B96-9FF2-18CA-D12D-3A3B3AF21B87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3200" dirty="0"/>
                  <a:t>An artist creates a triangular sculpture for an art show.</a:t>
                </a:r>
                <a:br>
                  <a:rPr lang="en-GB" sz="3200" dirty="0"/>
                </a:br>
                <a:r>
                  <a:rPr lang="en-GB" sz="3200" dirty="0"/>
                  <a:t>Its area is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3.5 </m:t>
                    </m:r>
                    <m:sSup>
                      <m:sSupPr>
                        <m:ctrlPr>
                          <a:rPr lang="en-GB" sz="32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sz="32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200" dirty="0"/>
                  <a:t>.</a:t>
                </a:r>
              </a:p>
              <a:p>
                <a:r>
                  <a:rPr lang="en-GB" sz="3200" dirty="0"/>
                  <a:t>They place it upright with a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2.8</m:t>
                    </m:r>
                    <m:r>
                      <a:rPr lang="en-GB" sz="32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3200" dirty="0"/>
                  <a:t> side on the floor.</a:t>
                </a:r>
              </a:p>
              <a:p>
                <a:r>
                  <a:rPr lang="en-GB" sz="3200" dirty="0"/>
                  <a:t>How tall is the sculpture?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8668B96-9FF2-18CA-D12D-3A3B3AF21B8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1602" t="-22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FC80A48-DA0F-AA51-DB76-F7B5581D388B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2.5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FC80A48-DA0F-AA51-DB76-F7B5581D38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50D025FD-8E59-5B31-98FF-83D75F4173B6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50D025FD-8E59-5B31-98FF-83D75F4173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02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10E1A-6BA7-B889-38CB-2A1564B52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7FA1756-6D00-F168-81B8-0227CBD0A896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3200" dirty="0"/>
                  <a:t>An artist creates a triangular sculpture for an art show.</a:t>
                </a:r>
                <a:br>
                  <a:rPr lang="en-GB" sz="3200" dirty="0"/>
                </a:br>
                <a:r>
                  <a:rPr lang="en-GB" sz="3200" dirty="0"/>
                  <a:t>Its area is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3.5 </m:t>
                    </m:r>
                    <m:sSup>
                      <m:sSupPr>
                        <m:ctrlPr>
                          <a:rPr lang="en-GB" sz="32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sz="32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200" dirty="0"/>
                  <a:t>.</a:t>
                </a:r>
              </a:p>
              <a:p>
                <a:r>
                  <a:rPr lang="en-GB" sz="3200" dirty="0"/>
                  <a:t>They notice the sculpture has been placed the wrong way round, they rotate it and it is now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1.5 </m:t>
                    </m:r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3200" dirty="0"/>
                  <a:t> tall.</a:t>
                </a:r>
              </a:p>
              <a:p>
                <a:r>
                  <a:rPr lang="en-GB" sz="3200" dirty="0"/>
                  <a:t>How long is the side on the floor?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7FA1756-6D00-F168-81B8-0227CBD0A89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1602" t="-22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868A031B-0DD8-3581-02F8-2B81D6B75ADC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4.</m:t>
                      </m:r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6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868A031B-0DD8-3581-02F8-2B81D6B75A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4C7FEC38-A699-950A-02EF-4EE6B175C408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4C7FEC38-A699-950A-02EF-4EE6B175C4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685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58394-6CA9-AB3A-F143-06CAD73AA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0D84856-8582-0DDF-51CE-150E7B627073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3200" dirty="0"/>
                  <a:t>The area of this triangle is </a:t>
                </a:r>
                <a14:m>
                  <m:oMath xmlns:m="http://schemas.openxmlformats.org/officeDocument/2006/math">
                    <m:r>
                      <a:rPr lang="en-GB" sz="3200" b="0" i="1" dirty="0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0 </m:t>
                    </m:r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en-GB" sz="32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sz="32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200" dirty="0"/>
                  <a:t>.</a:t>
                </a:r>
              </a:p>
              <a:p>
                <a:r>
                  <a:rPr lang="en-GB" sz="3200" dirty="0"/>
                  <a:t>Calculate the height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GB" sz="3200" dirty="0"/>
                  <a:t> of the triangle.</a:t>
                </a:r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Not drawn accurately</a:t>
                </a:r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endParaRPr lang="en-GB" sz="3200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0D84856-8582-0DDF-51CE-150E7B62707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1602" t="-20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8E2D65F4-B628-807E-EE30-573A596A26B4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14 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8E2D65F4-B628-807E-EE30-573A596A26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1C097C94-EDBE-1069-D3F0-71202B2F0F8C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1C097C94-EDBE-1069-D3F0-71202B2F0F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12D5815D-03FD-889E-5E69-38DDB4940386}"/>
              </a:ext>
            </a:extLst>
          </p:cNvPr>
          <p:cNvGrpSpPr/>
          <p:nvPr/>
        </p:nvGrpSpPr>
        <p:grpSpPr>
          <a:xfrm>
            <a:off x="1505261" y="1519950"/>
            <a:ext cx="6307649" cy="3584503"/>
            <a:chOff x="942236" y="1105854"/>
            <a:chExt cx="6307649" cy="3584503"/>
          </a:xfrm>
        </p:grpSpPr>
        <p:sp>
          <p:nvSpPr>
            <p:cNvPr id="13" name="L-Shape 12">
              <a:extLst>
                <a:ext uri="{FF2B5EF4-FFF2-40B4-BE49-F238E27FC236}">
                  <a16:creationId xmlns:a16="http://schemas.microsoft.com/office/drawing/2014/main" id="{8638C63A-FC0A-E886-8284-405C31967B14}"/>
                </a:ext>
              </a:extLst>
            </p:cNvPr>
            <p:cNvSpPr/>
            <p:nvPr/>
          </p:nvSpPr>
          <p:spPr>
            <a:xfrm rot="5400000">
              <a:off x="5030298" y="3812550"/>
              <a:ext cx="324000" cy="324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21C3A25D-C714-D0CF-D02F-750C6CA16C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72116" y="1105854"/>
              <a:ext cx="1181" cy="3040296"/>
            </a:xfrm>
            <a:prstGeom prst="straightConnector1">
              <a:avLst/>
            </a:prstGeom>
            <a:ln w="19050">
              <a:solidFill>
                <a:schemeClr val="bg1">
                  <a:lumMod val="50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490CB980-DEEC-8F51-4489-BC8B864AC7AF}"/>
                    </a:ext>
                  </a:extLst>
                </p:cNvPr>
                <p:cNvSpPr txBox="1"/>
                <p:nvPr/>
              </p:nvSpPr>
              <p:spPr>
                <a:xfrm>
                  <a:off x="2689247" y="4197914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490CB980-DEEC-8F51-4489-BC8B864AC7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89247" y="4197914"/>
                  <a:ext cx="1178784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667D31F1-BEAA-B418-3FB6-3E3E2AE0F09B}"/>
                    </a:ext>
                  </a:extLst>
                </p:cNvPr>
                <p:cNvSpPr txBox="1"/>
                <p:nvPr/>
              </p:nvSpPr>
              <p:spPr>
                <a:xfrm>
                  <a:off x="4345439" y="2498066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667D31F1-BEAA-B418-3FB6-3E3E2AE0F09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45439" y="2498066"/>
                  <a:ext cx="951158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1BCC6D0B-9905-1AA9-EA40-BACE597D0562}"/>
                </a:ext>
              </a:extLst>
            </p:cNvPr>
            <p:cNvSpPr/>
            <p:nvPr/>
          </p:nvSpPr>
          <p:spPr>
            <a:xfrm>
              <a:off x="942236" y="1105854"/>
              <a:ext cx="6307649" cy="3040296"/>
            </a:xfrm>
            <a:prstGeom prst="triangle">
              <a:avLst>
                <a:gd name="adj" fmla="val 70600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185602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F7506-CE71-B53E-7961-E49C6BD76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F8EBD43-3DC5-4E01-1587-6DD553E459C9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3200" dirty="0"/>
                  <a:t>A triangular sail of a small boat has area </a:t>
                </a:r>
                <a14:m>
                  <m:oMath xmlns:m="http://schemas.openxmlformats.org/officeDocument/2006/math">
                    <m:r>
                      <a:rPr lang="en-GB" sz="3200" b="0" i="1" dirty="0" smtClean="0">
                        <a:latin typeface="Cambria Math" panose="02040503050406030204" pitchFamily="18" charset="0"/>
                      </a:rPr>
                      <m:t>18 </m:t>
                    </m:r>
                    <m:sSup>
                      <m:sSupPr>
                        <m:ctrlPr>
                          <a:rPr lang="en-GB" sz="32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sz="32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200" dirty="0"/>
                  <a:t>.</a:t>
                </a:r>
              </a:p>
              <a:p>
                <a:r>
                  <a:rPr lang="en-GB" sz="3200" dirty="0"/>
                  <a:t>The bottom of the sail is </a:t>
                </a:r>
                <a14:m>
                  <m:oMath xmlns:m="http://schemas.openxmlformats.org/officeDocument/2006/math">
                    <m:r>
                      <a:rPr lang="en-GB" sz="3200" b="0" i="1" dirty="0" smtClean="0">
                        <a:latin typeface="Cambria Math" panose="02040503050406030204" pitchFamily="18" charset="0"/>
                      </a:rPr>
                      <m:t>5.5 </m:t>
                    </m:r>
                    <m:r>
                      <a:rPr lang="en-GB" sz="3200" b="0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3200" dirty="0"/>
                  <a:t> long.</a:t>
                </a:r>
              </a:p>
              <a:p>
                <a:r>
                  <a:rPr lang="en-GB" sz="3200" dirty="0"/>
                  <a:t>The boat needs to pass under a </a:t>
                </a:r>
                <a14:m>
                  <m:oMath xmlns:m="http://schemas.openxmlformats.org/officeDocument/2006/math">
                    <m:r>
                      <a:rPr lang="en-GB" sz="3200" b="0" i="1" dirty="0" smtClean="0">
                        <a:latin typeface="Cambria Math" panose="02040503050406030204" pitchFamily="18" charset="0"/>
                      </a:rPr>
                      <m:t>6.5</m:t>
                    </m:r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3200" dirty="0"/>
                  <a:t> tall bridge.</a:t>
                </a:r>
                <a:br>
                  <a:rPr lang="en-GB" sz="3200" dirty="0"/>
                </a:br>
                <a:r>
                  <a:rPr lang="en-GB" sz="3200" dirty="0"/>
                  <a:t>The sail cannot be lowered.</a:t>
                </a:r>
              </a:p>
              <a:p>
                <a:r>
                  <a:rPr lang="en-GB" sz="3200" dirty="0"/>
                  <a:t>Will the boat fit under the bridge?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F8EBD43-3DC5-4E01-1587-6DD553E459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1602" t="-20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B23702C3-49D2-9D93-04D1-C691498FAF0A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GB" sz="6000" b="0" dirty="0">
                    <a:solidFill>
                      <a:srgbClr val="FF0000"/>
                    </a:solidFill>
                  </a:rPr>
                  <a:t>Height = </a:t>
                </a:r>
                <a14:m>
                  <m:oMath xmlns:m="http://schemas.openxmlformats.org/officeDocument/2006/math">
                    <m:r>
                      <a:rPr lang="en-GB" sz="6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6.55</m:t>
                    </m:r>
                    <m:r>
                      <a:rPr lang="en-GB" sz="6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6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B23702C3-49D2-9D93-04D1-C691498FAF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3"/>
                <a:stretch>
                  <a:fillRect t="-6949"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F0DE9D61-F412-7232-885E-51C0222D2DA7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F0DE9D61-F412-7232-885E-51C0222D2D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0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97CC1-FDC6-54F9-8F90-2C3BFDE6A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252CCE2-3CF3-D1CC-451B-F854419F9E9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3200" b="1" dirty="0"/>
              <a:t>True or false:</a:t>
            </a:r>
          </a:p>
          <a:p>
            <a:r>
              <a:rPr lang="en-GB" sz="3200" dirty="0"/>
              <a:t>If the area of a triangle stays the same, then doubling the base will halve the height.</a:t>
            </a:r>
          </a:p>
        </p:txBody>
      </p:sp>
      <p:sp>
        <p:nvSpPr>
          <p:cNvPr id="3" name="Rounded Rectangle 5">
            <a:hlinkClick r:id="" action="ppaction://noaction"/>
            <a:extLst>
              <a:ext uri="{FF2B5EF4-FFF2-40B4-BE49-F238E27FC236}">
                <a16:creationId xmlns:a16="http://schemas.microsoft.com/office/drawing/2014/main" id="{D915A3BD-7D2D-CF91-5601-E1DA58A34B88}"/>
              </a:ext>
            </a:extLst>
          </p:cNvPr>
          <p:cNvSpPr/>
          <p:nvPr/>
        </p:nvSpPr>
        <p:spPr>
          <a:xfrm>
            <a:off x="4659086" y="4742121"/>
            <a:ext cx="5164666" cy="196096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6000" b="0" dirty="0">
                <a:solidFill>
                  <a:srgbClr val="FF0000"/>
                </a:solidFill>
              </a:rPr>
              <a:t>True</a:t>
            </a:r>
            <a:endParaRPr lang="en-US" sz="60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01C45BEC-AC7C-4121-DD7F-DBE6B9E9D2E7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01C45BEC-AC7C-4121-DD7F-DBE6B9E9D2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0060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BA2F8-8B83-EB5D-81DD-37BDE02DC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427CDA7-DBBA-BCF4-B393-5C820E1D087B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3200" dirty="0"/>
                  <a:t>The area of this triangle is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9</m:t>
                    </m:r>
                    <m:r>
                      <a:rPr lang="en-GB" sz="3200" b="0" i="1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GB" sz="32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200" i="1" dirty="0">
                        <a:latin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en-GB" sz="32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 dirty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sz="32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200" dirty="0"/>
                  <a:t>.</a:t>
                </a:r>
              </a:p>
              <a:p>
                <a:r>
                  <a:rPr lang="en-GB" sz="3200" dirty="0"/>
                  <a:t>Calculate the length of the base </a:t>
                </a:r>
                <a14:m>
                  <m:oMath xmlns:m="http://schemas.openxmlformats.org/officeDocument/2006/math">
                    <m:r>
                      <a:rPr lang="en-GB" sz="3200" b="0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3200" dirty="0"/>
                  <a:t> of the triangle.</a:t>
                </a:r>
              </a:p>
              <a:p>
                <a:pPr lvl="0">
                  <a:defRPr/>
                </a:pPr>
                <a:r>
                  <a:rPr lang="en-GB" sz="2000" dirty="0">
                    <a:solidFill>
                      <a:prstClr val="white">
                        <a:lumMod val="65000"/>
                      </a:prstClr>
                    </a:solidFill>
                  </a:rPr>
                  <a:t>Not drawn accurately</a:t>
                </a:r>
                <a:endParaRPr lang="en-GB" sz="4800" dirty="0">
                  <a:solidFill>
                    <a:prstClr val="black"/>
                  </a:solidFill>
                </a:endParaRPr>
              </a:p>
              <a:p>
                <a:endParaRPr lang="en-GB" sz="4000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427CDA7-DBBA-BCF4-B393-5C820E1D08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1602" t="-20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9BFA81B-BEBD-3AC2-FA37-57145AE7D233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9BFA81B-BEBD-3AC2-FA37-57145AE7D2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F9323FB2-DC6F-0EDD-7E0B-9C24D932A46A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1C097C94-EDBE-1069-D3F0-71202B2F0F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>
            <a:extLst>
              <a:ext uri="{FF2B5EF4-FFF2-40B4-BE49-F238E27FC236}">
                <a16:creationId xmlns:a16="http://schemas.microsoft.com/office/drawing/2014/main" id="{0985FE83-7D09-3F4D-A263-33921342223C}"/>
              </a:ext>
            </a:extLst>
          </p:cNvPr>
          <p:cNvGrpSpPr/>
          <p:nvPr/>
        </p:nvGrpSpPr>
        <p:grpSpPr>
          <a:xfrm>
            <a:off x="1345192" y="1378437"/>
            <a:ext cx="6307649" cy="3584503"/>
            <a:chOff x="1345192" y="1062750"/>
            <a:chExt cx="6307649" cy="3584503"/>
          </a:xfrm>
        </p:grpSpPr>
        <p:sp>
          <p:nvSpPr>
            <p:cNvPr id="13" name="L-Shape 12">
              <a:extLst>
                <a:ext uri="{FF2B5EF4-FFF2-40B4-BE49-F238E27FC236}">
                  <a16:creationId xmlns:a16="http://schemas.microsoft.com/office/drawing/2014/main" id="{4C549270-A14F-8A18-1C1A-A003BDD02496}"/>
                </a:ext>
              </a:extLst>
            </p:cNvPr>
            <p:cNvSpPr/>
            <p:nvPr/>
          </p:nvSpPr>
          <p:spPr>
            <a:xfrm rot="5400000">
              <a:off x="5433254" y="3769446"/>
              <a:ext cx="324000" cy="324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D49B21BE-6911-A894-F72F-1BED8BD81FE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85705" y="1062750"/>
              <a:ext cx="1181" cy="3040296"/>
            </a:xfrm>
            <a:prstGeom prst="straightConnector1">
              <a:avLst/>
            </a:prstGeom>
            <a:ln w="19050">
              <a:solidFill>
                <a:schemeClr val="bg1">
                  <a:lumMod val="50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EA0E2FDE-8CAC-BAFF-A9C7-156033289471}"/>
                    </a:ext>
                  </a:extLst>
                </p:cNvPr>
                <p:cNvSpPr txBox="1"/>
                <p:nvPr/>
              </p:nvSpPr>
              <p:spPr>
                <a:xfrm>
                  <a:off x="3386117" y="4154810"/>
                  <a:ext cx="953787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EA0E2FDE-8CAC-BAFF-A9C7-15603328947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86117" y="4154810"/>
                  <a:ext cx="953787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D8FC3E1F-7C58-2D5C-613C-B5A76A02810C}"/>
                    </a:ext>
                  </a:extLst>
                </p:cNvPr>
                <p:cNvSpPr txBox="1"/>
                <p:nvPr/>
              </p:nvSpPr>
              <p:spPr>
                <a:xfrm>
                  <a:off x="4559664" y="2336676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D8FC3E1F-7C58-2D5C-613C-B5A76A02810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9664" y="2336676"/>
                  <a:ext cx="1178784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403E3617-42E6-B5A8-728E-B4923D4C2D15}"/>
                </a:ext>
              </a:extLst>
            </p:cNvPr>
            <p:cNvSpPr/>
            <p:nvPr/>
          </p:nvSpPr>
          <p:spPr>
            <a:xfrm>
              <a:off x="1345192" y="1062750"/>
              <a:ext cx="6307649" cy="3040296"/>
            </a:xfrm>
            <a:prstGeom prst="triangle">
              <a:avLst>
                <a:gd name="adj" fmla="val 70600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7866D3B7-6C5B-21C1-E2B6-0138DE8AE93E}"/>
                    </a:ext>
                  </a:extLst>
                </p:cNvPr>
                <p:cNvSpPr txBox="1"/>
                <p:nvPr/>
              </p:nvSpPr>
              <p:spPr>
                <a:xfrm>
                  <a:off x="2413062" y="2090454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7866D3B7-6C5B-21C1-E2B6-0138DE8AE9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13062" y="2090454"/>
                  <a:ext cx="1178784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336817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024BF-C122-E162-A63A-C49029D62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1706D1B-EE25-866F-7200-A53E2AD315DA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pPr lvl="0"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Calculate the height</a:t>
                </a:r>
                <a:r>
                  <a:rPr kumimoji="0" lang="en-GB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h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of the </a:t>
                </a:r>
                <a:r>
                  <a:rPr lang="en-GB" sz="3200" dirty="0">
                    <a:solidFill>
                      <a:prstClr val="black"/>
                    </a:solidFill>
                  </a:rPr>
                  <a:t>triangle given the area is </a:t>
                </a:r>
                <a14:m>
                  <m:oMath xmlns:m="http://schemas.openxmlformats.org/officeDocument/2006/math">
                    <m:r>
                      <a:rPr lang="en-GB" sz="32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22</m:t>
                    </m:r>
                    <m:r>
                      <a:rPr lang="en-GB" sz="32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2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en-GB" sz="3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sz="3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Not drawn accurately</a:t>
                </a:r>
                <a:endParaRPr kumimoji="0" lang="en-GB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endParaRPr lang="en-GB" sz="4000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1706D1B-EE25-866F-7200-A53E2AD315D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1602" t="-20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DFFD1E61-0C6B-807F-66C3-DB4667A4DC6B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5.5 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DFFD1E61-0C6B-807F-66C3-DB4667A4DC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1EDD8C09-695A-C69F-9C52-1680545A104D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1EDD8C09-695A-C69F-9C52-1680545A10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5AF2A835-31BD-0FA7-87AC-2A7D16582CEB}"/>
              </a:ext>
            </a:extLst>
          </p:cNvPr>
          <p:cNvGrpSpPr/>
          <p:nvPr/>
        </p:nvGrpSpPr>
        <p:grpSpPr>
          <a:xfrm>
            <a:off x="1345192" y="1062750"/>
            <a:ext cx="6465677" cy="3040296"/>
            <a:chOff x="942236" y="1105854"/>
            <a:chExt cx="6465677" cy="3040296"/>
          </a:xfrm>
        </p:grpSpPr>
        <p:sp>
          <p:nvSpPr>
            <p:cNvPr id="13" name="L-Shape 12">
              <a:extLst>
                <a:ext uri="{FF2B5EF4-FFF2-40B4-BE49-F238E27FC236}">
                  <a16:creationId xmlns:a16="http://schemas.microsoft.com/office/drawing/2014/main" id="{A892BC12-9130-2D2F-2B91-54D420D5F8EE}"/>
                </a:ext>
              </a:extLst>
            </p:cNvPr>
            <p:cNvSpPr/>
            <p:nvPr/>
          </p:nvSpPr>
          <p:spPr>
            <a:xfrm rot="19570946">
              <a:off x="5182699" y="1213676"/>
              <a:ext cx="324000" cy="324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EE5E95D0-0A99-18E7-304D-9BE4A3F4C1BC}"/>
                    </a:ext>
                  </a:extLst>
                </p:cNvPr>
                <p:cNvSpPr txBox="1"/>
                <p:nvPr/>
              </p:nvSpPr>
              <p:spPr>
                <a:xfrm>
                  <a:off x="6449766" y="2145573"/>
                  <a:ext cx="958147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EE5E95D0-0A99-18E7-304D-9BE4A3F4C1B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49766" y="2145573"/>
                  <a:ext cx="958147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91F290C2-9E8A-FACF-1761-38C4F8D47C90}"/>
                    </a:ext>
                  </a:extLst>
                </p:cNvPr>
                <p:cNvSpPr txBox="1"/>
                <p:nvPr/>
              </p:nvSpPr>
              <p:spPr>
                <a:xfrm>
                  <a:off x="2456951" y="1899352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8 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91F290C2-9E8A-FACF-1761-38C4F8D47C9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56951" y="1899352"/>
                  <a:ext cx="951158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697574A1-7F8D-C108-7CFE-1AC721080B78}"/>
                </a:ext>
              </a:extLst>
            </p:cNvPr>
            <p:cNvSpPr/>
            <p:nvPr/>
          </p:nvSpPr>
          <p:spPr>
            <a:xfrm>
              <a:off x="942236" y="1105854"/>
              <a:ext cx="6307649" cy="3040296"/>
            </a:xfrm>
            <a:prstGeom prst="triangle">
              <a:avLst>
                <a:gd name="adj" fmla="val 70600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982512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32FB6-998E-C8DF-B527-4355FBF32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860D889-0C88-EC3E-BE18-EB6348D5B170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The area of this triangle is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44</m:t>
                    </m:r>
                    <m:r>
                      <a:rPr kumimoji="0" lang="en-GB" sz="3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en-GB" sz="3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𝑐</m:t>
                    </m:r>
                    <m:sSup>
                      <m:sSupPr>
                        <m:ctrlPr>
                          <a:rPr kumimoji="0" lang="en-GB" sz="32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32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𝑚</m:t>
                        </m:r>
                      </m:e>
                      <m:sup>
                        <m:r>
                          <a:rPr kumimoji="0" lang="en-GB" sz="32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Calculate the length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of the triangle.</a:t>
                </a:r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lang="en-GB" sz="20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/>
                  </a:rPr>
                  <a:t>Give your answer to one decimal place.</a:t>
                </a:r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Not drawn accurately</a:t>
                </a:r>
                <a:endParaRPr kumimoji="0" lang="en-GB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endParaRPr lang="en-GB" sz="4000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860D889-0C88-EC3E-BE18-EB6348D5B17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1602" t="-20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4705609-71C5-CE2E-A24D-43959911750E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7.3 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4705609-71C5-CE2E-A24D-4395991175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E83B28D5-C8BE-07C6-50BA-CBA83EEBF70A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E83B28D5-C8BE-07C6-50BA-CBA83EEBF7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BD926ED1-22C7-AEFC-DA6D-C69D2D48CF31}"/>
              </a:ext>
            </a:extLst>
          </p:cNvPr>
          <p:cNvGrpSpPr/>
          <p:nvPr/>
        </p:nvGrpSpPr>
        <p:grpSpPr>
          <a:xfrm>
            <a:off x="1345192" y="1378438"/>
            <a:ext cx="7017353" cy="3682474"/>
            <a:chOff x="1345192" y="964778"/>
            <a:chExt cx="7017353" cy="368247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95059D7-313C-6BF7-1FCC-E9233A976B22}"/>
                </a:ext>
              </a:extLst>
            </p:cNvPr>
            <p:cNvGrpSpPr/>
            <p:nvPr/>
          </p:nvGrpSpPr>
          <p:grpSpPr>
            <a:xfrm>
              <a:off x="1345192" y="964778"/>
              <a:ext cx="6307649" cy="3682474"/>
              <a:chOff x="942236" y="1007882"/>
              <a:chExt cx="6307649" cy="3682474"/>
            </a:xfrm>
          </p:grpSpPr>
          <p:sp>
            <p:nvSpPr>
              <p:cNvPr id="13" name="L-Shape 12">
                <a:extLst>
                  <a:ext uri="{FF2B5EF4-FFF2-40B4-BE49-F238E27FC236}">
                    <a16:creationId xmlns:a16="http://schemas.microsoft.com/office/drawing/2014/main" id="{B85FF83D-563D-4EAA-849E-46DE85EC7030}"/>
                  </a:ext>
                </a:extLst>
              </p:cNvPr>
              <p:cNvSpPr/>
              <p:nvPr/>
            </p:nvSpPr>
            <p:spPr>
              <a:xfrm rot="19790104">
                <a:off x="5385787" y="1512270"/>
                <a:ext cx="324000" cy="324000"/>
              </a:xfrm>
              <a:prstGeom prst="corner">
                <a:avLst>
                  <a:gd name="adj1" fmla="val 0"/>
                  <a:gd name="adj2" fmla="val 0"/>
                </a:avLst>
              </a:prstGeom>
              <a:noFill/>
              <a:ln w="285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C233FFFD-C3E2-1DCB-2E8D-6B9C6EBD67AA}"/>
                  </a:ext>
                </a:extLst>
              </p:cNvPr>
              <p:cNvCxnSpPr>
                <a:cxnSpLocks/>
                <a:stCxn id="10" idx="4"/>
              </p:cNvCxnSpPr>
              <p:nvPr/>
            </p:nvCxnSpPr>
            <p:spPr>
              <a:xfrm flipH="1" flipV="1">
                <a:off x="5629544" y="1452804"/>
                <a:ext cx="1620341" cy="2693346"/>
              </a:xfrm>
              <a:prstGeom prst="straightConnector1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9" name="TextBox 8">
                    <a:extLst>
                      <a:ext uri="{FF2B5EF4-FFF2-40B4-BE49-F238E27FC236}">
                        <a16:creationId xmlns:a16="http://schemas.microsoft.com/office/drawing/2014/main" id="{C3096301-CD80-9EEF-17AE-79DCA2498836}"/>
                      </a:ext>
                    </a:extLst>
                  </p:cNvPr>
                  <p:cNvSpPr txBox="1"/>
                  <p:nvPr/>
                </p:nvSpPr>
                <p:spPr>
                  <a:xfrm>
                    <a:off x="2667476" y="4197913"/>
                    <a:ext cx="1178784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>
              <p:sp>
                <p:nvSpPr>
                  <p:cNvPr id="9" name="TextBox 8">
                    <a:extLst>
                      <a:ext uri="{FF2B5EF4-FFF2-40B4-BE49-F238E27FC236}">
                        <a16:creationId xmlns:a16="http://schemas.microsoft.com/office/drawing/2014/main" id="{C3096301-CD80-9EEF-17AE-79DCA249883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67476" y="4197913"/>
                    <a:ext cx="1178784" cy="492443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0CB52CE6-B4E6-7BA4-AFB9-14287CADF675}"/>
                      </a:ext>
                    </a:extLst>
                  </p:cNvPr>
                  <p:cNvSpPr txBox="1"/>
                  <p:nvPr/>
                </p:nvSpPr>
                <p:spPr>
                  <a:xfrm>
                    <a:off x="5326322" y="2613515"/>
                    <a:ext cx="953979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0CB52CE6-B4E6-7BA4-AFB9-14287CADF67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26322" y="2613515"/>
                    <a:ext cx="953979" cy="492443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0" name="Isosceles Triangle 9">
                <a:extLst>
                  <a:ext uri="{FF2B5EF4-FFF2-40B4-BE49-F238E27FC236}">
                    <a16:creationId xmlns:a16="http://schemas.microsoft.com/office/drawing/2014/main" id="{7EE30F34-DF35-2BBE-9BC8-339C848BF43C}"/>
                  </a:ext>
                </a:extLst>
              </p:cNvPr>
              <p:cNvSpPr/>
              <p:nvPr/>
            </p:nvSpPr>
            <p:spPr>
              <a:xfrm>
                <a:off x="942236" y="1007882"/>
                <a:ext cx="6307649" cy="3138267"/>
              </a:xfrm>
              <a:custGeom>
                <a:avLst/>
                <a:gdLst>
                  <a:gd name="csX0" fmla="*/ 0 w 6307649"/>
                  <a:gd name="csY0" fmla="*/ 3040296 h 3040296"/>
                  <a:gd name="csX1" fmla="*/ 4453200 w 6307649"/>
                  <a:gd name="csY1" fmla="*/ 0 h 3040296"/>
                  <a:gd name="csX2" fmla="*/ 6307649 w 6307649"/>
                  <a:gd name="csY2" fmla="*/ 3040296 h 3040296"/>
                  <a:gd name="csX3" fmla="*/ 0 w 6307649"/>
                  <a:gd name="csY3" fmla="*/ 3040296 h 3040296"/>
                  <a:gd name="csX0" fmla="*/ 0 w 6307649"/>
                  <a:gd name="csY0" fmla="*/ 3138267 h 3138267"/>
                  <a:gd name="csX1" fmla="*/ 5422028 w 6307649"/>
                  <a:gd name="csY1" fmla="*/ 0 h 3138267"/>
                  <a:gd name="csX2" fmla="*/ 6307649 w 6307649"/>
                  <a:gd name="csY2" fmla="*/ 3138267 h 3138267"/>
                  <a:gd name="csX3" fmla="*/ 0 w 6307649"/>
                  <a:gd name="csY3" fmla="*/ 3138267 h 313826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6307649" h="3138267">
                    <a:moveTo>
                      <a:pt x="0" y="3138267"/>
                    </a:moveTo>
                    <a:lnTo>
                      <a:pt x="5422028" y="0"/>
                    </a:lnTo>
                    <a:lnTo>
                      <a:pt x="6307649" y="3138267"/>
                    </a:lnTo>
                    <a:lnTo>
                      <a:pt x="0" y="3138267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91DA93BF-1BB6-8251-BB2D-63810F5A2195}"/>
                    </a:ext>
                  </a:extLst>
                </p:cNvPr>
                <p:cNvSpPr txBox="1"/>
                <p:nvPr/>
              </p:nvSpPr>
              <p:spPr>
                <a:xfrm>
                  <a:off x="2859907" y="1962519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91DA93BF-1BB6-8251-BB2D-63810F5A219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59907" y="1962519"/>
                  <a:ext cx="1178784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E80C2D57-D2E0-3AED-B308-2A5A2A2AA15F}"/>
                    </a:ext>
                  </a:extLst>
                </p:cNvPr>
                <p:cNvSpPr txBox="1"/>
                <p:nvPr/>
              </p:nvSpPr>
              <p:spPr>
                <a:xfrm>
                  <a:off x="7411387" y="2041468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E80C2D57-D2E0-3AED-B308-2A5A2A2AA15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11387" y="2041468"/>
                  <a:ext cx="951158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169605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CF642D-51FF-2EF5-A92E-2629FA8D2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DD92364-C9F4-C2BE-90B3-3BC9F37EA63C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The area of this triangle is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44</m:t>
                    </m:r>
                    <m:r>
                      <a:rPr kumimoji="0" lang="en-GB" sz="3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en-GB" sz="3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𝑐</m:t>
                    </m:r>
                    <m:sSup>
                      <m:sSupPr>
                        <m:ctrlPr>
                          <a:rPr kumimoji="0" lang="en-GB" sz="32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32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𝑚</m:t>
                        </m:r>
                      </m:e>
                      <m:sup>
                        <m:r>
                          <a:rPr kumimoji="0" lang="en-GB" sz="32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Calculate the length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𝑦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of the triangle.</a:t>
                </a:r>
              </a:p>
              <a:p>
                <a:pPr>
                  <a:defRPr/>
                </a:pPr>
                <a:r>
                  <a:rPr lang="en-GB" sz="2000" dirty="0">
                    <a:solidFill>
                      <a:schemeClr val="bg1">
                        <a:lumMod val="65000"/>
                      </a:schemeClr>
                    </a:solidFill>
                  </a:rPr>
                  <a:t>Give your answer to one decimal place.</a:t>
                </a:r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Not drawn accurately</a:t>
                </a:r>
                <a:endParaRPr kumimoji="0" lang="en-GB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endParaRPr lang="en-GB" sz="4000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DD92364-C9F4-C2BE-90B3-3BC9F37EA63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1602" t="-20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E63EE4EC-3596-7A29-B783-C235336A77D3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11.0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E63EE4EC-3596-7A29-B783-C235336A77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F5670ACA-5F46-3997-5070-302502464B68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F5670ACA-5F46-3997-5070-302502464B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D485DE4F-B215-7ACA-9B95-EB2E463605F6}"/>
              </a:ext>
            </a:extLst>
          </p:cNvPr>
          <p:cNvGrpSpPr/>
          <p:nvPr/>
        </p:nvGrpSpPr>
        <p:grpSpPr>
          <a:xfrm>
            <a:off x="1345192" y="1378438"/>
            <a:ext cx="7017353" cy="3682474"/>
            <a:chOff x="1345192" y="964778"/>
            <a:chExt cx="7017353" cy="368247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1046D2A-E165-AEE0-B4AC-75A3F8D3BD1B}"/>
                </a:ext>
              </a:extLst>
            </p:cNvPr>
            <p:cNvGrpSpPr/>
            <p:nvPr/>
          </p:nvGrpSpPr>
          <p:grpSpPr>
            <a:xfrm>
              <a:off x="1345192" y="964778"/>
              <a:ext cx="6307649" cy="3682474"/>
              <a:chOff x="942236" y="1007882"/>
              <a:chExt cx="6307649" cy="3682474"/>
            </a:xfrm>
          </p:grpSpPr>
          <p:sp>
            <p:nvSpPr>
              <p:cNvPr id="13" name="L-Shape 12">
                <a:extLst>
                  <a:ext uri="{FF2B5EF4-FFF2-40B4-BE49-F238E27FC236}">
                    <a16:creationId xmlns:a16="http://schemas.microsoft.com/office/drawing/2014/main" id="{2EA94A8B-D771-CCD8-19EA-C04ED37D6560}"/>
                  </a:ext>
                </a:extLst>
              </p:cNvPr>
              <p:cNvSpPr/>
              <p:nvPr/>
            </p:nvSpPr>
            <p:spPr>
              <a:xfrm rot="20746666">
                <a:off x="6497151" y="2550122"/>
                <a:ext cx="324000" cy="324000"/>
              </a:xfrm>
              <a:prstGeom prst="corner">
                <a:avLst>
                  <a:gd name="adj1" fmla="val 0"/>
                  <a:gd name="adj2" fmla="val 0"/>
                </a:avLst>
              </a:prstGeom>
              <a:noFill/>
              <a:ln w="285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A5CFA233-9AF7-7C9F-95CE-AFF9A154DD0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46726" y="2498066"/>
                <a:ext cx="5813118" cy="1648083"/>
              </a:xfrm>
              <a:prstGeom prst="straightConnector1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9" name="TextBox 8">
                    <a:extLst>
                      <a:ext uri="{FF2B5EF4-FFF2-40B4-BE49-F238E27FC236}">
                        <a16:creationId xmlns:a16="http://schemas.microsoft.com/office/drawing/2014/main" id="{3E0157CD-22F6-BE42-97B6-339EE60E0927}"/>
                      </a:ext>
                    </a:extLst>
                  </p:cNvPr>
                  <p:cNvSpPr txBox="1"/>
                  <p:nvPr/>
                </p:nvSpPr>
                <p:spPr>
                  <a:xfrm>
                    <a:off x="2667476" y="4197913"/>
                    <a:ext cx="1178784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15 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>
              <p:sp>
                <p:nvSpPr>
                  <p:cNvPr id="9" name="TextBox 8">
                    <a:extLst>
                      <a:ext uri="{FF2B5EF4-FFF2-40B4-BE49-F238E27FC236}">
                        <a16:creationId xmlns:a16="http://schemas.microsoft.com/office/drawing/2014/main" id="{3E0157CD-22F6-BE42-97B6-339EE60E092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67476" y="4197913"/>
                    <a:ext cx="1178784" cy="492443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52875047-BDDA-B8C8-319F-C4F62F093FFA}"/>
                      </a:ext>
                    </a:extLst>
                  </p:cNvPr>
                  <p:cNvSpPr txBox="1"/>
                  <p:nvPr/>
                </p:nvSpPr>
                <p:spPr>
                  <a:xfrm>
                    <a:off x="4207568" y="2812222"/>
                    <a:ext cx="959750" cy="492443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52875047-BDDA-B8C8-319F-C4F62F093FF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07568" y="2812222"/>
                    <a:ext cx="959750" cy="492443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0" name="Isosceles Triangle 9">
                <a:extLst>
                  <a:ext uri="{FF2B5EF4-FFF2-40B4-BE49-F238E27FC236}">
                    <a16:creationId xmlns:a16="http://schemas.microsoft.com/office/drawing/2014/main" id="{3F18FC70-99EA-82F1-564B-8C969393A069}"/>
                  </a:ext>
                </a:extLst>
              </p:cNvPr>
              <p:cNvSpPr/>
              <p:nvPr/>
            </p:nvSpPr>
            <p:spPr>
              <a:xfrm>
                <a:off x="942236" y="1007882"/>
                <a:ext cx="6307649" cy="3138267"/>
              </a:xfrm>
              <a:custGeom>
                <a:avLst/>
                <a:gdLst>
                  <a:gd name="csX0" fmla="*/ 0 w 6307649"/>
                  <a:gd name="csY0" fmla="*/ 3040296 h 3040296"/>
                  <a:gd name="csX1" fmla="*/ 4453200 w 6307649"/>
                  <a:gd name="csY1" fmla="*/ 0 h 3040296"/>
                  <a:gd name="csX2" fmla="*/ 6307649 w 6307649"/>
                  <a:gd name="csY2" fmla="*/ 3040296 h 3040296"/>
                  <a:gd name="csX3" fmla="*/ 0 w 6307649"/>
                  <a:gd name="csY3" fmla="*/ 3040296 h 3040296"/>
                  <a:gd name="csX0" fmla="*/ 0 w 6307649"/>
                  <a:gd name="csY0" fmla="*/ 3138267 h 3138267"/>
                  <a:gd name="csX1" fmla="*/ 5422028 w 6307649"/>
                  <a:gd name="csY1" fmla="*/ 0 h 3138267"/>
                  <a:gd name="csX2" fmla="*/ 6307649 w 6307649"/>
                  <a:gd name="csY2" fmla="*/ 3138267 h 3138267"/>
                  <a:gd name="csX3" fmla="*/ 0 w 6307649"/>
                  <a:gd name="csY3" fmla="*/ 3138267 h 313826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6307649" h="3138267">
                    <a:moveTo>
                      <a:pt x="0" y="3138267"/>
                    </a:moveTo>
                    <a:lnTo>
                      <a:pt x="5422028" y="0"/>
                    </a:lnTo>
                    <a:lnTo>
                      <a:pt x="6307649" y="3138267"/>
                    </a:lnTo>
                    <a:lnTo>
                      <a:pt x="0" y="3138267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AE14769D-B5AE-4144-88F5-1353A5E44E5D}"/>
                    </a:ext>
                  </a:extLst>
                </p:cNvPr>
                <p:cNvSpPr txBox="1"/>
                <p:nvPr/>
              </p:nvSpPr>
              <p:spPr>
                <a:xfrm>
                  <a:off x="2859907" y="1962519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12 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AE14769D-B5AE-4144-88F5-1353A5E44E5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59907" y="1962519"/>
                  <a:ext cx="1178784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A0D224AE-CFD6-A961-71D2-FF58850C3C37}"/>
                    </a:ext>
                  </a:extLst>
                </p:cNvPr>
                <p:cNvSpPr txBox="1"/>
                <p:nvPr/>
              </p:nvSpPr>
              <p:spPr>
                <a:xfrm>
                  <a:off x="7411387" y="2041468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8 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A0D224AE-CFD6-A961-71D2-FF58850C3C3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11387" y="2041468"/>
                  <a:ext cx="951158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23811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143B45-B4A1-9A60-C7F7-0EA9894EF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7E4C236-69C6-6750-A56F-5014E79C22C9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The area of this triangle is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44</m:t>
                    </m:r>
                    <m:r>
                      <a:rPr kumimoji="0" lang="en-GB" sz="3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en-GB" sz="3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𝑐</m:t>
                    </m:r>
                    <m:sSup>
                      <m:sSupPr>
                        <m:ctrlPr>
                          <a:rPr kumimoji="0" lang="en-GB" sz="32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32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𝑚</m:t>
                        </m:r>
                      </m:e>
                      <m:sup>
                        <m:r>
                          <a:rPr kumimoji="0" lang="en-GB" sz="32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Calculate the length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𝑧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of the triangle.</a:t>
                </a:r>
              </a:p>
              <a:p>
                <a:pPr>
                  <a:defRPr/>
                </a:pPr>
                <a:r>
                  <a:rPr lang="en-GB" sz="2000" dirty="0">
                    <a:solidFill>
                      <a:schemeClr val="bg1">
                        <a:lumMod val="65000"/>
                      </a:schemeClr>
                    </a:solidFill>
                  </a:rPr>
                  <a:t>Give your answer to one decimal place.</a:t>
                </a:r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Not drawn accurately</a:t>
                </a:r>
                <a:endParaRPr kumimoji="0" lang="en-GB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endParaRPr lang="en-GB" sz="4000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7E4C236-69C6-6750-A56F-5014E79C22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1602" t="-20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5C59AF1-1C1D-7CAB-2D48-C3BC8F6280A2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5.9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5C59AF1-1C1D-7CAB-2D48-C3BC8F6280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2FE294DB-2AAC-CA58-3044-9F68C6850325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2FE294DB-2AAC-CA58-3044-9F68C68503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CA86C8F3-680B-C88A-C264-030104AC1CCB}"/>
              </a:ext>
            </a:extLst>
          </p:cNvPr>
          <p:cNvGrpSpPr/>
          <p:nvPr/>
        </p:nvGrpSpPr>
        <p:grpSpPr>
          <a:xfrm>
            <a:off x="1345192" y="1378438"/>
            <a:ext cx="7017353" cy="3682474"/>
            <a:chOff x="1345192" y="964778"/>
            <a:chExt cx="7017353" cy="368247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1F5AF06-0887-16F7-4EA3-80DE30B0386B}"/>
                </a:ext>
              </a:extLst>
            </p:cNvPr>
            <p:cNvGrpSpPr/>
            <p:nvPr/>
          </p:nvGrpSpPr>
          <p:grpSpPr>
            <a:xfrm>
              <a:off x="1345192" y="964778"/>
              <a:ext cx="6307649" cy="3682474"/>
              <a:chOff x="942236" y="1007882"/>
              <a:chExt cx="6307649" cy="3682474"/>
            </a:xfrm>
          </p:grpSpPr>
          <p:sp>
            <p:nvSpPr>
              <p:cNvPr id="13" name="L-Shape 12">
                <a:extLst>
                  <a:ext uri="{FF2B5EF4-FFF2-40B4-BE49-F238E27FC236}">
                    <a16:creationId xmlns:a16="http://schemas.microsoft.com/office/drawing/2014/main" id="{336F5B01-2F1A-E055-94B5-E8B7419C856D}"/>
                  </a:ext>
                </a:extLst>
              </p:cNvPr>
              <p:cNvSpPr/>
              <p:nvPr/>
            </p:nvSpPr>
            <p:spPr>
              <a:xfrm rot="5400000">
                <a:off x="6018493" y="3810100"/>
                <a:ext cx="324000" cy="324000"/>
              </a:xfrm>
              <a:prstGeom prst="corner">
                <a:avLst>
                  <a:gd name="adj1" fmla="val 0"/>
                  <a:gd name="adj2" fmla="val 0"/>
                </a:avLst>
              </a:prstGeom>
              <a:noFill/>
              <a:ln w="285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E0BA9D3F-A29A-92F5-8926-6702E3CFE26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353378" y="1007882"/>
                <a:ext cx="0" cy="3138267"/>
              </a:xfrm>
              <a:prstGeom prst="straightConnector1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9" name="TextBox 8">
                    <a:extLst>
                      <a:ext uri="{FF2B5EF4-FFF2-40B4-BE49-F238E27FC236}">
                        <a16:creationId xmlns:a16="http://schemas.microsoft.com/office/drawing/2014/main" id="{10B62EFA-5813-180F-A4A4-470018CB1495}"/>
                      </a:ext>
                    </a:extLst>
                  </p:cNvPr>
                  <p:cNvSpPr txBox="1"/>
                  <p:nvPr/>
                </p:nvSpPr>
                <p:spPr>
                  <a:xfrm>
                    <a:off x="2667476" y="4197913"/>
                    <a:ext cx="1178784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15 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>
              <p:sp>
                <p:nvSpPr>
                  <p:cNvPr id="9" name="TextBox 8">
                    <a:extLst>
                      <a:ext uri="{FF2B5EF4-FFF2-40B4-BE49-F238E27FC236}">
                        <a16:creationId xmlns:a16="http://schemas.microsoft.com/office/drawing/2014/main" id="{10B62EFA-5813-180F-A4A4-470018CB149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67476" y="4197913"/>
                    <a:ext cx="1178784" cy="492443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EF394C8E-EF25-A001-152F-6F2C0F4133E3}"/>
                      </a:ext>
                    </a:extLst>
                  </p:cNvPr>
                  <p:cNvSpPr txBox="1"/>
                  <p:nvPr/>
                </p:nvSpPr>
                <p:spPr>
                  <a:xfrm>
                    <a:off x="5693044" y="2666604"/>
                    <a:ext cx="929292" cy="492443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EF394C8E-EF25-A001-152F-6F2C0F4133E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693044" y="2666604"/>
                    <a:ext cx="929292" cy="492443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0" name="Isosceles Triangle 9">
                <a:extLst>
                  <a:ext uri="{FF2B5EF4-FFF2-40B4-BE49-F238E27FC236}">
                    <a16:creationId xmlns:a16="http://schemas.microsoft.com/office/drawing/2014/main" id="{F1E77C28-01CF-3605-57A9-4903196A3C9B}"/>
                  </a:ext>
                </a:extLst>
              </p:cNvPr>
              <p:cNvSpPr/>
              <p:nvPr/>
            </p:nvSpPr>
            <p:spPr>
              <a:xfrm>
                <a:off x="942236" y="1007882"/>
                <a:ext cx="6307649" cy="3138267"/>
              </a:xfrm>
              <a:custGeom>
                <a:avLst/>
                <a:gdLst>
                  <a:gd name="csX0" fmla="*/ 0 w 6307649"/>
                  <a:gd name="csY0" fmla="*/ 3040296 h 3040296"/>
                  <a:gd name="csX1" fmla="*/ 4453200 w 6307649"/>
                  <a:gd name="csY1" fmla="*/ 0 h 3040296"/>
                  <a:gd name="csX2" fmla="*/ 6307649 w 6307649"/>
                  <a:gd name="csY2" fmla="*/ 3040296 h 3040296"/>
                  <a:gd name="csX3" fmla="*/ 0 w 6307649"/>
                  <a:gd name="csY3" fmla="*/ 3040296 h 3040296"/>
                  <a:gd name="csX0" fmla="*/ 0 w 6307649"/>
                  <a:gd name="csY0" fmla="*/ 3138267 h 3138267"/>
                  <a:gd name="csX1" fmla="*/ 5422028 w 6307649"/>
                  <a:gd name="csY1" fmla="*/ 0 h 3138267"/>
                  <a:gd name="csX2" fmla="*/ 6307649 w 6307649"/>
                  <a:gd name="csY2" fmla="*/ 3138267 h 3138267"/>
                  <a:gd name="csX3" fmla="*/ 0 w 6307649"/>
                  <a:gd name="csY3" fmla="*/ 3138267 h 313826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6307649" h="3138267">
                    <a:moveTo>
                      <a:pt x="0" y="3138267"/>
                    </a:moveTo>
                    <a:lnTo>
                      <a:pt x="5422028" y="0"/>
                    </a:lnTo>
                    <a:lnTo>
                      <a:pt x="6307649" y="3138267"/>
                    </a:lnTo>
                    <a:lnTo>
                      <a:pt x="0" y="3138267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A92A4CB7-233B-3B2E-104D-C9E8144E7BC3}"/>
                    </a:ext>
                  </a:extLst>
                </p:cNvPr>
                <p:cNvSpPr txBox="1"/>
                <p:nvPr/>
              </p:nvSpPr>
              <p:spPr>
                <a:xfrm>
                  <a:off x="2859907" y="1962519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12 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A92A4CB7-233B-3B2E-104D-C9E8144E7BC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59907" y="1962519"/>
                  <a:ext cx="1178784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BE4746BE-6A07-9CC4-4A97-D93313C010D6}"/>
                    </a:ext>
                  </a:extLst>
                </p:cNvPr>
                <p:cNvSpPr txBox="1"/>
                <p:nvPr/>
              </p:nvSpPr>
              <p:spPr>
                <a:xfrm>
                  <a:off x="7411387" y="2041468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8 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BE4746BE-6A07-9CC4-4A97-D93313C010D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11387" y="2041468"/>
                  <a:ext cx="951158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112130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9E04E-318F-18A6-02F1-A41D9BB40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1788880-3460-5848-722B-2F52AD453A15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pPr lvl="0">
                  <a:defRPr/>
                </a:pPr>
                <a:r>
                  <a:rPr lang="en-GB" sz="3200" dirty="0">
                    <a:solidFill>
                      <a:prstClr val="black"/>
                    </a:solidFill>
                  </a:rPr>
                  <a:t>The area of this triangle is </a:t>
                </a:r>
                <a14:m>
                  <m:oMath xmlns:m="http://schemas.openxmlformats.org/officeDocument/2006/math">
                    <m:r>
                      <a:rPr lang="en-GB" sz="32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28</m:t>
                    </m:r>
                    <m:r>
                      <a:rPr lang="en-GB" sz="32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2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en-GB" sz="3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sz="3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.</a:t>
                </a:r>
              </a:p>
              <a:p>
                <a:pPr lvl="0">
                  <a:defRPr/>
                </a:pPr>
                <a:r>
                  <a:rPr lang="en-GB" sz="3200" dirty="0">
                    <a:solidFill>
                      <a:prstClr val="black"/>
                    </a:solidFill>
                  </a:rPr>
                  <a:t>Calculate the lengths </a:t>
                </a:r>
                <a14:m>
                  <m:oMath xmlns:m="http://schemas.openxmlformats.org/officeDocument/2006/math">
                    <m:r>
                      <a:rPr lang="en-GB" sz="32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GB" sz="32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of the triangle.</a:t>
                </a:r>
              </a:p>
              <a:p>
                <a:pPr lvl="0">
                  <a:defRPr/>
                </a:pPr>
                <a:r>
                  <a:rPr lang="en-GB" sz="2000" dirty="0">
                    <a:solidFill>
                      <a:prstClr val="white">
                        <a:lumMod val="65000"/>
                      </a:prstClr>
                    </a:solidFill>
                  </a:rPr>
                  <a:t>Give your answer to one decimal place.</a:t>
                </a:r>
              </a:p>
              <a:p>
                <a:pPr lvl="0">
                  <a:defRPr/>
                </a:pPr>
                <a:r>
                  <a:rPr lang="en-GB" sz="2000" dirty="0">
                    <a:solidFill>
                      <a:prstClr val="white">
                        <a:lumMod val="65000"/>
                      </a:prstClr>
                    </a:solidFill>
                  </a:rPr>
                  <a:t>Not drawn accurately</a:t>
                </a:r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1788880-3460-5848-722B-2F52AD453A1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1602" t="-20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A73BF6E-30DC-5AC2-CC86-913311A04184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=14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GB" sz="6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2.8</m:t>
                      </m:r>
                      <m:r>
                        <a:rPr lang="en-GB" sz="6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A73BF6E-30DC-5AC2-CC86-913311A041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823D3DD3-1E9B-7153-9133-25B388306447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823D3DD3-1E9B-7153-9133-25B3883064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3C18211D-0D55-AB30-F478-9BEBD0C1A3B4}"/>
              </a:ext>
            </a:extLst>
          </p:cNvPr>
          <p:cNvGrpSpPr/>
          <p:nvPr/>
        </p:nvGrpSpPr>
        <p:grpSpPr>
          <a:xfrm>
            <a:off x="1345193" y="1226035"/>
            <a:ext cx="8282361" cy="3432104"/>
            <a:chOff x="1345193" y="1226035"/>
            <a:chExt cx="8282361" cy="343210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83CFBE66-0577-67A9-4042-68E9EAB8478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00396" y="1226035"/>
              <a:ext cx="14851" cy="2887897"/>
            </a:xfrm>
            <a:prstGeom prst="straightConnector1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2119970-635F-1814-D857-0F902777BDC1}"/>
                    </a:ext>
                  </a:extLst>
                </p:cNvPr>
                <p:cNvSpPr txBox="1"/>
                <p:nvPr/>
              </p:nvSpPr>
              <p:spPr>
                <a:xfrm>
                  <a:off x="3208249" y="4165696"/>
                  <a:ext cx="953786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2119970-635F-1814-D857-0F902777BDC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08249" y="4165696"/>
                  <a:ext cx="953786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2D88D255-5CA6-9A66-E16A-FA6C7E86A815}"/>
                </a:ext>
              </a:extLst>
            </p:cNvPr>
            <p:cNvSpPr/>
            <p:nvPr/>
          </p:nvSpPr>
          <p:spPr>
            <a:xfrm>
              <a:off x="1345193" y="1226035"/>
              <a:ext cx="7642714" cy="2887897"/>
            </a:xfrm>
            <a:custGeom>
              <a:avLst/>
              <a:gdLst>
                <a:gd name="csX0" fmla="*/ 0 w 6307649"/>
                <a:gd name="csY0" fmla="*/ 3040296 h 3040296"/>
                <a:gd name="csX1" fmla="*/ 4453200 w 6307649"/>
                <a:gd name="csY1" fmla="*/ 0 h 3040296"/>
                <a:gd name="csX2" fmla="*/ 6307649 w 6307649"/>
                <a:gd name="csY2" fmla="*/ 3040296 h 3040296"/>
                <a:gd name="csX3" fmla="*/ 0 w 6307649"/>
                <a:gd name="csY3" fmla="*/ 3040296 h 3040296"/>
                <a:gd name="csX0" fmla="*/ 0 w 7642714"/>
                <a:gd name="csY0" fmla="*/ 2877011 h 2877011"/>
                <a:gd name="csX1" fmla="*/ 7642714 w 7642714"/>
                <a:gd name="csY1" fmla="*/ 0 h 2877011"/>
                <a:gd name="csX2" fmla="*/ 6307649 w 7642714"/>
                <a:gd name="csY2" fmla="*/ 2877011 h 2877011"/>
                <a:gd name="csX3" fmla="*/ 0 w 7642714"/>
                <a:gd name="csY3" fmla="*/ 2877011 h 2877011"/>
                <a:gd name="csX0" fmla="*/ 0 w 7642714"/>
                <a:gd name="csY0" fmla="*/ 2877011 h 2887897"/>
                <a:gd name="csX1" fmla="*/ 7642714 w 7642714"/>
                <a:gd name="csY1" fmla="*/ 0 h 2887897"/>
                <a:gd name="csX2" fmla="*/ 4565935 w 7642714"/>
                <a:gd name="csY2" fmla="*/ 2887897 h 2887897"/>
                <a:gd name="csX3" fmla="*/ 0 w 7642714"/>
                <a:gd name="csY3" fmla="*/ 2877011 h 28878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7642714" h="2887897">
                  <a:moveTo>
                    <a:pt x="0" y="2877011"/>
                  </a:moveTo>
                  <a:lnTo>
                    <a:pt x="7642714" y="0"/>
                  </a:lnTo>
                  <a:lnTo>
                    <a:pt x="4565935" y="2887897"/>
                  </a:lnTo>
                  <a:lnTo>
                    <a:pt x="0" y="2877011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CAF3EAF5-4F67-E73A-30A1-8EB2679927BE}"/>
                    </a:ext>
                  </a:extLst>
                </p:cNvPr>
                <p:cNvSpPr txBox="1"/>
                <p:nvPr/>
              </p:nvSpPr>
              <p:spPr>
                <a:xfrm>
                  <a:off x="8676396" y="2423761"/>
                  <a:ext cx="951158" cy="492443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4 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CAF3EAF5-4F67-E73A-30A1-8EB2679927B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76396" y="2423761"/>
                  <a:ext cx="951158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" name="L-Shape 3">
              <a:extLst>
                <a:ext uri="{FF2B5EF4-FFF2-40B4-BE49-F238E27FC236}">
                  <a16:creationId xmlns:a16="http://schemas.microsoft.com/office/drawing/2014/main" id="{C38ACE27-2A87-4BDF-AF56-40A8D974DB60}"/>
                </a:ext>
              </a:extLst>
            </p:cNvPr>
            <p:cNvSpPr/>
            <p:nvPr/>
          </p:nvSpPr>
          <p:spPr>
            <a:xfrm rot="5400000">
              <a:off x="8676396" y="3780332"/>
              <a:ext cx="324000" cy="324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D78098DB-BAAC-2091-FB20-B1D64D2F0CB9}"/>
                </a:ext>
              </a:extLst>
            </p:cNvPr>
            <p:cNvCxnSpPr>
              <a:cxnSpLocks/>
              <a:endCxn id="10" idx="2"/>
            </p:cNvCxnSpPr>
            <p:nvPr/>
          </p:nvCxnSpPr>
          <p:spPr>
            <a:xfrm flipH="1">
              <a:off x="5911128" y="4113932"/>
              <a:ext cx="3102938" cy="0"/>
            </a:xfrm>
            <a:prstGeom prst="straightConnector1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C9DD3CE0-C382-E8CA-9A2F-E5592388BE89}"/>
                    </a:ext>
                  </a:extLst>
                </p:cNvPr>
                <p:cNvSpPr txBox="1"/>
                <p:nvPr/>
              </p:nvSpPr>
              <p:spPr>
                <a:xfrm>
                  <a:off x="4209732" y="2029175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C9DD3CE0-C382-E8CA-9A2F-E5592388BE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9732" y="2029175"/>
                  <a:ext cx="1178784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" name="L-Shape 7">
            <a:extLst>
              <a:ext uri="{FF2B5EF4-FFF2-40B4-BE49-F238E27FC236}">
                <a16:creationId xmlns:a16="http://schemas.microsoft.com/office/drawing/2014/main" id="{36407137-3231-7116-EB66-527D4AB8C4DA}"/>
              </a:ext>
            </a:extLst>
          </p:cNvPr>
          <p:cNvSpPr/>
          <p:nvPr/>
        </p:nvSpPr>
        <p:spPr>
          <a:xfrm rot="20373018">
            <a:off x="5029538" y="2694670"/>
            <a:ext cx="324000" cy="324000"/>
          </a:xfrm>
          <a:prstGeom prst="corner">
            <a:avLst>
              <a:gd name="adj1" fmla="val 0"/>
              <a:gd name="adj2" fmla="val 0"/>
            </a:avLst>
          </a:prstGeom>
          <a:noFill/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4D7EBE2-27F9-F452-1479-E65DD24C3581}"/>
              </a:ext>
            </a:extLst>
          </p:cNvPr>
          <p:cNvCxnSpPr>
            <a:cxnSpLocks/>
            <a:stCxn id="10" idx="2"/>
          </p:cNvCxnSpPr>
          <p:nvPr/>
        </p:nvCxnSpPr>
        <p:spPr>
          <a:xfrm flipH="1" flipV="1">
            <a:off x="5279571" y="2612571"/>
            <a:ext cx="631557" cy="1501361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37994A8-B659-B3C4-5845-1A27A0FDA18A}"/>
                  </a:ext>
                </a:extLst>
              </p:cNvPr>
              <p:cNvSpPr txBox="1"/>
              <p:nvPr/>
            </p:nvSpPr>
            <p:spPr>
              <a:xfrm>
                <a:off x="5029189" y="3149484"/>
                <a:ext cx="958146" cy="49244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37994A8-B659-B3C4-5845-1A27A0FDA1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189" y="3149484"/>
                <a:ext cx="958146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3502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70F49-0FA1-989C-3952-5C9F468C2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293D4E4-7CEE-8365-901C-E5970195A01D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pPr lvl="0">
                  <a:defRPr/>
                </a:pPr>
                <a:r>
                  <a:rPr lang="en-GB" sz="3200" dirty="0">
                    <a:solidFill>
                      <a:prstClr val="black"/>
                    </a:solidFill>
                  </a:rPr>
                  <a:t>Calculate the base </a:t>
                </a:r>
                <a14:m>
                  <m:oMath xmlns:m="http://schemas.openxmlformats.org/officeDocument/2006/math">
                    <m:r>
                      <a:rPr lang="en-GB" sz="32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of the triangle given the area is </a:t>
                </a:r>
                <a14:m>
                  <m:oMath xmlns:m="http://schemas.openxmlformats.org/officeDocument/2006/math">
                    <m:r>
                      <a:rPr lang="en-GB" sz="32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32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32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2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en-GB" sz="3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sz="3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.</a:t>
                </a:r>
              </a:p>
              <a:p>
                <a:pPr lvl="0">
                  <a:defRPr/>
                </a:pPr>
                <a:r>
                  <a:rPr lang="en-GB" sz="2000" dirty="0">
                    <a:solidFill>
                      <a:prstClr val="white">
                        <a:lumMod val="65000"/>
                      </a:prstClr>
                    </a:solidFill>
                  </a:rPr>
                  <a:t>Not drawn accurately</a:t>
                </a:r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293D4E4-7CEE-8365-901C-E5970195A01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1602" t="-20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BC7D330-5574-043F-4D9E-BC967B117E35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12.5 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BC7D330-5574-043F-4D9E-BC967B117E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C2579EC1-1F52-81D3-859A-9E553F903704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C2579EC1-1F52-81D3-859A-9E553F9037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9E11CBC1-D8A8-3181-EA7A-67F6BBA826E6}"/>
              </a:ext>
            </a:extLst>
          </p:cNvPr>
          <p:cNvGrpSpPr/>
          <p:nvPr/>
        </p:nvGrpSpPr>
        <p:grpSpPr>
          <a:xfrm>
            <a:off x="1345192" y="2142082"/>
            <a:ext cx="6307649" cy="2453406"/>
            <a:chOff x="1345192" y="2142082"/>
            <a:chExt cx="6307649" cy="2453406"/>
          </a:xfrm>
        </p:grpSpPr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16BD3316-E07B-CEF7-208E-67E64778668C}"/>
                </a:ext>
              </a:extLst>
            </p:cNvPr>
            <p:cNvSpPr/>
            <p:nvPr/>
          </p:nvSpPr>
          <p:spPr>
            <a:xfrm>
              <a:off x="1345192" y="2142082"/>
              <a:ext cx="6307649" cy="1960963"/>
            </a:xfrm>
            <a:prstGeom prst="triangle">
              <a:avLst>
                <a:gd name="adj" fmla="val 52395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3C86A82C-05A7-6CB1-210A-03874CBDFDC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85113" y="2142082"/>
              <a:ext cx="0" cy="1960963"/>
            </a:xfrm>
            <a:prstGeom prst="straightConnector1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L-Shape 12">
              <a:extLst>
                <a:ext uri="{FF2B5EF4-FFF2-40B4-BE49-F238E27FC236}">
                  <a16:creationId xmlns:a16="http://schemas.microsoft.com/office/drawing/2014/main" id="{B0D2F437-C14F-C1D3-52C8-575A3FC734DC}"/>
                </a:ext>
              </a:extLst>
            </p:cNvPr>
            <p:cNvSpPr/>
            <p:nvPr/>
          </p:nvSpPr>
          <p:spPr>
            <a:xfrm rot="5400000">
              <a:off x="4391016" y="3865261"/>
              <a:ext cx="216000" cy="216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BBAA1F03-A0E1-186C-4DEE-EEA36DBFBCB7}"/>
                    </a:ext>
                  </a:extLst>
                </p:cNvPr>
                <p:cNvSpPr txBox="1"/>
                <p:nvPr/>
              </p:nvSpPr>
              <p:spPr>
                <a:xfrm>
                  <a:off x="4208220" y="4103045"/>
                  <a:ext cx="953786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BBAA1F03-A0E1-186C-4DEE-EEA36DBFBCB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8220" y="4103045"/>
                  <a:ext cx="953786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78341B27-C10C-D13B-4A7C-EB3658840C0B}"/>
                    </a:ext>
                  </a:extLst>
                </p:cNvPr>
                <p:cNvSpPr txBox="1"/>
                <p:nvPr/>
              </p:nvSpPr>
              <p:spPr>
                <a:xfrm>
                  <a:off x="4196763" y="2936557"/>
                  <a:ext cx="951158" cy="492443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4 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78341B27-C10C-D13B-4A7C-EB3658840C0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96763" y="2936557"/>
                  <a:ext cx="951158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4E34258F-FCA8-C07C-D3EB-901049DDE63C}"/>
                </a:ext>
              </a:extLst>
            </p:cNvPr>
            <p:cNvCxnSpPr>
              <a:cxnSpLocks/>
            </p:cNvCxnSpPr>
            <p:nvPr/>
          </p:nvCxnSpPr>
          <p:spPr>
            <a:xfrm>
              <a:off x="3072809" y="2948390"/>
              <a:ext cx="108000" cy="18000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6033B976-DD38-C9A1-6FD3-956AC7F8FB7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24380" y="2915732"/>
              <a:ext cx="108000" cy="18000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12D00388-FFCF-6A45-EF55-105FB5C2C4CD}"/>
                    </a:ext>
                  </a:extLst>
                </p:cNvPr>
                <p:cNvSpPr txBox="1"/>
                <p:nvPr/>
              </p:nvSpPr>
              <p:spPr>
                <a:xfrm>
                  <a:off x="1787486" y="2513289"/>
                  <a:ext cx="126374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7.5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12D00388-FFCF-6A45-EF55-105FB5C2C4C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87486" y="2513289"/>
                  <a:ext cx="1263744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36198621-47E2-8F67-BC44-27DDF7E80217}"/>
                    </a:ext>
                  </a:extLst>
                </p:cNvPr>
                <p:cNvSpPr txBox="1"/>
                <p:nvPr/>
              </p:nvSpPr>
              <p:spPr>
                <a:xfrm>
                  <a:off x="6032380" y="2513289"/>
                  <a:ext cx="126374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7.5 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36198621-47E2-8F67-BC44-27DDF7E8021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32380" y="2513289"/>
                  <a:ext cx="1263744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091337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99C0925-07C5-49D5-8D8D-A13F46C1A23B}" vid="{69CAFDAA-1B26-431A-96C0-EBA370EF12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00 Website Whiteboard Template</Template>
  <TotalTime>389</TotalTime>
  <Words>911</Words>
  <Application>Microsoft Office PowerPoint</Application>
  <PresentationFormat>Widescreen</PresentationFormat>
  <Paragraphs>182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Aptos</vt:lpstr>
      <vt:lpstr>Arial</vt:lpstr>
      <vt:lpstr>Calibri</vt:lpstr>
      <vt:lpstr>Cambria Math</vt:lpstr>
      <vt:lpstr>1_Office Theme</vt:lpstr>
      <vt:lpstr>Area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Christopher Potter</dc:creator>
  <cp:lastModifiedBy>Christopher Potter</cp:lastModifiedBy>
  <cp:revision>5</cp:revision>
  <dcterms:created xsi:type="dcterms:W3CDTF">2026-05-18T12:12:32Z</dcterms:created>
  <dcterms:modified xsi:type="dcterms:W3CDTF">2026-06-23T13:01:14Z</dcterms:modified>
</cp:coreProperties>
</file>