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87" r:id="rId3"/>
    <p:sldId id="296" r:id="rId4"/>
    <p:sldId id="288" r:id="rId5"/>
    <p:sldId id="290" r:id="rId6"/>
    <p:sldId id="308" r:id="rId7"/>
    <p:sldId id="289" r:id="rId8"/>
    <p:sldId id="291" r:id="rId9"/>
    <p:sldId id="309" r:id="rId10"/>
    <p:sldId id="292" r:id="rId11"/>
    <p:sldId id="301" r:id="rId12"/>
    <p:sldId id="294" r:id="rId13"/>
    <p:sldId id="293" r:id="rId14"/>
    <p:sldId id="295" r:id="rId15"/>
    <p:sldId id="297" r:id="rId16"/>
    <p:sldId id="302" r:id="rId17"/>
    <p:sldId id="303" r:id="rId18"/>
    <p:sldId id="304" r:id="rId19"/>
    <p:sldId id="307" r:id="rId20"/>
    <p:sldId id="305" r:id="rId21"/>
    <p:sldId id="30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37" autoAdjust="0"/>
    <p:restoredTop sz="94660"/>
  </p:normalViewPr>
  <p:slideViewPr>
    <p:cSldViewPr snapToGrid="0">
      <p:cViewPr>
        <p:scale>
          <a:sx n="60" d="100"/>
          <a:sy n="60" d="100"/>
        </p:scale>
        <p:origin x="996" y="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 sldOrd">
      <pc:chgData name="Christopher Potter" userId="24ad2ef8db5e8a45" providerId="LiveId" clId="{10AB9FE2-9012-46EF-B18A-C87D5526F6EE}" dt="2026-06-23T11:30:26.437" v="1373"/>
      <pc:docMkLst>
        <pc:docMk/>
      </pc:docMkLst>
      <pc:sldChg chg="setBg">
        <pc:chgData name="Christopher Potter" userId="24ad2ef8db5e8a45" providerId="LiveId" clId="{10AB9FE2-9012-46EF-B18A-C87D5526F6EE}" dt="2026-06-23T11:30:26.437" v="1373"/>
        <pc:sldMkLst>
          <pc:docMk/>
          <pc:sldMk cId="1083552615" sldId="262"/>
        </pc:sldMkLst>
      </pc:sldChg>
      <pc:sldChg chg="addSp delSp modSp mod">
        <pc:chgData name="Christopher Potter" userId="24ad2ef8db5e8a45" providerId="LiveId" clId="{10AB9FE2-9012-46EF-B18A-C87D5526F6EE}" dt="2026-06-23T08:21:43.105" v="239"/>
        <pc:sldMkLst>
          <pc:docMk/>
          <pc:sldMk cId="1185602203" sldId="287"/>
        </pc:sldMkLst>
        <pc:spChg chg="mod">
          <ac:chgData name="Christopher Potter" userId="24ad2ef8db5e8a45" providerId="LiveId" clId="{10AB9FE2-9012-46EF-B18A-C87D5526F6EE}" dt="2026-06-23T08:21:43.105" v="239"/>
          <ac:spMkLst>
            <pc:docMk/>
            <pc:sldMk cId="1185602203" sldId="287"/>
            <ac:spMk id="2" creationId="{B0D84856-8582-0DDF-51CE-150E7B627073}"/>
          </ac:spMkLst>
        </pc:spChg>
        <pc:spChg chg="mod">
          <ac:chgData name="Christopher Potter" userId="24ad2ef8db5e8a45" providerId="LiveId" clId="{10AB9FE2-9012-46EF-B18A-C87D5526F6EE}" dt="2026-06-10T10:07:34.842" v="94" actId="20577"/>
          <ac:spMkLst>
            <pc:docMk/>
            <pc:sldMk cId="1185602203" sldId="287"/>
            <ac:spMk id="3" creationId="{8E2D65F4-B628-807E-EE30-573A596A26B4}"/>
          </ac:spMkLst>
        </pc:spChg>
        <pc:spChg chg="mod">
          <ac:chgData name="Christopher Potter" userId="24ad2ef8db5e8a45" providerId="LiveId" clId="{10AB9FE2-9012-46EF-B18A-C87D5526F6EE}" dt="2026-06-10T10:05:03.756" v="26" actId="14100"/>
          <ac:spMkLst>
            <pc:docMk/>
            <pc:sldMk cId="1185602203" sldId="287"/>
            <ac:spMk id="6" creationId="{1C097C94-EDBE-1069-D3F0-71202B2F0F8C}"/>
          </ac:spMkLst>
        </pc:spChg>
        <pc:spChg chg="mod topLvl">
          <ac:chgData name="Christopher Potter" userId="24ad2ef8db5e8a45" providerId="LiveId" clId="{10AB9FE2-9012-46EF-B18A-C87D5526F6EE}" dt="2026-06-10T10:08:14.986" v="139" actId="1076"/>
          <ac:spMkLst>
            <pc:docMk/>
            <pc:sldMk cId="1185602203" sldId="287"/>
            <ac:spMk id="9" creationId="{490CB980-DEEC-8F51-4489-BC8B864AC7AF}"/>
          </ac:spMkLst>
        </pc:spChg>
        <pc:spChg chg="add mod">
          <ac:chgData name="Christopher Potter" userId="24ad2ef8db5e8a45" providerId="LiveId" clId="{10AB9FE2-9012-46EF-B18A-C87D5526F6EE}" dt="2026-06-10T10:08:09.246" v="137" actId="403"/>
          <ac:spMkLst>
            <pc:docMk/>
            <pc:sldMk cId="1185602203" sldId="287"/>
            <ac:spMk id="10" creationId="{1BCC6D0B-9905-1AA9-EA40-BACE597D0562}"/>
          </ac:spMkLst>
        </pc:spChg>
        <pc:spChg chg="mod topLvl">
          <ac:chgData name="Christopher Potter" userId="24ad2ef8db5e8a45" providerId="LiveId" clId="{10AB9FE2-9012-46EF-B18A-C87D5526F6EE}" dt="2026-06-10T10:08:12.310" v="138" actId="1076"/>
          <ac:spMkLst>
            <pc:docMk/>
            <pc:sldMk cId="1185602203" sldId="287"/>
            <ac:spMk id="11" creationId="{667D31F1-BEAA-B418-3FB6-3E3E2AE0F09B}"/>
          </ac:spMkLst>
        </pc:spChg>
        <pc:spChg chg="add mod ord">
          <ac:chgData name="Christopher Potter" userId="24ad2ef8db5e8a45" providerId="LiveId" clId="{10AB9FE2-9012-46EF-B18A-C87D5526F6EE}" dt="2026-06-10T10:08:09.246" v="137" actId="403"/>
          <ac:spMkLst>
            <pc:docMk/>
            <pc:sldMk cId="1185602203" sldId="287"/>
            <ac:spMk id="13" creationId="{8638C63A-FC0A-E886-8284-405C31967B14}"/>
          </ac:spMkLst>
        </pc:spChg>
        <pc:grpChg chg="add mod">
          <ac:chgData name="Christopher Potter" userId="24ad2ef8db5e8a45" providerId="LiveId" clId="{10AB9FE2-9012-46EF-B18A-C87D5526F6EE}" dt="2026-06-10T10:08:09.246" v="137" actId="403"/>
          <ac:grpSpMkLst>
            <pc:docMk/>
            <pc:sldMk cId="1185602203" sldId="287"/>
            <ac:grpSpMk id="17" creationId="{12D5815D-03FD-889E-5E69-38DDB4940386}"/>
          </ac:grpSpMkLst>
        </pc:grpChg>
        <pc:cxnChg chg="mod topLvl">
          <ac:chgData name="Christopher Potter" userId="24ad2ef8db5e8a45" providerId="LiveId" clId="{10AB9FE2-9012-46EF-B18A-C87D5526F6EE}" dt="2026-06-10T10:08:09.246" v="137" actId="403"/>
          <ac:cxnSpMkLst>
            <pc:docMk/>
            <pc:sldMk cId="1185602203" sldId="287"/>
            <ac:cxnSpMk id="7" creationId="{21C3A25D-C714-D0CF-D02F-750C6CA16C3C}"/>
          </ac:cxnSpMkLst>
        </pc:cxnChg>
      </pc:sldChg>
      <pc:sldChg chg="delSp modSp add mod">
        <pc:chgData name="Christopher Potter" userId="24ad2ef8db5e8a45" providerId="LiveId" clId="{10AB9FE2-9012-46EF-B18A-C87D5526F6EE}" dt="2026-06-23T08:21:49.749" v="240"/>
        <pc:sldMkLst>
          <pc:docMk/>
          <pc:sldMk cId="2982512419" sldId="288"/>
        </pc:sldMkLst>
        <pc:spChg chg="mod">
          <ac:chgData name="Christopher Potter" userId="24ad2ef8db5e8a45" providerId="LiveId" clId="{10AB9FE2-9012-46EF-B18A-C87D5526F6EE}" dt="2026-06-23T08:21:49.749" v="240"/>
          <ac:spMkLst>
            <pc:docMk/>
            <pc:sldMk cId="2982512419" sldId="288"/>
            <ac:spMk id="2" creationId="{81706D1B-EE25-866F-7200-A53E2AD315DA}"/>
          </ac:spMkLst>
        </pc:spChg>
        <pc:spChg chg="mod">
          <ac:chgData name="Christopher Potter" userId="24ad2ef8db5e8a45" providerId="LiveId" clId="{10AB9FE2-9012-46EF-B18A-C87D5526F6EE}" dt="2026-06-23T08:15:23.729" v="162" actId="20577"/>
          <ac:spMkLst>
            <pc:docMk/>
            <pc:sldMk cId="2982512419" sldId="288"/>
            <ac:spMk id="3" creationId="{DFFD1E61-0C6B-807F-66C3-DB4667A4DC6B}"/>
          </ac:spMkLst>
        </pc:spChg>
        <pc:spChg chg="mod">
          <ac:chgData name="Christopher Potter" userId="24ad2ef8db5e8a45" providerId="LiveId" clId="{10AB9FE2-9012-46EF-B18A-C87D5526F6EE}" dt="2026-06-23T08:14:57.371" v="149" actId="1076"/>
          <ac:spMkLst>
            <pc:docMk/>
            <pc:sldMk cId="2982512419" sldId="288"/>
            <ac:spMk id="9" creationId="{EE5E95D0-0A99-18E7-304D-9BE4A3F4C1BC}"/>
          </ac:spMkLst>
        </pc:spChg>
        <pc:spChg chg="mod">
          <ac:chgData name="Christopher Potter" userId="24ad2ef8db5e8a45" providerId="LiveId" clId="{10AB9FE2-9012-46EF-B18A-C87D5526F6EE}" dt="2026-06-23T08:14:54.211" v="148" actId="20577"/>
          <ac:spMkLst>
            <pc:docMk/>
            <pc:sldMk cId="2982512419" sldId="288"/>
            <ac:spMk id="10" creationId="{697574A1-7F8D-C108-7CFE-1AC721080B78}"/>
          </ac:spMkLst>
        </pc:spChg>
        <pc:spChg chg="mod">
          <ac:chgData name="Christopher Potter" userId="24ad2ef8db5e8a45" providerId="LiveId" clId="{10AB9FE2-9012-46EF-B18A-C87D5526F6EE}" dt="2026-06-23T08:14:54.211" v="148" actId="20577"/>
          <ac:spMkLst>
            <pc:docMk/>
            <pc:sldMk cId="2982512419" sldId="288"/>
            <ac:spMk id="11" creationId="{91F290C2-9E8A-FACF-1761-38C4F8D47C90}"/>
          </ac:spMkLst>
        </pc:spChg>
        <pc:spChg chg="mod">
          <ac:chgData name="Christopher Potter" userId="24ad2ef8db5e8a45" providerId="LiveId" clId="{10AB9FE2-9012-46EF-B18A-C87D5526F6EE}" dt="2026-06-23T08:15:20.340" v="160" actId="1076"/>
          <ac:spMkLst>
            <pc:docMk/>
            <pc:sldMk cId="2982512419" sldId="288"/>
            <ac:spMk id="13" creationId="{A892BC12-9130-2D2F-2B91-54D420D5F8EE}"/>
          </ac:spMkLst>
        </pc:spChg>
        <pc:grpChg chg="mod">
          <ac:chgData name="Christopher Potter" userId="24ad2ef8db5e8a45" providerId="LiveId" clId="{10AB9FE2-9012-46EF-B18A-C87D5526F6EE}" dt="2026-06-23T08:14:54.211" v="148" actId="20577"/>
          <ac:grpSpMkLst>
            <pc:docMk/>
            <pc:sldMk cId="2982512419" sldId="288"/>
            <ac:grpSpMk id="17" creationId="{5AF2A835-31BD-0FA7-87AC-2A7D16582CEB}"/>
          </ac:grpSpMkLst>
        </pc:grpChg>
        <pc:cxnChg chg="del mod">
          <ac:chgData name="Christopher Potter" userId="24ad2ef8db5e8a45" providerId="LiveId" clId="{10AB9FE2-9012-46EF-B18A-C87D5526F6EE}" dt="2026-06-23T08:14:38.987" v="142" actId="478"/>
          <ac:cxnSpMkLst>
            <pc:docMk/>
            <pc:sldMk cId="2982512419" sldId="288"/>
            <ac:cxnSpMk id="7" creationId="{2FB78FC0-DCD9-EA84-D7B5-37B61993E12B}"/>
          </ac:cxnSpMkLst>
        </pc:cxnChg>
      </pc:sldChg>
      <pc:sldChg chg="addSp delSp modSp add mod">
        <pc:chgData name="Christopher Potter" userId="24ad2ef8db5e8a45" providerId="LiveId" clId="{10AB9FE2-9012-46EF-B18A-C87D5526F6EE}" dt="2026-06-23T09:08:21.953" v="615" actId="164"/>
        <pc:sldMkLst>
          <pc:docMk/>
          <pc:sldMk cId="733502196" sldId="289"/>
        </pc:sldMkLst>
        <pc:spChg chg="mod">
          <ac:chgData name="Christopher Potter" userId="24ad2ef8db5e8a45" providerId="LiveId" clId="{10AB9FE2-9012-46EF-B18A-C87D5526F6EE}" dt="2026-06-23T08:21:55.135" v="242"/>
          <ac:spMkLst>
            <pc:docMk/>
            <pc:sldMk cId="733502196" sldId="289"/>
            <ac:spMk id="2" creationId="{B1788880-3460-5848-722B-2F52AD453A15}"/>
          </ac:spMkLst>
        </pc:spChg>
        <pc:spChg chg="mod">
          <ac:chgData name="Christopher Potter" userId="24ad2ef8db5e8a45" providerId="LiveId" clId="{10AB9FE2-9012-46EF-B18A-C87D5526F6EE}" dt="2026-06-23T08:18:24.444" v="201" actId="20577"/>
          <ac:spMkLst>
            <pc:docMk/>
            <pc:sldMk cId="733502196" sldId="289"/>
            <ac:spMk id="3" creationId="{6A73BF6E-30DC-5AC2-CC86-913311A04184}"/>
          </ac:spMkLst>
        </pc:spChg>
        <pc:spChg chg="add mod">
          <ac:chgData name="Christopher Potter" userId="24ad2ef8db5e8a45" providerId="LiveId" clId="{10AB9FE2-9012-46EF-B18A-C87D5526F6EE}" dt="2026-06-23T09:08:21.953" v="615" actId="164"/>
          <ac:spMkLst>
            <pc:docMk/>
            <pc:sldMk cId="733502196" sldId="289"/>
            <ac:spMk id="4" creationId="{C38ACE27-2A87-4BDF-AF56-40A8D974DB60}"/>
          </ac:spMkLst>
        </pc:spChg>
        <pc:spChg chg="mod ord topLvl">
          <ac:chgData name="Christopher Potter" userId="24ad2ef8db5e8a45" providerId="LiveId" clId="{10AB9FE2-9012-46EF-B18A-C87D5526F6EE}" dt="2026-06-23T09:08:21.953" v="615" actId="164"/>
          <ac:spMkLst>
            <pc:docMk/>
            <pc:sldMk cId="733502196" sldId="289"/>
            <ac:spMk id="9" creationId="{CAF3EAF5-4F67-E73A-30A1-8EB2679927BE}"/>
          </ac:spMkLst>
        </pc:spChg>
        <pc:spChg chg="mod topLvl">
          <ac:chgData name="Christopher Potter" userId="24ad2ef8db5e8a45" providerId="LiveId" clId="{10AB9FE2-9012-46EF-B18A-C87D5526F6EE}" dt="2026-06-23T09:08:21.953" v="615" actId="164"/>
          <ac:spMkLst>
            <pc:docMk/>
            <pc:sldMk cId="733502196" sldId="289"/>
            <ac:spMk id="10" creationId="{2D88D255-5CA6-9A66-E16A-FA6C7E86A815}"/>
          </ac:spMkLst>
        </pc:spChg>
        <pc:spChg chg="mod topLvl">
          <ac:chgData name="Christopher Potter" userId="24ad2ef8db5e8a45" providerId="LiveId" clId="{10AB9FE2-9012-46EF-B18A-C87D5526F6EE}" dt="2026-06-23T09:08:21.953" v="615" actId="164"/>
          <ac:spMkLst>
            <pc:docMk/>
            <pc:sldMk cId="733502196" sldId="289"/>
            <ac:spMk id="11" creationId="{F2119970-635F-1814-D857-0F902777BDC1}"/>
          </ac:spMkLst>
        </pc:spChg>
        <pc:spChg chg="del mod">
          <ac:chgData name="Christopher Potter" userId="24ad2ef8db5e8a45" providerId="LiveId" clId="{10AB9FE2-9012-46EF-B18A-C87D5526F6EE}" dt="2026-06-23T08:18:05.517" v="194" actId="478"/>
          <ac:spMkLst>
            <pc:docMk/>
            <pc:sldMk cId="733502196" sldId="289"/>
            <ac:spMk id="13" creationId="{EADBB7A6-8BD9-4117-F04B-2B5A5E333570}"/>
          </ac:spMkLst>
        </pc:spChg>
        <pc:spChg chg="add mod">
          <ac:chgData name="Christopher Potter" userId="24ad2ef8db5e8a45" providerId="LiveId" clId="{10AB9FE2-9012-46EF-B18A-C87D5526F6EE}" dt="2026-06-23T09:08:21.953" v="615" actId="164"/>
          <ac:spMkLst>
            <pc:docMk/>
            <pc:sldMk cId="733502196" sldId="289"/>
            <ac:spMk id="18" creationId="{C9DD3CE0-C382-E8CA-9A2F-E5592388BE89}"/>
          </ac:spMkLst>
        </pc:spChg>
        <pc:grpChg chg="del mod">
          <ac:chgData name="Christopher Potter" userId="24ad2ef8db5e8a45" providerId="LiveId" clId="{10AB9FE2-9012-46EF-B18A-C87D5526F6EE}" dt="2026-06-23T09:06:05.482" v="585" actId="165"/>
          <ac:grpSpMkLst>
            <pc:docMk/>
            <pc:sldMk cId="733502196" sldId="289"/>
            <ac:grpSpMk id="17" creationId="{B0A8DA00-0CC8-BC59-4F5C-2967B8243F96}"/>
          </ac:grpSpMkLst>
        </pc:grpChg>
        <pc:grpChg chg="add mod">
          <ac:chgData name="Christopher Potter" userId="24ad2ef8db5e8a45" providerId="LiveId" clId="{10AB9FE2-9012-46EF-B18A-C87D5526F6EE}" dt="2026-06-23T09:08:21.953" v="615" actId="164"/>
          <ac:grpSpMkLst>
            <pc:docMk/>
            <pc:sldMk cId="733502196" sldId="289"/>
            <ac:grpSpMk id="19" creationId="{3C18211D-0D55-AB30-F478-9BEBD0C1A3B4}"/>
          </ac:grpSpMkLst>
        </pc:grpChg>
        <pc:cxnChg chg="add mod ord">
          <ac:chgData name="Christopher Potter" userId="24ad2ef8db5e8a45" providerId="LiveId" clId="{10AB9FE2-9012-46EF-B18A-C87D5526F6EE}" dt="2026-06-23T09:08:21.953" v="615" actId="164"/>
          <ac:cxnSpMkLst>
            <pc:docMk/>
            <pc:sldMk cId="733502196" sldId="289"/>
            <ac:cxnSpMk id="5" creationId="{83CFBE66-0577-67A9-4042-68E9EAB84787}"/>
          </ac:cxnSpMkLst>
        </pc:cxnChg>
        <pc:cxnChg chg="add mod">
          <ac:chgData name="Christopher Potter" userId="24ad2ef8db5e8a45" providerId="LiveId" clId="{10AB9FE2-9012-46EF-B18A-C87D5526F6EE}" dt="2026-06-23T09:08:21.953" v="615" actId="164"/>
          <ac:cxnSpMkLst>
            <pc:docMk/>
            <pc:sldMk cId="733502196" sldId="289"/>
            <ac:cxnSpMk id="7" creationId="{D78098DB-BAAC-2091-FB20-B1D64D2F0CB9}"/>
          </ac:cxnSpMkLst>
        </pc:cxnChg>
      </pc:sldChg>
      <pc:sldChg chg="addSp modSp add mod ord">
        <pc:chgData name="Christopher Potter" userId="24ad2ef8db5e8a45" providerId="LiveId" clId="{10AB9FE2-9012-46EF-B18A-C87D5526F6EE}" dt="2026-06-23T09:08:27.404" v="616" actId="164"/>
        <pc:sldMkLst>
          <pc:docMk/>
          <pc:sldMk cId="4169605844" sldId="290"/>
        </pc:sldMkLst>
        <pc:spChg chg="mod">
          <ac:chgData name="Christopher Potter" userId="24ad2ef8db5e8a45" providerId="LiveId" clId="{10AB9FE2-9012-46EF-B18A-C87D5526F6EE}" dt="2026-06-23T08:21:52.455" v="241"/>
          <ac:spMkLst>
            <pc:docMk/>
            <pc:sldMk cId="4169605844" sldId="290"/>
            <ac:spMk id="2" creationId="{C860D889-0C88-EC3E-BE18-EB6348D5B170}"/>
          </ac:spMkLst>
        </pc:spChg>
        <pc:spChg chg="mod">
          <ac:chgData name="Christopher Potter" userId="24ad2ef8db5e8a45" providerId="LiveId" clId="{10AB9FE2-9012-46EF-B18A-C87D5526F6EE}" dt="2026-06-23T08:20:40.364" v="229" actId="20577"/>
          <ac:spMkLst>
            <pc:docMk/>
            <pc:sldMk cId="4169605844" sldId="290"/>
            <ac:spMk id="3" creationId="{34705609-71C5-CE2E-A24D-43959911750E}"/>
          </ac:spMkLst>
        </pc:spChg>
        <pc:spChg chg="add mod">
          <ac:chgData name="Christopher Potter" userId="24ad2ef8db5e8a45" providerId="LiveId" clId="{10AB9FE2-9012-46EF-B18A-C87D5526F6EE}" dt="2026-06-23T09:08:27.404" v="616" actId="164"/>
          <ac:spMkLst>
            <pc:docMk/>
            <pc:sldMk cId="4169605844" sldId="290"/>
            <ac:spMk id="5" creationId="{91DA93BF-1BB6-8251-BB2D-63810F5A2195}"/>
          </ac:spMkLst>
        </pc:spChg>
        <pc:spChg chg="mod">
          <ac:chgData name="Christopher Potter" userId="24ad2ef8db5e8a45" providerId="LiveId" clId="{10AB9FE2-9012-46EF-B18A-C87D5526F6EE}" dt="2026-06-23T08:20:00.165" v="218" actId="206"/>
          <ac:spMkLst>
            <pc:docMk/>
            <pc:sldMk cId="4169605844" sldId="290"/>
            <ac:spMk id="9" creationId="{C3096301-CD80-9EEF-17AE-79DCA2498836}"/>
          </ac:spMkLst>
        </pc:spChg>
        <pc:spChg chg="mod">
          <ac:chgData name="Christopher Potter" userId="24ad2ef8db5e8a45" providerId="LiveId" clId="{10AB9FE2-9012-46EF-B18A-C87D5526F6EE}" dt="2026-06-23T08:20:00.165" v="218" actId="206"/>
          <ac:spMkLst>
            <pc:docMk/>
            <pc:sldMk cId="4169605844" sldId="290"/>
            <ac:spMk id="10" creationId="{7EE30F34-DF35-2BBE-9BC8-339C848BF43C}"/>
          </ac:spMkLst>
        </pc:spChg>
        <pc:spChg chg="mod">
          <ac:chgData name="Christopher Potter" userId="24ad2ef8db5e8a45" providerId="LiveId" clId="{10AB9FE2-9012-46EF-B18A-C87D5526F6EE}" dt="2026-06-23T08:20:45.522" v="230" actId="1076"/>
          <ac:spMkLst>
            <pc:docMk/>
            <pc:sldMk cId="4169605844" sldId="290"/>
            <ac:spMk id="11" creationId="{0CB52CE6-B4E6-7BA4-AFB9-14287CADF675}"/>
          </ac:spMkLst>
        </pc:spChg>
        <pc:spChg chg="add mod">
          <ac:chgData name="Christopher Potter" userId="24ad2ef8db5e8a45" providerId="LiveId" clId="{10AB9FE2-9012-46EF-B18A-C87D5526F6EE}" dt="2026-06-23T09:08:27.404" v="616" actId="164"/>
          <ac:spMkLst>
            <pc:docMk/>
            <pc:sldMk cId="4169605844" sldId="290"/>
            <ac:spMk id="12" creationId="{E80C2D57-D2E0-3AED-B308-2A5A2A2AA15F}"/>
          </ac:spMkLst>
        </pc:spChg>
        <pc:spChg chg="mod">
          <ac:chgData name="Christopher Potter" userId="24ad2ef8db5e8a45" providerId="LiveId" clId="{10AB9FE2-9012-46EF-B18A-C87D5526F6EE}" dt="2026-06-23T08:21:15.674" v="235" actId="1076"/>
          <ac:spMkLst>
            <pc:docMk/>
            <pc:sldMk cId="4169605844" sldId="290"/>
            <ac:spMk id="13" creationId="{B85FF83D-563D-4EAA-849E-46DE85EC7030}"/>
          </ac:spMkLst>
        </pc:spChg>
        <pc:grpChg chg="mod">
          <ac:chgData name="Christopher Potter" userId="24ad2ef8db5e8a45" providerId="LiveId" clId="{10AB9FE2-9012-46EF-B18A-C87D5526F6EE}" dt="2026-06-23T09:08:27.404" v="616" actId="164"/>
          <ac:grpSpMkLst>
            <pc:docMk/>
            <pc:sldMk cId="4169605844" sldId="290"/>
            <ac:grpSpMk id="17" creationId="{495059D7-313C-6BF7-1FCC-E9233A976B22}"/>
          </ac:grpSpMkLst>
        </pc:grpChg>
        <pc:grpChg chg="add mod">
          <ac:chgData name="Christopher Potter" userId="24ad2ef8db5e8a45" providerId="LiveId" clId="{10AB9FE2-9012-46EF-B18A-C87D5526F6EE}" dt="2026-06-23T09:08:27.404" v="616" actId="164"/>
          <ac:grpSpMkLst>
            <pc:docMk/>
            <pc:sldMk cId="4169605844" sldId="290"/>
            <ac:grpSpMk id="21" creationId="{BD926ED1-22C7-AEFC-DA6D-C69D2D48CF31}"/>
          </ac:grpSpMkLst>
        </pc:grpChg>
        <pc:cxnChg chg="mod">
          <ac:chgData name="Christopher Potter" userId="24ad2ef8db5e8a45" providerId="LiveId" clId="{10AB9FE2-9012-46EF-B18A-C87D5526F6EE}" dt="2026-06-23T08:21:12.780" v="234" actId="14100"/>
          <ac:cxnSpMkLst>
            <pc:docMk/>
            <pc:sldMk cId="4169605844" sldId="290"/>
            <ac:cxnSpMk id="7" creationId="{C233FFFD-C3E2-1DCB-2E8D-6B9C6EBD67AA}"/>
          </ac:cxnSpMkLst>
        </pc:cxnChg>
      </pc:sldChg>
      <pc:sldChg chg="addSp delSp modSp add mod ord">
        <pc:chgData name="Christopher Potter" userId="24ad2ef8db5e8a45" providerId="LiveId" clId="{10AB9FE2-9012-46EF-B18A-C87D5526F6EE}" dt="2026-06-23T08:46:03.612" v="450" actId="164"/>
        <pc:sldMkLst>
          <pc:docMk/>
          <pc:sldMk cId="4091337878" sldId="291"/>
        </pc:sldMkLst>
        <pc:spChg chg="mod">
          <ac:chgData name="Christopher Potter" userId="24ad2ef8db5e8a45" providerId="LiveId" clId="{10AB9FE2-9012-46EF-B18A-C87D5526F6EE}" dt="2026-06-23T08:24:21.972" v="323" actId="20577"/>
          <ac:spMkLst>
            <pc:docMk/>
            <pc:sldMk cId="4091337878" sldId="291"/>
            <ac:spMk id="3" creationId="{1BC7D330-5574-043F-4D9E-BC967B117E35}"/>
          </ac:spMkLst>
        </pc:spChg>
        <pc:spChg chg="mod topLvl">
          <ac:chgData name="Christopher Potter" userId="24ad2ef8db5e8a45" providerId="LiveId" clId="{10AB9FE2-9012-46EF-B18A-C87D5526F6EE}" dt="2026-06-23T08:46:03.612" v="450" actId="164"/>
          <ac:spMkLst>
            <pc:docMk/>
            <pc:sldMk cId="4091337878" sldId="291"/>
            <ac:spMk id="9" creationId="{BBAA1F03-A0E1-186C-4DEE-EEA36DBFBCB7}"/>
          </ac:spMkLst>
        </pc:spChg>
        <pc:spChg chg="mod topLvl">
          <ac:chgData name="Christopher Potter" userId="24ad2ef8db5e8a45" providerId="LiveId" clId="{10AB9FE2-9012-46EF-B18A-C87D5526F6EE}" dt="2026-06-23T08:46:03.612" v="450" actId="164"/>
          <ac:spMkLst>
            <pc:docMk/>
            <pc:sldMk cId="4091337878" sldId="291"/>
            <ac:spMk id="10" creationId="{16BD3316-E07B-CEF7-208E-67E64778668C}"/>
          </ac:spMkLst>
        </pc:spChg>
        <pc:spChg chg="mod topLvl">
          <ac:chgData name="Christopher Potter" userId="24ad2ef8db5e8a45" providerId="LiveId" clId="{10AB9FE2-9012-46EF-B18A-C87D5526F6EE}" dt="2026-06-23T08:46:03.612" v="450" actId="164"/>
          <ac:spMkLst>
            <pc:docMk/>
            <pc:sldMk cId="4091337878" sldId="291"/>
            <ac:spMk id="11" creationId="{78341B27-C10C-D13B-4A7C-EB3658840C0B}"/>
          </ac:spMkLst>
        </pc:spChg>
        <pc:spChg chg="mod topLvl">
          <ac:chgData name="Christopher Potter" userId="24ad2ef8db5e8a45" providerId="LiveId" clId="{10AB9FE2-9012-46EF-B18A-C87D5526F6EE}" dt="2026-06-23T08:46:03.612" v="450" actId="164"/>
          <ac:spMkLst>
            <pc:docMk/>
            <pc:sldMk cId="4091337878" sldId="291"/>
            <ac:spMk id="13" creationId="{B0D2F437-C14F-C1D3-52C8-575A3FC734DC}"/>
          </ac:spMkLst>
        </pc:spChg>
        <pc:grpChg chg="add mod">
          <ac:chgData name="Christopher Potter" userId="24ad2ef8db5e8a45" providerId="LiveId" clId="{10AB9FE2-9012-46EF-B18A-C87D5526F6EE}" dt="2026-06-23T08:46:03.612" v="450" actId="164"/>
          <ac:grpSpMkLst>
            <pc:docMk/>
            <pc:sldMk cId="4091337878" sldId="291"/>
            <ac:grpSpMk id="16" creationId="{FCC4EE8B-04D3-C2B5-6700-51CBC11247F5}"/>
          </ac:grpSpMkLst>
        </pc:grpChg>
        <pc:grpChg chg="del mod">
          <ac:chgData name="Christopher Potter" userId="24ad2ef8db5e8a45" providerId="LiveId" clId="{10AB9FE2-9012-46EF-B18A-C87D5526F6EE}" dt="2026-06-23T08:45:53.866" v="449" actId="165"/>
          <ac:grpSpMkLst>
            <pc:docMk/>
            <pc:sldMk cId="4091337878" sldId="291"/>
            <ac:grpSpMk id="17" creationId="{4B9F323C-7054-CB29-0531-6C0A65A313F1}"/>
          </ac:grpSpMkLst>
        </pc:grpChg>
        <pc:cxnChg chg="add mod ord">
          <ac:chgData name="Christopher Potter" userId="24ad2ef8db5e8a45" providerId="LiveId" clId="{10AB9FE2-9012-46EF-B18A-C87D5526F6EE}" dt="2026-06-23T08:46:03.612" v="450" actId="164"/>
          <ac:cxnSpMkLst>
            <pc:docMk/>
            <pc:sldMk cId="4091337878" sldId="291"/>
            <ac:cxnSpMk id="4" creationId="{3C86A82C-05A7-6CB1-210A-03874CBDFDCA}"/>
          </ac:cxnSpMkLst>
        </pc:cxnChg>
        <pc:cxnChg chg="del mod">
          <ac:chgData name="Christopher Potter" userId="24ad2ef8db5e8a45" providerId="LiveId" clId="{10AB9FE2-9012-46EF-B18A-C87D5526F6EE}" dt="2026-06-23T08:22:41.453" v="251" actId="478"/>
          <ac:cxnSpMkLst>
            <pc:docMk/>
            <pc:sldMk cId="4091337878" sldId="291"/>
            <ac:cxnSpMk id="7" creationId="{0057BFFC-932D-9D8A-C51D-A044AFE6D56D}"/>
          </ac:cxnSpMkLst>
        </pc:cxnChg>
        <pc:cxnChg chg="add mod">
          <ac:chgData name="Christopher Potter" userId="24ad2ef8db5e8a45" providerId="LiveId" clId="{10AB9FE2-9012-46EF-B18A-C87D5526F6EE}" dt="2026-06-23T08:46:03.612" v="450" actId="164"/>
          <ac:cxnSpMkLst>
            <pc:docMk/>
            <pc:sldMk cId="4091337878" sldId="291"/>
            <ac:cxnSpMk id="8" creationId="{4E34258F-FCA8-C07C-D3EB-901049DDE63C}"/>
          </ac:cxnSpMkLst>
        </pc:cxnChg>
        <pc:cxnChg chg="add mod">
          <ac:chgData name="Christopher Potter" userId="24ad2ef8db5e8a45" providerId="LiveId" clId="{10AB9FE2-9012-46EF-B18A-C87D5526F6EE}" dt="2026-06-23T08:46:03.612" v="450" actId="164"/>
          <ac:cxnSpMkLst>
            <pc:docMk/>
            <pc:sldMk cId="4091337878" sldId="291"/>
            <ac:cxnSpMk id="15" creationId="{6033B976-DD38-C9A1-6FD3-956AC7F8FB71}"/>
          </ac:cxnSpMkLst>
        </pc:cxnChg>
      </pc:sldChg>
      <pc:sldChg chg="addSp delSp modSp add mod ord">
        <pc:chgData name="Christopher Potter" userId="24ad2ef8db5e8a45" providerId="LiveId" clId="{10AB9FE2-9012-46EF-B18A-C87D5526F6EE}" dt="2026-06-23T08:49:11.434" v="485" actId="164"/>
        <pc:sldMkLst>
          <pc:docMk/>
          <pc:sldMk cId="2882344665" sldId="292"/>
        </pc:sldMkLst>
        <pc:spChg chg="mod">
          <ac:chgData name="Christopher Potter" userId="24ad2ef8db5e8a45" providerId="LiveId" clId="{10AB9FE2-9012-46EF-B18A-C87D5526F6EE}" dt="2026-06-23T08:35:12.311" v="349" actId="20577"/>
          <ac:spMkLst>
            <pc:docMk/>
            <pc:sldMk cId="2882344665" sldId="292"/>
            <ac:spMk id="2" creationId="{A0678568-019F-3A45-D2C0-2BF8F9089637}"/>
          </ac:spMkLst>
        </pc:spChg>
        <pc:spChg chg="mod">
          <ac:chgData name="Christopher Potter" userId="24ad2ef8db5e8a45" providerId="LiveId" clId="{10AB9FE2-9012-46EF-B18A-C87D5526F6EE}" dt="2026-06-23T08:36:40.580" v="373" actId="20577"/>
          <ac:spMkLst>
            <pc:docMk/>
            <pc:sldMk cId="2882344665" sldId="292"/>
            <ac:spMk id="3" creationId="{031774D5-FE5B-64E5-935A-FA23A508DB07}"/>
          </ac:spMkLst>
        </pc:spChg>
        <pc:spChg chg="add mod">
          <ac:chgData name="Christopher Potter" userId="24ad2ef8db5e8a45" providerId="LiveId" clId="{10AB9FE2-9012-46EF-B18A-C87D5526F6EE}" dt="2026-06-23T08:49:11.434" v="485" actId="164"/>
          <ac:spMkLst>
            <pc:docMk/>
            <pc:sldMk cId="2882344665" sldId="292"/>
            <ac:spMk id="4" creationId="{BA1239D7-3C22-13F4-19D7-D7A12BC32D20}"/>
          </ac:spMkLst>
        </pc:spChg>
        <pc:spChg chg="add mod">
          <ac:chgData name="Christopher Potter" userId="24ad2ef8db5e8a45" providerId="LiveId" clId="{10AB9FE2-9012-46EF-B18A-C87D5526F6EE}" dt="2026-06-23T08:49:11.434" v="485" actId="164"/>
          <ac:spMkLst>
            <pc:docMk/>
            <pc:sldMk cId="2882344665" sldId="292"/>
            <ac:spMk id="7" creationId="{5C76DD73-1B84-F69E-7718-62BBED252FAC}"/>
          </ac:spMkLst>
        </pc:spChg>
        <pc:spChg chg="mod topLvl">
          <ac:chgData name="Christopher Potter" userId="24ad2ef8db5e8a45" providerId="LiveId" clId="{10AB9FE2-9012-46EF-B18A-C87D5526F6EE}" dt="2026-06-23T08:49:11.434" v="485" actId="164"/>
          <ac:spMkLst>
            <pc:docMk/>
            <pc:sldMk cId="2882344665" sldId="292"/>
            <ac:spMk id="9" creationId="{21BAA9D3-AAD2-CE15-003E-81CC83C04791}"/>
          </ac:spMkLst>
        </pc:spChg>
        <pc:spChg chg="mod topLvl">
          <ac:chgData name="Christopher Potter" userId="24ad2ef8db5e8a45" providerId="LiveId" clId="{10AB9FE2-9012-46EF-B18A-C87D5526F6EE}" dt="2026-06-23T08:49:11.434" v="485" actId="164"/>
          <ac:spMkLst>
            <pc:docMk/>
            <pc:sldMk cId="2882344665" sldId="292"/>
            <ac:spMk id="10" creationId="{9151DE4D-13B4-DBFF-AB04-CCF46B422DF6}"/>
          </ac:spMkLst>
        </pc:spChg>
        <pc:spChg chg="mod topLvl">
          <ac:chgData name="Christopher Potter" userId="24ad2ef8db5e8a45" providerId="LiveId" clId="{10AB9FE2-9012-46EF-B18A-C87D5526F6EE}" dt="2026-06-23T08:49:11.434" v="485" actId="164"/>
          <ac:spMkLst>
            <pc:docMk/>
            <pc:sldMk cId="2882344665" sldId="292"/>
            <ac:spMk id="11" creationId="{7830781D-2F4E-DA29-46DA-E02ACAA10CBF}"/>
          </ac:spMkLst>
        </pc:spChg>
        <pc:spChg chg="add mod">
          <ac:chgData name="Christopher Potter" userId="24ad2ef8db5e8a45" providerId="LiveId" clId="{10AB9FE2-9012-46EF-B18A-C87D5526F6EE}" dt="2026-06-23T08:49:11.434" v="485" actId="164"/>
          <ac:spMkLst>
            <pc:docMk/>
            <pc:sldMk cId="2882344665" sldId="292"/>
            <ac:spMk id="12" creationId="{607E2251-6017-2F80-BD60-7F1970250749}"/>
          </ac:spMkLst>
        </pc:spChg>
        <pc:spChg chg="mod topLvl">
          <ac:chgData name="Christopher Potter" userId="24ad2ef8db5e8a45" providerId="LiveId" clId="{10AB9FE2-9012-46EF-B18A-C87D5526F6EE}" dt="2026-06-23T08:49:11.434" v="485" actId="164"/>
          <ac:spMkLst>
            <pc:docMk/>
            <pc:sldMk cId="2882344665" sldId="292"/>
            <ac:spMk id="13" creationId="{287275EB-F96C-FB22-12D4-716EC3E8E284}"/>
          </ac:spMkLst>
        </pc:spChg>
        <pc:grpChg chg="add mod">
          <ac:chgData name="Christopher Potter" userId="24ad2ef8db5e8a45" providerId="LiveId" clId="{10AB9FE2-9012-46EF-B18A-C87D5526F6EE}" dt="2026-06-23T08:49:11.434" v="485" actId="164"/>
          <ac:grpSpMkLst>
            <pc:docMk/>
            <pc:sldMk cId="2882344665" sldId="292"/>
            <ac:grpSpMk id="14" creationId="{FCD22877-970C-BBAE-80BC-530574C28CE6}"/>
          </ac:grpSpMkLst>
        </pc:grpChg>
        <pc:grpChg chg="del mod">
          <ac:chgData name="Christopher Potter" userId="24ad2ef8db5e8a45" providerId="LiveId" clId="{10AB9FE2-9012-46EF-B18A-C87D5526F6EE}" dt="2026-06-23T08:49:07.692" v="484" actId="165"/>
          <ac:grpSpMkLst>
            <pc:docMk/>
            <pc:sldMk cId="2882344665" sldId="292"/>
            <ac:grpSpMk id="17" creationId="{9C937E81-E174-8B4F-E15E-D4FDD49D1E7D}"/>
          </ac:grpSpMkLst>
        </pc:grpChg>
      </pc:sldChg>
      <pc:sldChg chg="addSp delSp modSp add mod">
        <pc:chgData name="Christopher Potter" userId="24ad2ef8db5e8a45" providerId="LiveId" clId="{10AB9FE2-9012-46EF-B18A-C87D5526F6EE}" dt="2026-06-23T08:47:16.695" v="478" actId="1038"/>
        <pc:sldMkLst>
          <pc:docMk/>
          <pc:sldMk cId="777253641" sldId="293"/>
        </pc:sldMkLst>
        <pc:spChg chg="mod">
          <ac:chgData name="Christopher Potter" userId="24ad2ef8db5e8a45" providerId="LiveId" clId="{10AB9FE2-9012-46EF-B18A-C87D5526F6EE}" dt="2026-06-23T08:45:20.331" v="448" actId="20577"/>
          <ac:spMkLst>
            <pc:docMk/>
            <pc:sldMk cId="777253641" sldId="293"/>
            <ac:spMk id="3" creationId="{025A68FC-E470-E407-85B4-D67F5C2C641E}"/>
          </ac:spMkLst>
        </pc:spChg>
        <pc:spChg chg="mod topLvl">
          <ac:chgData name="Christopher Potter" userId="24ad2ef8db5e8a45" providerId="LiveId" clId="{10AB9FE2-9012-46EF-B18A-C87D5526F6EE}" dt="2026-06-23T08:47:08.844" v="465" actId="164"/>
          <ac:spMkLst>
            <pc:docMk/>
            <pc:sldMk cId="777253641" sldId="293"/>
            <ac:spMk id="4" creationId="{F7D61B3F-CDED-ED2D-E83D-101464D650E3}"/>
          </ac:spMkLst>
        </pc:spChg>
        <pc:spChg chg="mod topLvl">
          <ac:chgData name="Christopher Potter" userId="24ad2ef8db5e8a45" providerId="LiveId" clId="{10AB9FE2-9012-46EF-B18A-C87D5526F6EE}" dt="2026-06-23T08:47:08.844" v="465" actId="164"/>
          <ac:spMkLst>
            <pc:docMk/>
            <pc:sldMk cId="777253641" sldId="293"/>
            <ac:spMk id="7" creationId="{519BDBE2-AC09-ECA1-A061-481D86D88017}"/>
          </ac:spMkLst>
        </pc:spChg>
        <pc:spChg chg="add mod topLvl">
          <ac:chgData name="Christopher Potter" userId="24ad2ef8db5e8a45" providerId="LiveId" clId="{10AB9FE2-9012-46EF-B18A-C87D5526F6EE}" dt="2026-06-23T08:47:16.695" v="478" actId="1038"/>
          <ac:spMkLst>
            <pc:docMk/>
            <pc:sldMk cId="777253641" sldId="293"/>
            <ac:spMk id="8" creationId="{2DBBB92E-560F-1FA4-6DD9-FBB8600BBDC5}"/>
          </ac:spMkLst>
        </pc:spChg>
        <pc:spChg chg="mod topLvl">
          <ac:chgData name="Christopher Potter" userId="24ad2ef8db5e8a45" providerId="LiveId" clId="{10AB9FE2-9012-46EF-B18A-C87D5526F6EE}" dt="2026-06-23T08:47:08.844" v="465" actId="164"/>
          <ac:spMkLst>
            <pc:docMk/>
            <pc:sldMk cId="777253641" sldId="293"/>
            <ac:spMk id="12" creationId="{991F8C03-F485-7E80-5075-86CD359D4954}"/>
          </ac:spMkLst>
        </pc:spChg>
        <pc:spChg chg="add mod topLvl">
          <ac:chgData name="Christopher Potter" userId="24ad2ef8db5e8a45" providerId="LiveId" clId="{10AB9FE2-9012-46EF-B18A-C87D5526F6EE}" dt="2026-06-23T08:47:08.844" v="465" actId="164"/>
          <ac:spMkLst>
            <pc:docMk/>
            <pc:sldMk cId="777253641" sldId="293"/>
            <ac:spMk id="15" creationId="{2A85519F-D86D-A156-367D-36F26B7D1F24}"/>
          </ac:spMkLst>
        </pc:spChg>
        <pc:spChg chg="add mod topLvl">
          <ac:chgData name="Christopher Potter" userId="24ad2ef8db5e8a45" providerId="LiveId" clId="{10AB9FE2-9012-46EF-B18A-C87D5526F6EE}" dt="2026-06-23T08:47:08.844" v="465" actId="164"/>
          <ac:spMkLst>
            <pc:docMk/>
            <pc:sldMk cId="777253641" sldId="293"/>
            <ac:spMk id="18" creationId="{9848C301-A771-D7FE-4363-A928C165514D}"/>
          </ac:spMkLst>
        </pc:spChg>
        <pc:spChg chg="add mod">
          <ac:chgData name="Christopher Potter" userId="24ad2ef8db5e8a45" providerId="LiveId" clId="{10AB9FE2-9012-46EF-B18A-C87D5526F6EE}" dt="2026-06-23T08:47:08.844" v="465" actId="164"/>
          <ac:spMkLst>
            <pc:docMk/>
            <pc:sldMk cId="777253641" sldId="293"/>
            <ac:spMk id="21" creationId="{EB9E1678-EF44-4320-2989-A4B8666FD8F4}"/>
          </ac:spMkLst>
        </pc:spChg>
        <pc:grpChg chg="del">
          <ac:chgData name="Christopher Potter" userId="24ad2ef8db5e8a45" providerId="LiveId" clId="{10AB9FE2-9012-46EF-B18A-C87D5526F6EE}" dt="2026-06-23T08:39:05.429" v="392" actId="478"/>
          <ac:grpSpMkLst>
            <pc:docMk/>
            <pc:sldMk cId="777253641" sldId="293"/>
            <ac:grpSpMk id="17" creationId="{469038BC-186A-D08B-3499-98A6A1C7C548}"/>
          </ac:grpSpMkLst>
        </pc:grpChg>
        <pc:grpChg chg="add del mod">
          <ac:chgData name="Christopher Potter" userId="24ad2ef8db5e8a45" providerId="LiveId" clId="{10AB9FE2-9012-46EF-B18A-C87D5526F6EE}" dt="2026-06-23T08:47:04.990" v="464" actId="165"/>
          <ac:grpSpMkLst>
            <pc:docMk/>
            <pc:sldMk cId="777253641" sldId="293"/>
            <ac:grpSpMk id="19" creationId="{7B6684B5-3E49-4074-1839-EA68B81FD3AE}"/>
          </ac:grpSpMkLst>
        </pc:grpChg>
        <pc:grpChg chg="add mod">
          <ac:chgData name="Christopher Potter" userId="24ad2ef8db5e8a45" providerId="LiveId" clId="{10AB9FE2-9012-46EF-B18A-C87D5526F6EE}" dt="2026-06-23T08:47:13.564" v="475" actId="1038"/>
          <ac:grpSpMkLst>
            <pc:docMk/>
            <pc:sldMk cId="777253641" sldId="293"/>
            <ac:grpSpMk id="25" creationId="{2D733C00-4E9B-130C-5682-16F45FB8CD57}"/>
          </ac:grpSpMkLst>
        </pc:grpChg>
        <pc:cxnChg chg="add mod">
          <ac:chgData name="Christopher Potter" userId="24ad2ef8db5e8a45" providerId="LiveId" clId="{10AB9FE2-9012-46EF-B18A-C87D5526F6EE}" dt="2026-06-23T08:47:08.844" v="465" actId="164"/>
          <ac:cxnSpMkLst>
            <pc:docMk/>
            <pc:sldMk cId="777253641" sldId="293"/>
            <ac:cxnSpMk id="20" creationId="{6A7DC4C5-5BFB-0B1D-6E3C-636EE651EA6F}"/>
          </ac:cxnSpMkLst>
        </pc:cxnChg>
      </pc:sldChg>
      <pc:sldChg chg="addSp delSp modSp add mod ord">
        <pc:chgData name="Christopher Potter" userId="24ad2ef8db5e8a45" providerId="LiveId" clId="{10AB9FE2-9012-46EF-B18A-C87D5526F6EE}" dt="2026-06-23T09:13:03.532" v="667" actId="6549"/>
        <pc:sldMkLst>
          <pc:docMk/>
          <pc:sldMk cId="924353942" sldId="294"/>
        </pc:sldMkLst>
        <pc:spChg chg="mod">
          <ac:chgData name="Christopher Potter" userId="24ad2ef8db5e8a45" providerId="LiveId" clId="{10AB9FE2-9012-46EF-B18A-C87D5526F6EE}" dt="2026-06-23T09:13:03.532" v="667" actId="6549"/>
          <ac:spMkLst>
            <pc:docMk/>
            <pc:sldMk cId="924353942" sldId="294"/>
            <ac:spMk id="3" creationId="{1ED7FA33-EB93-CF89-CDD7-18D9A63427B7}"/>
          </ac:spMkLst>
        </pc:spChg>
        <pc:spChg chg="del mod">
          <ac:chgData name="Christopher Potter" userId="24ad2ef8db5e8a45" providerId="LiveId" clId="{10AB9FE2-9012-46EF-B18A-C87D5526F6EE}" dt="2026-06-23T08:57:51.803" v="505" actId="478"/>
          <ac:spMkLst>
            <pc:docMk/>
            <pc:sldMk cId="924353942" sldId="294"/>
            <ac:spMk id="4" creationId="{AFB49BDB-8CD9-DC0A-3D63-1BA46EE354C6}"/>
          </ac:spMkLst>
        </pc:spChg>
        <pc:spChg chg="add mod">
          <ac:chgData name="Christopher Potter" userId="24ad2ef8db5e8a45" providerId="LiveId" clId="{10AB9FE2-9012-46EF-B18A-C87D5526F6EE}" dt="2026-06-23T08:59:29.418" v="530" actId="164"/>
          <ac:spMkLst>
            <pc:docMk/>
            <pc:sldMk cId="924353942" sldId="294"/>
            <ac:spMk id="5" creationId="{DE94EF2A-4208-764C-0EF9-C5F8B1E22AB3}"/>
          </ac:spMkLst>
        </pc:spChg>
        <pc:spChg chg="mod">
          <ac:chgData name="Christopher Potter" userId="24ad2ef8db5e8a45" providerId="LiveId" clId="{10AB9FE2-9012-46EF-B18A-C87D5526F6EE}" dt="2026-06-23T08:59:29.418" v="530" actId="164"/>
          <ac:spMkLst>
            <pc:docMk/>
            <pc:sldMk cId="924353942" sldId="294"/>
            <ac:spMk id="7" creationId="{BAC9A264-9D31-7A4C-07D4-E3DD248F6D33}"/>
          </ac:spMkLst>
        </pc:spChg>
        <pc:spChg chg="mod topLvl">
          <ac:chgData name="Christopher Potter" userId="24ad2ef8db5e8a45" providerId="LiveId" clId="{10AB9FE2-9012-46EF-B18A-C87D5526F6EE}" dt="2026-06-23T08:59:29.418" v="530" actId="164"/>
          <ac:spMkLst>
            <pc:docMk/>
            <pc:sldMk cId="924353942" sldId="294"/>
            <ac:spMk id="9" creationId="{450C76C9-609B-9717-F905-9A5EFC660723}"/>
          </ac:spMkLst>
        </pc:spChg>
        <pc:spChg chg="del mod topLvl">
          <ac:chgData name="Christopher Potter" userId="24ad2ef8db5e8a45" providerId="LiveId" clId="{10AB9FE2-9012-46EF-B18A-C87D5526F6EE}" dt="2026-06-23T08:57:59.068" v="507" actId="478"/>
          <ac:spMkLst>
            <pc:docMk/>
            <pc:sldMk cId="924353942" sldId="294"/>
            <ac:spMk id="10" creationId="{E3669E25-7807-4699-F72A-954A907DE1EE}"/>
          </ac:spMkLst>
        </pc:spChg>
        <pc:spChg chg="mod topLvl">
          <ac:chgData name="Christopher Potter" userId="24ad2ef8db5e8a45" providerId="LiveId" clId="{10AB9FE2-9012-46EF-B18A-C87D5526F6EE}" dt="2026-06-23T08:59:41.413" v="533" actId="1076"/>
          <ac:spMkLst>
            <pc:docMk/>
            <pc:sldMk cId="924353942" sldId="294"/>
            <ac:spMk id="11" creationId="{FBB1ADD0-D375-73BF-FA35-B00749BA3373}"/>
          </ac:spMkLst>
        </pc:spChg>
        <pc:spChg chg="mod">
          <ac:chgData name="Christopher Potter" userId="24ad2ef8db5e8a45" providerId="LiveId" clId="{10AB9FE2-9012-46EF-B18A-C87D5526F6EE}" dt="2026-06-23T08:59:29.418" v="530" actId="164"/>
          <ac:spMkLst>
            <pc:docMk/>
            <pc:sldMk cId="924353942" sldId="294"/>
            <ac:spMk id="12" creationId="{621E8415-66E5-D026-2A67-6867350CAC36}"/>
          </ac:spMkLst>
        </pc:spChg>
        <pc:spChg chg="mod topLvl">
          <ac:chgData name="Christopher Potter" userId="24ad2ef8db5e8a45" providerId="LiveId" clId="{10AB9FE2-9012-46EF-B18A-C87D5526F6EE}" dt="2026-06-23T08:59:29.418" v="530" actId="164"/>
          <ac:spMkLst>
            <pc:docMk/>
            <pc:sldMk cId="924353942" sldId="294"/>
            <ac:spMk id="13" creationId="{8FED9E21-2D2D-088F-6240-77101AE037C6}"/>
          </ac:spMkLst>
        </pc:spChg>
        <pc:spChg chg="add mod">
          <ac:chgData name="Christopher Potter" userId="24ad2ef8db5e8a45" providerId="LiveId" clId="{10AB9FE2-9012-46EF-B18A-C87D5526F6EE}" dt="2026-06-23T08:59:29.418" v="530" actId="164"/>
          <ac:spMkLst>
            <pc:docMk/>
            <pc:sldMk cId="924353942" sldId="294"/>
            <ac:spMk id="14" creationId="{C603050C-A604-53EB-889D-14EA29B2DB3B}"/>
          </ac:spMkLst>
        </pc:spChg>
        <pc:grpChg chg="add mod">
          <ac:chgData name="Christopher Potter" userId="24ad2ef8db5e8a45" providerId="LiveId" clId="{10AB9FE2-9012-46EF-B18A-C87D5526F6EE}" dt="2026-06-23T08:59:29.418" v="530" actId="164"/>
          <ac:grpSpMkLst>
            <pc:docMk/>
            <pc:sldMk cId="924353942" sldId="294"/>
            <ac:grpSpMk id="15" creationId="{E42C925E-85BE-FD1D-C0A1-35AE519BDE81}"/>
          </ac:grpSpMkLst>
        </pc:grpChg>
        <pc:grpChg chg="del">
          <ac:chgData name="Christopher Potter" userId="24ad2ef8db5e8a45" providerId="LiveId" clId="{10AB9FE2-9012-46EF-B18A-C87D5526F6EE}" dt="2026-06-23T08:55:42.624" v="486" actId="165"/>
          <ac:grpSpMkLst>
            <pc:docMk/>
            <pc:sldMk cId="924353942" sldId="294"/>
            <ac:grpSpMk id="17" creationId="{99342434-A154-B1A7-DC25-33798D2B552D}"/>
          </ac:grpSpMkLst>
        </pc:grpChg>
      </pc:sldChg>
      <pc:sldChg chg="addSp delSp modSp add mod">
        <pc:chgData name="Christopher Potter" userId="24ad2ef8db5e8a45" providerId="LiveId" clId="{10AB9FE2-9012-46EF-B18A-C87D5526F6EE}" dt="2026-06-23T09:07:49.514" v="614" actId="20577"/>
        <pc:sldMkLst>
          <pc:docMk/>
          <pc:sldMk cId="2072968146" sldId="295"/>
        </pc:sldMkLst>
        <pc:spChg chg="mod">
          <ac:chgData name="Christopher Potter" userId="24ad2ef8db5e8a45" providerId="LiveId" clId="{10AB9FE2-9012-46EF-B18A-C87D5526F6EE}" dt="2026-06-23T09:07:49.514" v="614" actId="20577"/>
          <ac:spMkLst>
            <pc:docMk/>
            <pc:sldMk cId="2072968146" sldId="295"/>
            <ac:spMk id="3" creationId="{4988BC5C-E93F-D7CA-E97D-394A6B42D054}"/>
          </ac:spMkLst>
        </pc:spChg>
        <pc:spChg chg="del">
          <ac:chgData name="Christopher Potter" userId="24ad2ef8db5e8a45" providerId="LiveId" clId="{10AB9FE2-9012-46EF-B18A-C87D5526F6EE}" dt="2026-06-23T09:02:47.978" v="547" actId="478"/>
          <ac:spMkLst>
            <pc:docMk/>
            <pc:sldMk cId="2072968146" sldId="295"/>
            <ac:spMk id="4" creationId="{5B4C528F-C44D-D352-FF7E-EB3606AC970B}"/>
          </ac:spMkLst>
        </pc:spChg>
        <pc:spChg chg="add del mod">
          <ac:chgData name="Christopher Potter" userId="24ad2ef8db5e8a45" providerId="LiveId" clId="{10AB9FE2-9012-46EF-B18A-C87D5526F6EE}" dt="2026-06-23T09:02:06.336" v="539" actId="478"/>
          <ac:spMkLst>
            <pc:docMk/>
            <pc:sldMk cId="2072968146" sldId="295"/>
            <ac:spMk id="5" creationId="{7DD90710-AAF6-03F0-C9BE-2C62364DC0AD}"/>
          </ac:spMkLst>
        </pc:spChg>
        <pc:spChg chg="mod topLvl">
          <ac:chgData name="Christopher Potter" userId="24ad2ef8db5e8a45" providerId="LiveId" clId="{10AB9FE2-9012-46EF-B18A-C87D5526F6EE}" dt="2026-06-23T09:07:29.784" v="611" actId="164"/>
          <ac:spMkLst>
            <pc:docMk/>
            <pc:sldMk cId="2072968146" sldId="295"/>
            <ac:spMk id="7" creationId="{A7C80BFE-CEC8-80E9-C4EE-E48B4ED3C113}"/>
          </ac:spMkLst>
        </pc:spChg>
        <pc:spChg chg="mod topLvl">
          <ac:chgData name="Christopher Potter" userId="24ad2ef8db5e8a45" providerId="LiveId" clId="{10AB9FE2-9012-46EF-B18A-C87D5526F6EE}" dt="2026-06-23T09:07:29.784" v="611" actId="164"/>
          <ac:spMkLst>
            <pc:docMk/>
            <pc:sldMk cId="2072968146" sldId="295"/>
            <ac:spMk id="8" creationId="{605973B2-509D-11A9-591E-FC6CC333DAAB}"/>
          </ac:spMkLst>
        </pc:spChg>
        <pc:spChg chg="add del mod ord">
          <ac:chgData name="Christopher Potter" userId="24ad2ef8db5e8a45" providerId="LiveId" clId="{10AB9FE2-9012-46EF-B18A-C87D5526F6EE}" dt="2026-06-23T09:05:11.653" v="568" actId="478"/>
          <ac:spMkLst>
            <pc:docMk/>
            <pc:sldMk cId="2072968146" sldId="295"/>
            <ac:spMk id="9" creationId="{660832AF-2C88-2D6A-E738-B85A46A5A388}"/>
          </ac:spMkLst>
        </pc:spChg>
        <pc:spChg chg="del mod">
          <ac:chgData name="Christopher Potter" userId="24ad2ef8db5e8a45" providerId="LiveId" clId="{10AB9FE2-9012-46EF-B18A-C87D5526F6EE}" dt="2026-06-23T09:05:54.653" v="584" actId="478"/>
          <ac:spMkLst>
            <pc:docMk/>
            <pc:sldMk cId="2072968146" sldId="295"/>
            <ac:spMk id="12" creationId="{137F8F94-AD25-0F3F-21CC-A235B94783BC}"/>
          </ac:spMkLst>
        </pc:spChg>
        <pc:spChg chg="add mod ord">
          <ac:chgData name="Christopher Potter" userId="24ad2ef8db5e8a45" providerId="LiveId" clId="{10AB9FE2-9012-46EF-B18A-C87D5526F6EE}" dt="2026-06-23T09:07:29.784" v="611" actId="164"/>
          <ac:spMkLst>
            <pc:docMk/>
            <pc:sldMk cId="2072968146" sldId="295"/>
            <ac:spMk id="13" creationId="{B0019C5F-3D5E-1C1A-8469-7EC01C329A79}"/>
          </ac:spMkLst>
        </pc:spChg>
        <pc:spChg chg="mod topLvl">
          <ac:chgData name="Christopher Potter" userId="24ad2ef8db5e8a45" providerId="LiveId" clId="{10AB9FE2-9012-46EF-B18A-C87D5526F6EE}" dt="2026-06-23T09:07:29.784" v="611" actId="164"/>
          <ac:spMkLst>
            <pc:docMk/>
            <pc:sldMk cId="2072968146" sldId="295"/>
            <ac:spMk id="15" creationId="{A6E55232-590E-B989-1272-94457A58424D}"/>
          </ac:spMkLst>
        </pc:spChg>
        <pc:spChg chg="add del mod">
          <ac:chgData name="Christopher Potter" userId="24ad2ef8db5e8a45" providerId="LiveId" clId="{10AB9FE2-9012-46EF-B18A-C87D5526F6EE}" dt="2026-06-23T09:07:15.736" v="609" actId="478"/>
          <ac:spMkLst>
            <pc:docMk/>
            <pc:sldMk cId="2072968146" sldId="295"/>
            <ac:spMk id="17" creationId="{721FC5C3-3BC0-5590-D4DF-11893FE444DA}"/>
          </ac:spMkLst>
        </pc:spChg>
        <pc:spChg chg="mod topLvl">
          <ac:chgData name="Christopher Potter" userId="24ad2ef8db5e8a45" providerId="LiveId" clId="{10AB9FE2-9012-46EF-B18A-C87D5526F6EE}" dt="2026-06-23T09:07:29.784" v="611" actId="164"/>
          <ac:spMkLst>
            <pc:docMk/>
            <pc:sldMk cId="2072968146" sldId="295"/>
            <ac:spMk id="18" creationId="{22C16553-BADC-3D9D-435A-04EAC86E572D}"/>
          </ac:spMkLst>
        </pc:spChg>
        <pc:spChg chg="add mod">
          <ac:chgData name="Christopher Potter" userId="24ad2ef8db5e8a45" providerId="LiveId" clId="{10AB9FE2-9012-46EF-B18A-C87D5526F6EE}" dt="2026-06-23T09:07:29.784" v="611" actId="164"/>
          <ac:spMkLst>
            <pc:docMk/>
            <pc:sldMk cId="2072968146" sldId="295"/>
            <ac:spMk id="19" creationId="{1998D4D6-F516-B95A-5381-642E8F664D73}"/>
          </ac:spMkLst>
        </pc:spChg>
        <pc:spChg chg="mod topLvl">
          <ac:chgData name="Christopher Potter" userId="24ad2ef8db5e8a45" providerId="LiveId" clId="{10AB9FE2-9012-46EF-B18A-C87D5526F6EE}" dt="2026-06-23T09:07:29.784" v="611" actId="164"/>
          <ac:spMkLst>
            <pc:docMk/>
            <pc:sldMk cId="2072968146" sldId="295"/>
            <ac:spMk id="21" creationId="{0CC9AE92-B9CF-CE22-9267-6358ABFA3AAC}"/>
          </ac:spMkLst>
        </pc:spChg>
        <pc:grpChg chg="del mod">
          <ac:chgData name="Christopher Potter" userId="24ad2ef8db5e8a45" providerId="LiveId" clId="{10AB9FE2-9012-46EF-B18A-C87D5526F6EE}" dt="2026-06-23T09:07:23.373" v="610" actId="165"/>
          <ac:grpSpMkLst>
            <pc:docMk/>
            <pc:sldMk cId="2072968146" sldId="295"/>
            <ac:grpSpMk id="25" creationId="{E36ABADE-1E03-90C4-95D0-9EAA806262B8}"/>
          </ac:grpSpMkLst>
        </pc:grpChg>
        <pc:grpChg chg="add mod">
          <ac:chgData name="Christopher Potter" userId="24ad2ef8db5e8a45" providerId="LiveId" clId="{10AB9FE2-9012-46EF-B18A-C87D5526F6EE}" dt="2026-06-23T09:07:34.425" v="612" actId="1076"/>
          <ac:grpSpMkLst>
            <pc:docMk/>
            <pc:sldMk cId="2072968146" sldId="295"/>
            <ac:grpSpMk id="26" creationId="{D8F33A60-0F80-6DBF-80E5-932FF8C4D221}"/>
          </ac:grpSpMkLst>
        </pc:grpChg>
        <pc:cxnChg chg="add mod">
          <ac:chgData name="Christopher Potter" userId="24ad2ef8db5e8a45" providerId="LiveId" clId="{10AB9FE2-9012-46EF-B18A-C87D5526F6EE}" dt="2026-06-23T09:07:36.335" v="613" actId="1037"/>
          <ac:cxnSpMkLst>
            <pc:docMk/>
            <pc:sldMk cId="2072968146" sldId="295"/>
            <ac:cxnSpMk id="16" creationId="{8D19788C-7708-E634-E570-FD8D47EDE487}"/>
          </ac:cxnSpMkLst>
        </pc:cxnChg>
        <pc:cxnChg chg="mod topLvl">
          <ac:chgData name="Christopher Potter" userId="24ad2ef8db5e8a45" providerId="LiveId" clId="{10AB9FE2-9012-46EF-B18A-C87D5526F6EE}" dt="2026-06-23T09:07:29.784" v="611" actId="164"/>
          <ac:cxnSpMkLst>
            <pc:docMk/>
            <pc:sldMk cId="2072968146" sldId="295"/>
            <ac:cxnSpMk id="20" creationId="{2B5F1F41-7A9A-AF02-0A1E-72DD8EA8A95F}"/>
          </ac:cxnSpMkLst>
        </pc:cxnChg>
        <pc:cxnChg chg="add mod">
          <ac:chgData name="Christopher Potter" userId="24ad2ef8db5e8a45" providerId="LiveId" clId="{10AB9FE2-9012-46EF-B18A-C87D5526F6EE}" dt="2026-06-23T09:07:29.784" v="611" actId="164"/>
          <ac:cxnSpMkLst>
            <pc:docMk/>
            <pc:sldMk cId="2072968146" sldId="295"/>
            <ac:cxnSpMk id="22" creationId="{95407E11-9760-466D-77A2-01870EE41B18}"/>
          </ac:cxnSpMkLst>
        </pc:cxnChg>
      </pc:sldChg>
      <pc:sldChg chg="addSp delSp modSp add mod ord">
        <pc:chgData name="Christopher Potter" userId="24ad2ef8db5e8a45" providerId="LiveId" clId="{10AB9FE2-9012-46EF-B18A-C87D5526F6EE}" dt="2026-06-23T09:15:09.308" v="687" actId="164"/>
        <pc:sldMkLst>
          <pc:docMk/>
          <pc:sldMk cId="3336817926" sldId="296"/>
        </pc:sldMkLst>
        <pc:spChg chg="mod">
          <ac:chgData name="Christopher Potter" userId="24ad2ef8db5e8a45" providerId="LiveId" clId="{10AB9FE2-9012-46EF-B18A-C87D5526F6EE}" dt="2026-06-23T09:15:00.174" v="685" actId="20577"/>
          <ac:spMkLst>
            <pc:docMk/>
            <pc:sldMk cId="3336817926" sldId="296"/>
            <ac:spMk id="3" creationId="{69BFA81B-BEBD-3AC2-FA37-57145AE7D233}"/>
          </ac:spMkLst>
        </pc:spChg>
        <pc:spChg chg="add mod">
          <ac:chgData name="Christopher Potter" userId="24ad2ef8db5e8a45" providerId="LiveId" clId="{10AB9FE2-9012-46EF-B18A-C87D5526F6EE}" dt="2026-06-23T09:15:09.308" v="687" actId="164"/>
          <ac:spMkLst>
            <pc:docMk/>
            <pc:sldMk cId="3336817926" sldId="296"/>
            <ac:spMk id="5" creationId="{7866D3B7-6C5B-21C1-E2B6-0138DE8AE93E}"/>
          </ac:spMkLst>
        </pc:spChg>
        <pc:spChg chg="mod topLvl">
          <ac:chgData name="Christopher Potter" userId="24ad2ef8db5e8a45" providerId="LiveId" clId="{10AB9FE2-9012-46EF-B18A-C87D5526F6EE}" dt="2026-06-23T09:15:09.308" v="687" actId="164"/>
          <ac:spMkLst>
            <pc:docMk/>
            <pc:sldMk cId="3336817926" sldId="296"/>
            <ac:spMk id="9" creationId="{EA0E2FDE-8CAC-BAFF-A9C7-156033289471}"/>
          </ac:spMkLst>
        </pc:spChg>
        <pc:spChg chg="mod topLvl">
          <ac:chgData name="Christopher Potter" userId="24ad2ef8db5e8a45" providerId="LiveId" clId="{10AB9FE2-9012-46EF-B18A-C87D5526F6EE}" dt="2026-06-23T09:15:09.308" v="687" actId="164"/>
          <ac:spMkLst>
            <pc:docMk/>
            <pc:sldMk cId="3336817926" sldId="296"/>
            <ac:spMk id="10" creationId="{403E3617-42E6-B5A8-728E-B4923D4C2D15}"/>
          </ac:spMkLst>
        </pc:spChg>
        <pc:spChg chg="mod topLvl">
          <ac:chgData name="Christopher Potter" userId="24ad2ef8db5e8a45" providerId="LiveId" clId="{10AB9FE2-9012-46EF-B18A-C87D5526F6EE}" dt="2026-06-23T09:15:09.308" v="687" actId="164"/>
          <ac:spMkLst>
            <pc:docMk/>
            <pc:sldMk cId="3336817926" sldId="296"/>
            <ac:spMk id="11" creationId="{D8FC3E1F-7C58-2D5C-613C-B5A76A02810C}"/>
          </ac:spMkLst>
        </pc:spChg>
        <pc:spChg chg="mod topLvl">
          <ac:chgData name="Christopher Potter" userId="24ad2ef8db5e8a45" providerId="LiveId" clId="{10AB9FE2-9012-46EF-B18A-C87D5526F6EE}" dt="2026-06-23T09:15:09.308" v="687" actId="164"/>
          <ac:spMkLst>
            <pc:docMk/>
            <pc:sldMk cId="3336817926" sldId="296"/>
            <ac:spMk id="13" creationId="{4C549270-A14F-8A18-1C1A-A003BDD02496}"/>
          </ac:spMkLst>
        </pc:spChg>
        <pc:grpChg chg="add mod">
          <ac:chgData name="Christopher Potter" userId="24ad2ef8db5e8a45" providerId="LiveId" clId="{10AB9FE2-9012-46EF-B18A-C87D5526F6EE}" dt="2026-06-23T09:15:09.308" v="687" actId="164"/>
          <ac:grpSpMkLst>
            <pc:docMk/>
            <pc:sldMk cId="3336817926" sldId="296"/>
            <ac:grpSpMk id="8" creationId="{0985FE83-7D09-3F4D-A263-33921342223C}"/>
          </ac:grpSpMkLst>
        </pc:grpChg>
        <pc:grpChg chg="del mod">
          <ac:chgData name="Christopher Potter" userId="24ad2ef8db5e8a45" providerId="LiveId" clId="{10AB9FE2-9012-46EF-B18A-C87D5526F6EE}" dt="2026-06-23T09:15:05.254" v="686" actId="165"/>
          <ac:grpSpMkLst>
            <pc:docMk/>
            <pc:sldMk cId="3336817926" sldId="296"/>
            <ac:grpSpMk id="17" creationId="{2A26A479-E0D6-6552-E4B1-8C345F0A382F}"/>
          </ac:grpSpMkLst>
        </pc:grpChg>
        <pc:cxnChg chg="mod topLvl">
          <ac:chgData name="Christopher Potter" userId="24ad2ef8db5e8a45" providerId="LiveId" clId="{10AB9FE2-9012-46EF-B18A-C87D5526F6EE}" dt="2026-06-23T09:15:09.308" v="687" actId="164"/>
          <ac:cxnSpMkLst>
            <pc:docMk/>
            <pc:sldMk cId="3336817926" sldId="296"/>
            <ac:cxnSpMk id="7" creationId="{D49B21BE-6911-A894-F72F-1BED8BD81FE4}"/>
          </ac:cxnSpMkLst>
        </pc:cxnChg>
      </pc:sldChg>
      <pc:sldChg chg="modSp add mod">
        <pc:chgData name="Christopher Potter" userId="24ad2ef8db5e8a45" providerId="LiveId" clId="{10AB9FE2-9012-46EF-B18A-C87D5526F6EE}" dt="2026-06-23T10:06:42.834" v="727" actId="6549"/>
        <pc:sldMkLst>
          <pc:docMk/>
          <pc:sldMk cId="3494803353" sldId="297"/>
        </pc:sldMkLst>
        <pc:spChg chg="mod">
          <ac:chgData name="Christopher Potter" userId="24ad2ef8db5e8a45" providerId="LiveId" clId="{10AB9FE2-9012-46EF-B18A-C87D5526F6EE}" dt="2026-06-23T10:06:14.854" v="696" actId="20577"/>
          <ac:spMkLst>
            <pc:docMk/>
            <pc:sldMk cId="3494803353" sldId="297"/>
            <ac:spMk id="2" creationId="{CE0C7D0C-7A89-AF93-E784-CC99FF517A28}"/>
          </ac:spMkLst>
        </pc:spChg>
        <pc:spChg chg="mod">
          <ac:chgData name="Christopher Potter" userId="24ad2ef8db5e8a45" providerId="LiveId" clId="{10AB9FE2-9012-46EF-B18A-C87D5526F6EE}" dt="2026-06-23T10:06:42.834" v="727" actId="6549"/>
          <ac:spMkLst>
            <pc:docMk/>
            <pc:sldMk cId="3494803353" sldId="297"/>
            <ac:spMk id="3" creationId="{46AAA190-3DB1-433D-D549-34233306F389}"/>
          </ac:spMkLst>
        </pc:spChg>
        <pc:spChg chg="mod">
          <ac:chgData name="Christopher Potter" userId="24ad2ef8db5e8a45" providerId="LiveId" clId="{10AB9FE2-9012-46EF-B18A-C87D5526F6EE}" dt="2026-06-23T10:06:33.707" v="721" actId="20577"/>
          <ac:spMkLst>
            <pc:docMk/>
            <pc:sldMk cId="3494803353" sldId="297"/>
            <ac:spMk id="9" creationId="{E2646AEF-5EE7-332A-5E6F-8D745B376E13}"/>
          </ac:spMkLst>
        </pc:spChg>
        <pc:spChg chg="mod">
          <ac:chgData name="Christopher Potter" userId="24ad2ef8db5e8a45" providerId="LiveId" clId="{10AB9FE2-9012-46EF-B18A-C87D5526F6EE}" dt="2026-06-23T10:06:33.707" v="721" actId="20577"/>
          <ac:spMkLst>
            <pc:docMk/>
            <pc:sldMk cId="3494803353" sldId="297"/>
            <ac:spMk id="10" creationId="{75F1EC5D-FDB4-91B3-C1F7-161EC038681E}"/>
          </ac:spMkLst>
        </pc:spChg>
        <pc:spChg chg="mod">
          <ac:chgData name="Christopher Potter" userId="24ad2ef8db5e8a45" providerId="LiveId" clId="{10AB9FE2-9012-46EF-B18A-C87D5526F6EE}" dt="2026-06-23T10:06:33.707" v="721" actId="20577"/>
          <ac:spMkLst>
            <pc:docMk/>
            <pc:sldMk cId="3494803353" sldId="297"/>
            <ac:spMk id="11" creationId="{94F53863-C63C-1A38-D797-D5E3B4883FFF}"/>
          </ac:spMkLst>
        </pc:spChg>
        <pc:spChg chg="mod">
          <ac:chgData name="Christopher Potter" userId="24ad2ef8db5e8a45" providerId="LiveId" clId="{10AB9FE2-9012-46EF-B18A-C87D5526F6EE}" dt="2026-06-23T10:06:33.707" v="721" actId="20577"/>
          <ac:spMkLst>
            <pc:docMk/>
            <pc:sldMk cId="3494803353" sldId="297"/>
            <ac:spMk id="13" creationId="{9DFC55C5-238A-D82D-1B58-BD47298B1210}"/>
          </ac:spMkLst>
        </pc:spChg>
        <pc:grpChg chg="mod">
          <ac:chgData name="Christopher Potter" userId="24ad2ef8db5e8a45" providerId="LiveId" clId="{10AB9FE2-9012-46EF-B18A-C87D5526F6EE}" dt="2026-06-23T10:06:33.707" v="721" actId="20577"/>
          <ac:grpSpMkLst>
            <pc:docMk/>
            <pc:sldMk cId="3494803353" sldId="297"/>
            <ac:grpSpMk id="17" creationId="{D930249B-C2E6-AE5C-5406-63FD14BDECAB}"/>
          </ac:grpSpMkLst>
        </pc:grpChg>
      </pc:sldChg>
      <pc:sldChg chg="add del">
        <pc:chgData name="Christopher Potter" userId="24ad2ef8db5e8a45" providerId="LiveId" clId="{10AB9FE2-9012-46EF-B18A-C87D5526F6EE}" dt="2026-06-23T09:15:21.864" v="688" actId="47"/>
        <pc:sldMkLst>
          <pc:docMk/>
          <pc:sldMk cId="3616606025" sldId="298"/>
        </pc:sldMkLst>
      </pc:sldChg>
      <pc:sldChg chg="add del">
        <pc:chgData name="Christopher Potter" userId="24ad2ef8db5e8a45" providerId="LiveId" clId="{10AB9FE2-9012-46EF-B18A-C87D5526F6EE}" dt="2026-06-23T09:13:39.412" v="668" actId="47"/>
        <pc:sldMkLst>
          <pc:docMk/>
          <pc:sldMk cId="3116365094" sldId="299"/>
        </pc:sldMkLst>
      </pc:sldChg>
      <pc:sldChg chg="add del">
        <pc:chgData name="Christopher Potter" userId="24ad2ef8db5e8a45" providerId="LiveId" clId="{10AB9FE2-9012-46EF-B18A-C87D5526F6EE}" dt="2026-06-23T09:13:39.412" v="668" actId="47"/>
        <pc:sldMkLst>
          <pc:docMk/>
          <pc:sldMk cId="2065548289" sldId="300"/>
        </pc:sldMkLst>
      </pc:sldChg>
      <pc:sldChg chg="addSp delSp modSp add mod ord">
        <pc:chgData name="Christopher Potter" userId="24ad2ef8db5e8a45" providerId="LiveId" clId="{10AB9FE2-9012-46EF-B18A-C87D5526F6EE}" dt="2026-06-23T09:12:21.234" v="663"/>
        <pc:sldMkLst>
          <pc:docMk/>
          <pc:sldMk cId="2644603780" sldId="301"/>
        </pc:sldMkLst>
        <pc:spChg chg="mod">
          <ac:chgData name="Christopher Potter" userId="24ad2ef8db5e8a45" providerId="LiveId" clId="{10AB9FE2-9012-46EF-B18A-C87D5526F6EE}" dt="2026-06-23T09:11:58.633" v="657" actId="20577"/>
          <ac:spMkLst>
            <pc:docMk/>
            <pc:sldMk cId="2644603780" sldId="301"/>
            <ac:spMk id="3" creationId="{9883A3CC-9A4F-6893-1210-ED7147F5F2C4}"/>
          </ac:spMkLst>
        </pc:spChg>
        <pc:spChg chg="del mod">
          <ac:chgData name="Christopher Potter" userId="24ad2ef8db5e8a45" providerId="LiveId" clId="{10AB9FE2-9012-46EF-B18A-C87D5526F6EE}" dt="2026-06-23T09:10:53.708" v="634" actId="478"/>
          <ac:spMkLst>
            <pc:docMk/>
            <pc:sldMk cId="2644603780" sldId="301"/>
            <ac:spMk id="4" creationId="{A5AAF85C-16EC-A852-9C9D-45D5EDBB8C06}"/>
          </ac:spMkLst>
        </pc:spChg>
        <pc:spChg chg="add mod ord">
          <ac:chgData name="Christopher Potter" userId="24ad2ef8db5e8a45" providerId="LiveId" clId="{10AB9FE2-9012-46EF-B18A-C87D5526F6EE}" dt="2026-06-23T09:12:18.965" v="661" actId="164"/>
          <ac:spMkLst>
            <pc:docMk/>
            <pc:sldMk cId="2644603780" sldId="301"/>
            <ac:spMk id="5" creationId="{3DA204C4-89FC-63C3-DE01-108149E8C443}"/>
          </ac:spMkLst>
        </pc:spChg>
        <pc:spChg chg="mod topLvl">
          <ac:chgData name="Christopher Potter" userId="24ad2ef8db5e8a45" providerId="LiveId" clId="{10AB9FE2-9012-46EF-B18A-C87D5526F6EE}" dt="2026-06-23T09:12:18.965" v="661" actId="164"/>
          <ac:spMkLst>
            <pc:docMk/>
            <pc:sldMk cId="2644603780" sldId="301"/>
            <ac:spMk id="7" creationId="{C7C2CA1A-79A1-23B0-C985-11553AE2AA7D}"/>
          </ac:spMkLst>
        </pc:spChg>
        <pc:spChg chg="mod topLvl">
          <ac:chgData name="Christopher Potter" userId="24ad2ef8db5e8a45" providerId="LiveId" clId="{10AB9FE2-9012-46EF-B18A-C87D5526F6EE}" dt="2026-06-23T09:12:18.965" v="661" actId="164"/>
          <ac:spMkLst>
            <pc:docMk/>
            <pc:sldMk cId="2644603780" sldId="301"/>
            <ac:spMk id="9" creationId="{351B4F10-1C86-EBB1-583F-E5D81EEE38DB}"/>
          </ac:spMkLst>
        </pc:spChg>
        <pc:spChg chg="del">
          <ac:chgData name="Christopher Potter" userId="24ad2ef8db5e8a45" providerId="LiveId" clId="{10AB9FE2-9012-46EF-B18A-C87D5526F6EE}" dt="2026-06-23T09:10:51.177" v="633" actId="478"/>
          <ac:spMkLst>
            <pc:docMk/>
            <pc:sldMk cId="2644603780" sldId="301"/>
            <ac:spMk id="10" creationId="{FC3D9821-EFA4-2FC9-B972-5825B079938B}"/>
          </ac:spMkLst>
        </pc:spChg>
        <pc:spChg chg="mod topLvl">
          <ac:chgData name="Christopher Potter" userId="24ad2ef8db5e8a45" providerId="LiveId" clId="{10AB9FE2-9012-46EF-B18A-C87D5526F6EE}" dt="2026-06-23T09:12:18.965" v="661" actId="164"/>
          <ac:spMkLst>
            <pc:docMk/>
            <pc:sldMk cId="2644603780" sldId="301"/>
            <ac:spMk id="11" creationId="{BBA6D936-060A-C8B9-DEFC-2C523A63C5D5}"/>
          </ac:spMkLst>
        </pc:spChg>
        <pc:spChg chg="mod topLvl">
          <ac:chgData name="Christopher Potter" userId="24ad2ef8db5e8a45" providerId="LiveId" clId="{10AB9FE2-9012-46EF-B18A-C87D5526F6EE}" dt="2026-06-23T09:12:18.965" v="661" actId="164"/>
          <ac:spMkLst>
            <pc:docMk/>
            <pc:sldMk cId="2644603780" sldId="301"/>
            <ac:spMk id="12" creationId="{DD6C8B4C-DAA0-F6F0-E2B6-B1300FF48D6D}"/>
          </ac:spMkLst>
        </pc:spChg>
        <pc:spChg chg="mod topLvl">
          <ac:chgData name="Christopher Potter" userId="24ad2ef8db5e8a45" providerId="LiveId" clId="{10AB9FE2-9012-46EF-B18A-C87D5526F6EE}" dt="2026-06-23T09:12:18.965" v="661" actId="164"/>
          <ac:spMkLst>
            <pc:docMk/>
            <pc:sldMk cId="2644603780" sldId="301"/>
            <ac:spMk id="13" creationId="{DE35DF7A-7CD4-D17E-D6CC-0E4CFE19D900}"/>
          </ac:spMkLst>
        </pc:spChg>
        <pc:spChg chg="add mod">
          <ac:chgData name="Christopher Potter" userId="24ad2ef8db5e8a45" providerId="LiveId" clId="{10AB9FE2-9012-46EF-B18A-C87D5526F6EE}" dt="2026-06-23T09:12:18.965" v="661" actId="164"/>
          <ac:spMkLst>
            <pc:docMk/>
            <pc:sldMk cId="2644603780" sldId="301"/>
            <ac:spMk id="15" creationId="{80F49421-F203-77FF-A30A-3057E302D20F}"/>
          </ac:spMkLst>
        </pc:spChg>
        <pc:grpChg chg="del">
          <ac:chgData name="Christopher Potter" userId="24ad2ef8db5e8a45" providerId="LiveId" clId="{10AB9FE2-9012-46EF-B18A-C87D5526F6EE}" dt="2026-06-23T09:11:24.970" v="645" actId="165"/>
          <ac:grpSpMkLst>
            <pc:docMk/>
            <pc:sldMk cId="2644603780" sldId="301"/>
            <ac:grpSpMk id="14" creationId="{665D6546-E4A5-8C10-A3D1-A7DB8A0F16DE}"/>
          </ac:grpSpMkLst>
        </pc:grpChg>
        <pc:grpChg chg="add mod">
          <ac:chgData name="Christopher Potter" userId="24ad2ef8db5e8a45" providerId="LiveId" clId="{10AB9FE2-9012-46EF-B18A-C87D5526F6EE}" dt="2026-06-23T09:12:18.965" v="661" actId="164"/>
          <ac:grpSpMkLst>
            <pc:docMk/>
            <pc:sldMk cId="2644603780" sldId="301"/>
            <ac:grpSpMk id="16" creationId="{D38C798E-C0A9-1AE2-268F-455FFCE01502}"/>
          </ac:grpSpMkLst>
        </pc:grpChg>
      </pc:sldChg>
      <pc:sldChg chg="modSp add mod">
        <pc:chgData name="Christopher Potter" userId="24ad2ef8db5e8a45" providerId="LiveId" clId="{10AB9FE2-9012-46EF-B18A-C87D5526F6EE}" dt="2026-06-23T10:07:49.875" v="755" actId="6549"/>
        <pc:sldMkLst>
          <pc:docMk/>
          <pc:sldMk cId="2873754539" sldId="302"/>
        </pc:sldMkLst>
        <pc:spChg chg="mod">
          <ac:chgData name="Christopher Potter" userId="24ad2ef8db5e8a45" providerId="LiveId" clId="{10AB9FE2-9012-46EF-B18A-C87D5526F6EE}" dt="2026-06-23T10:06:58.943" v="739" actId="20577"/>
          <ac:spMkLst>
            <pc:docMk/>
            <pc:sldMk cId="2873754539" sldId="302"/>
            <ac:spMk id="2" creationId="{21E8A59B-1903-8FC4-88A0-D17F5F973AF1}"/>
          </ac:spMkLst>
        </pc:spChg>
        <pc:spChg chg="mod">
          <ac:chgData name="Christopher Potter" userId="24ad2ef8db5e8a45" providerId="LiveId" clId="{10AB9FE2-9012-46EF-B18A-C87D5526F6EE}" dt="2026-06-23T10:07:49.875" v="755" actId="6549"/>
          <ac:spMkLst>
            <pc:docMk/>
            <pc:sldMk cId="2873754539" sldId="302"/>
            <ac:spMk id="3" creationId="{0CE7758E-F6EB-4723-4BEE-4A729AF5D1FC}"/>
          </ac:spMkLst>
        </pc:spChg>
        <pc:spChg chg="mod">
          <ac:chgData name="Christopher Potter" userId="24ad2ef8db5e8a45" providerId="LiveId" clId="{10AB9FE2-9012-46EF-B18A-C87D5526F6EE}" dt="2026-06-23T10:07:34.771" v="750" actId="1076"/>
          <ac:spMkLst>
            <pc:docMk/>
            <pc:sldMk cId="2873754539" sldId="302"/>
            <ac:spMk id="9" creationId="{9A7F7F8C-9076-9D4A-3A37-154EC1A53A1F}"/>
          </ac:spMkLst>
        </pc:spChg>
        <pc:spChg chg="mod">
          <ac:chgData name="Christopher Potter" userId="24ad2ef8db5e8a45" providerId="LiveId" clId="{10AB9FE2-9012-46EF-B18A-C87D5526F6EE}" dt="2026-06-23T10:07:32.154" v="749" actId="20577"/>
          <ac:spMkLst>
            <pc:docMk/>
            <pc:sldMk cId="2873754539" sldId="302"/>
            <ac:spMk id="10" creationId="{2E90A7B0-117B-6FD4-92E8-AFFEFDC8CDE3}"/>
          </ac:spMkLst>
        </pc:spChg>
        <pc:spChg chg="mod">
          <ac:chgData name="Christopher Potter" userId="24ad2ef8db5e8a45" providerId="LiveId" clId="{10AB9FE2-9012-46EF-B18A-C87D5526F6EE}" dt="2026-06-23T10:07:32.154" v="749" actId="20577"/>
          <ac:spMkLst>
            <pc:docMk/>
            <pc:sldMk cId="2873754539" sldId="302"/>
            <ac:spMk id="11" creationId="{12A7CFCA-2961-D3F2-0260-2CE633E1B047}"/>
          </ac:spMkLst>
        </pc:spChg>
        <pc:spChg chg="mod">
          <ac:chgData name="Christopher Potter" userId="24ad2ef8db5e8a45" providerId="LiveId" clId="{10AB9FE2-9012-46EF-B18A-C87D5526F6EE}" dt="2026-06-23T10:07:32.154" v="749" actId="20577"/>
          <ac:spMkLst>
            <pc:docMk/>
            <pc:sldMk cId="2873754539" sldId="302"/>
            <ac:spMk id="13" creationId="{18C68FD3-6665-7A9F-2262-7122C39D4373}"/>
          </ac:spMkLst>
        </pc:spChg>
        <pc:grpChg chg="mod">
          <ac:chgData name="Christopher Potter" userId="24ad2ef8db5e8a45" providerId="LiveId" clId="{10AB9FE2-9012-46EF-B18A-C87D5526F6EE}" dt="2026-06-23T10:07:32.154" v="749" actId="20577"/>
          <ac:grpSpMkLst>
            <pc:docMk/>
            <pc:sldMk cId="2873754539" sldId="302"/>
            <ac:grpSpMk id="17" creationId="{09F550DC-F28E-9F93-F870-04FC75E7688A}"/>
          </ac:grpSpMkLst>
        </pc:grpChg>
      </pc:sldChg>
      <pc:sldChg chg="addSp delSp modSp add mod">
        <pc:chgData name="Christopher Potter" userId="24ad2ef8db5e8a45" providerId="LiveId" clId="{10AB9FE2-9012-46EF-B18A-C87D5526F6EE}" dt="2026-06-23T10:14:10.052" v="932" actId="164"/>
        <pc:sldMkLst>
          <pc:docMk/>
          <pc:sldMk cId="683245283" sldId="303"/>
        </pc:sldMkLst>
        <pc:spChg chg="mod">
          <ac:chgData name="Christopher Potter" userId="24ad2ef8db5e8a45" providerId="LiveId" clId="{10AB9FE2-9012-46EF-B18A-C87D5526F6EE}" dt="2026-06-23T10:11:11.304" v="845" actId="6549"/>
          <ac:spMkLst>
            <pc:docMk/>
            <pc:sldMk cId="683245283" sldId="303"/>
            <ac:spMk id="2" creationId="{F6909695-CF3C-DA96-5412-F1D20DBAF024}"/>
          </ac:spMkLst>
        </pc:spChg>
        <pc:spChg chg="mod">
          <ac:chgData name="Christopher Potter" userId="24ad2ef8db5e8a45" providerId="LiveId" clId="{10AB9FE2-9012-46EF-B18A-C87D5526F6EE}" dt="2026-06-23T10:11:25.474" v="848" actId="20577"/>
          <ac:spMkLst>
            <pc:docMk/>
            <pc:sldMk cId="683245283" sldId="303"/>
            <ac:spMk id="3" creationId="{71B3916E-0C2F-FD0C-7DBC-929D81BBEB93}"/>
          </ac:spMkLst>
        </pc:spChg>
        <pc:spChg chg="add mod">
          <ac:chgData name="Christopher Potter" userId="24ad2ef8db5e8a45" providerId="LiveId" clId="{10AB9FE2-9012-46EF-B18A-C87D5526F6EE}" dt="2026-06-23T10:14:10.052" v="932" actId="164"/>
          <ac:spMkLst>
            <pc:docMk/>
            <pc:sldMk cId="683245283" sldId="303"/>
            <ac:spMk id="5" creationId="{B3F0BBA0-0E6A-6178-C42E-E8A46CE9FDB6}"/>
          </ac:spMkLst>
        </pc:spChg>
        <pc:spChg chg="mod topLvl">
          <ac:chgData name="Christopher Potter" userId="24ad2ef8db5e8a45" providerId="LiveId" clId="{10AB9FE2-9012-46EF-B18A-C87D5526F6EE}" dt="2026-06-23T10:14:10.052" v="932" actId="164"/>
          <ac:spMkLst>
            <pc:docMk/>
            <pc:sldMk cId="683245283" sldId="303"/>
            <ac:spMk id="9" creationId="{4D99B39A-EEF8-8E49-B032-EADCD0A585F6}"/>
          </ac:spMkLst>
        </pc:spChg>
        <pc:spChg chg="mod topLvl">
          <ac:chgData name="Christopher Potter" userId="24ad2ef8db5e8a45" providerId="LiveId" clId="{10AB9FE2-9012-46EF-B18A-C87D5526F6EE}" dt="2026-06-23T10:14:10.052" v="932" actId="164"/>
          <ac:spMkLst>
            <pc:docMk/>
            <pc:sldMk cId="683245283" sldId="303"/>
            <ac:spMk id="10" creationId="{7C88AF7C-3F85-691D-CDD7-0ED3D369A862}"/>
          </ac:spMkLst>
        </pc:spChg>
        <pc:spChg chg="mod topLvl">
          <ac:chgData name="Christopher Potter" userId="24ad2ef8db5e8a45" providerId="LiveId" clId="{10AB9FE2-9012-46EF-B18A-C87D5526F6EE}" dt="2026-06-23T10:14:10.052" v="932" actId="164"/>
          <ac:spMkLst>
            <pc:docMk/>
            <pc:sldMk cId="683245283" sldId="303"/>
            <ac:spMk id="11" creationId="{188D559C-2C50-AF36-EE0A-A09DD6B1FDD4}"/>
          </ac:spMkLst>
        </pc:spChg>
        <pc:spChg chg="mod topLvl">
          <ac:chgData name="Christopher Potter" userId="24ad2ef8db5e8a45" providerId="LiveId" clId="{10AB9FE2-9012-46EF-B18A-C87D5526F6EE}" dt="2026-06-23T10:14:10.052" v="932" actId="164"/>
          <ac:spMkLst>
            <pc:docMk/>
            <pc:sldMk cId="683245283" sldId="303"/>
            <ac:spMk id="13" creationId="{314CDA81-9FD5-A358-4E24-5383EBCD62A8}"/>
          </ac:spMkLst>
        </pc:spChg>
        <pc:grpChg chg="add mod">
          <ac:chgData name="Christopher Potter" userId="24ad2ef8db5e8a45" providerId="LiveId" clId="{10AB9FE2-9012-46EF-B18A-C87D5526F6EE}" dt="2026-06-23T10:14:10.052" v="932" actId="164"/>
          <ac:grpSpMkLst>
            <pc:docMk/>
            <pc:sldMk cId="683245283" sldId="303"/>
            <ac:grpSpMk id="7" creationId="{75263939-C5E5-05CF-3D7E-A8D2D7FBB1F0}"/>
          </ac:grpSpMkLst>
        </pc:grpChg>
        <pc:grpChg chg="del mod">
          <ac:chgData name="Christopher Potter" userId="24ad2ef8db5e8a45" providerId="LiveId" clId="{10AB9FE2-9012-46EF-B18A-C87D5526F6EE}" dt="2026-06-23T10:14:05.214" v="931" actId="165"/>
          <ac:grpSpMkLst>
            <pc:docMk/>
            <pc:sldMk cId="683245283" sldId="303"/>
            <ac:grpSpMk id="17" creationId="{5EFFE64F-896A-4069-C2DA-6922D8D4171F}"/>
          </ac:grpSpMkLst>
        </pc:grpChg>
      </pc:sldChg>
      <pc:sldChg chg="delSp modSp add mod">
        <pc:chgData name="Christopher Potter" userId="24ad2ef8db5e8a45" providerId="LiveId" clId="{10AB9FE2-9012-46EF-B18A-C87D5526F6EE}" dt="2026-06-23T10:15:29.884" v="976" actId="20577"/>
        <pc:sldMkLst>
          <pc:docMk/>
          <pc:sldMk cId="2756007812" sldId="304"/>
        </pc:sldMkLst>
        <pc:spChg chg="mod">
          <ac:chgData name="Christopher Potter" userId="24ad2ef8db5e8a45" providerId="LiveId" clId="{10AB9FE2-9012-46EF-B18A-C87D5526F6EE}" dt="2026-06-23T10:14:49.088" v="971" actId="20577"/>
          <ac:spMkLst>
            <pc:docMk/>
            <pc:sldMk cId="2756007812" sldId="304"/>
            <ac:spMk id="2" creationId="{50DABC05-1A8B-7B0C-6433-271BE8AE924F}"/>
          </ac:spMkLst>
        </pc:spChg>
        <pc:spChg chg="mod">
          <ac:chgData name="Christopher Potter" userId="24ad2ef8db5e8a45" providerId="LiveId" clId="{10AB9FE2-9012-46EF-B18A-C87D5526F6EE}" dt="2026-06-23T10:15:29.884" v="976" actId="20577"/>
          <ac:spMkLst>
            <pc:docMk/>
            <pc:sldMk cId="2756007812" sldId="304"/>
            <ac:spMk id="3" creationId="{7B26DA19-13AD-2AF7-C384-58B198E3ED74}"/>
          </ac:spMkLst>
        </pc:spChg>
        <pc:spChg chg="del">
          <ac:chgData name="Christopher Potter" userId="24ad2ef8db5e8a45" providerId="LiveId" clId="{10AB9FE2-9012-46EF-B18A-C87D5526F6EE}" dt="2026-06-23T10:13:59.815" v="930" actId="478"/>
          <ac:spMkLst>
            <pc:docMk/>
            <pc:sldMk cId="2756007812" sldId="304"/>
            <ac:spMk id="5" creationId="{D06C0962-6A8E-FF1E-7C33-0EB793E45A52}"/>
          </ac:spMkLst>
        </pc:spChg>
        <pc:grpChg chg="del">
          <ac:chgData name="Christopher Potter" userId="24ad2ef8db5e8a45" providerId="LiveId" clId="{10AB9FE2-9012-46EF-B18A-C87D5526F6EE}" dt="2026-06-23T10:13:59.815" v="930" actId="478"/>
          <ac:grpSpMkLst>
            <pc:docMk/>
            <pc:sldMk cId="2756007812" sldId="304"/>
            <ac:grpSpMk id="17" creationId="{B85C8F2C-5D03-6E1C-8328-CAB284306E73}"/>
          </ac:grpSpMkLst>
        </pc:grpChg>
      </pc:sldChg>
      <pc:sldChg chg="addSp delSp modSp add mod ord">
        <pc:chgData name="Christopher Potter" userId="24ad2ef8db5e8a45" providerId="LiveId" clId="{10AB9FE2-9012-46EF-B18A-C87D5526F6EE}" dt="2026-06-23T10:17:32.004" v="1047" actId="6549"/>
        <pc:sldMkLst>
          <pc:docMk/>
          <pc:sldMk cId="3078220479" sldId="305"/>
        </pc:sldMkLst>
        <pc:spChg chg="mod">
          <ac:chgData name="Christopher Potter" userId="24ad2ef8db5e8a45" providerId="LiveId" clId="{10AB9FE2-9012-46EF-B18A-C87D5526F6EE}" dt="2026-06-23T10:17:26.463" v="1041" actId="20577"/>
          <ac:spMkLst>
            <pc:docMk/>
            <pc:sldMk cId="3078220479" sldId="305"/>
            <ac:spMk id="2" creationId="{A4F0C59B-9A94-B90F-0CF3-CA33E3C38929}"/>
          </ac:spMkLst>
        </pc:spChg>
        <pc:spChg chg="mod">
          <ac:chgData name="Christopher Potter" userId="24ad2ef8db5e8a45" providerId="LiveId" clId="{10AB9FE2-9012-46EF-B18A-C87D5526F6EE}" dt="2026-06-23T10:17:32.004" v="1047" actId="6549"/>
          <ac:spMkLst>
            <pc:docMk/>
            <pc:sldMk cId="3078220479" sldId="305"/>
            <ac:spMk id="3" creationId="{BA077A91-9C76-7044-4680-1552B91C6D40}"/>
          </ac:spMkLst>
        </pc:spChg>
        <pc:spChg chg="mod">
          <ac:chgData name="Christopher Potter" userId="24ad2ef8db5e8a45" providerId="LiveId" clId="{10AB9FE2-9012-46EF-B18A-C87D5526F6EE}" dt="2026-06-23T10:16:59.183" v="1029" actId="20577"/>
          <ac:spMkLst>
            <pc:docMk/>
            <pc:sldMk cId="3078220479" sldId="305"/>
            <ac:spMk id="5" creationId="{4CA1A113-721B-DA87-D698-AE826FC28317}"/>
          </ac:spMkLst>
        </pc:spChg>
        <pc:spChg chg="mod">
          <ac:chgData name="Christopher Potter" userId="24ad2ef8db5e8a45" providerId="LiveId" clId="{10AB9FE2-9012-46EF-B18A-C87D5526F6EE}" dt="2026-06-23T10:16:59.183" v="1029" actId="20577"/>
          <ac:spMkLst>
            <pc:docMk/>
            <pc:sldMk cId="3078220479" sldId="305"/>
            <ac:spMk id="7" creationId="{703AD136-1208-CCD6-29ED-48589C3E141A}"/>
          </ac:spMkLst>
        </pc:spChg>
        <pc:spChg chg="mod">
          <ac:chgData name="Christopher Potter" userId="24ad2ef8db5e8a45" providerId="LiveId" clId="{10AB9FE2-9012-46EF-B18A-C87D5526F6EE}" dt="2026-06-23T10:17:03.204" v="1030" actId="1076"/>
          <ac:spMkLst>
            <pc:docMk/>
            <pc:sldMk cId="3078220479" sldId="305"/>
            <ac:spMk id="8" creationId="{55893EBD-2E63-6958-7652-6A7BFAD59189}"/>
          </ac:spMkLst>
        </pc:spChg>
        <pc:spChg chg="mod">
          <ac:chgData name="Christopher Potter" userId="24ad2ef8db5e8a45" providerId="LiveId" clId="{10AB9FE2-9012-46EF-B18A-C87D5526F6EE}" dt="2026-06-23T10:16:59.183" v="1029" actId="20577"/>
          <ac:spMkLst>
            <pc:docMk/>
            <pc:sldMk cId="3078220479" sldId="305"/>
            <ac:spMk id="12" creationId="{FE36C0D2-547C-D4E6-189E-F5964EE87E56}"/>
          </ac:spMkLst>
        </pc:spChg>
        <pc:spChg chg="del mod">
          <ac:chgData name="Christopher Potter" userId="24ad2ef8db5e8a45" providerId="LiveId" clId="{10AB9FE2-9012-46EF-B18A-C87D5526F6EE}" dt="2026-06-23T10:17:05.280" v="1031" actId="478"/>
          <ac:spMkLst>
            <pc:docMk/>
            <pc:sldMk cId="3078220479" sldId="305"/>
            <ac:spMk id="14" creationId="{BAA4DB29-1C4B-A9FC-9265-4C8508EA1172}"/>
          </ac:spMkLst>
        </pc:spChg>
        <pc:grpChg chg="add mod">
          <ac:chgData name="Christopher Potter" userId="24ad2ef8db5e8a45" providerId="LiveId" clId="{10AB9FE2-9012-46EF-B18A-C87D5526F6EE}" dt="2026-06-23T10:16:59.183" v="1029" actId="20577"/>
          <ac:grpSpMkLst>
            <pc:docMk/>
            <pc:sldMk cId="3078220479" sldId="305"/>
            <ac:grpSpMk id="4" creationId="{6AA2CCC9-6E05-428A-2401-4679F1B3ADE7}"/>
          </ac:grpSpMkLst>
        </pc:grpChg>
        <pc:grpChg chg="del">
          <ac:chgData name="Christopher Potter" userId="24ad2ef8db5e8a45" providerId="LiveId" clId="{10AB9FE2-9012-46EF-B18A-C87D5526F6EE}" dt="2026-06-23T10:16:34.543" v="1013" actId="478"/>
          <ac:grpSpMkLst>
            <pc:docMk/>
            <pc:sldMk cId="3078220479" sldId="305"/>
            <ac:grpSpMk id="17" creationId="{FCB2A3E9-97A1-46ED-155F-97FD1C4B30C9}"/>
          </ac:grpSpMkLst>
        </pc:grpChg>
      </pc:sldChg>
      <pc:sldChg chg="delSp modSp add mod">
        <pc:chgData name="Christopher Potter" userId="24ad2ef8db5e8a45" providerId="LiveId" clId="{10AB9FE2-9012-46EF-B18A-C87D5526F6EE}" dt="2026-06-23T10:20:49.103" v="1225" actId="404"/>
        <pc:sldMkLst>
          <pc:docMk/>
          <pc:sldMk cId="3877397041" sldId="306"/>
        </pc:sldMkLst>
        <pc:spChg chg="mod">
          <ac:chgData name="Christopher Potter" userId="24ad2ef8db5e8a45" providerId="LiveId" clId="{10AB9FE2-9012-46EF-B18A-C87D5526F6EE}" dt="2026-06-23T10:19:32.602" v="1144" actId="20577"/>
          <ac:spMkLst>
            <pc:docMk/>
            <pc:sldMk cId="3877397041" sldId="306"/>
            <ac:spMk id="2" creationId="{7D7D9D60-DA11-3DCA-096F-186C3B761E27}"/>
          </ac:spMkLst>
        </pc:spChg>
        <pc:spChg chg="mod">
          <ac:chgData name="Christopher Potter" userId="24ad2ef8db5e8a45" providerId="LiveId" clId="{10AB9FE2-9012-46EF-B18A-C87D5526F6EE}" dt="2026-06-23T10:20:49.103" v="1225" actId="404"/>
          <ac:spMkLst>
            <pc:docMk/>
            <pc:sldMk cId="3877397041" sldId="306"/>
            <ac:spMk id="3" creationId="{9F54E404-7A2F-5463-54A4-18AA192278FF}"/>
          </ac:spMkLst>
        </pc:spChg>
        <pc:spChg chg="del mod">
          <ac:chgData name="Christopher Potter" userId="24ad2ef8db5e8a45" providerId="LiveId" clId="{10AB9FE2-9012-46EF-B18A-C87D5526F6EE}" dt="2026-06-23T10:18:43.993" v="1053" actId="478"/>
          <ac:spMkLst>
            <pc:docMk/>
            <pc:sldMk cId="3877397041" sldId="306"/>
            <ac:spMk id="4" creationId="{E26BE0B5-52EC-7841-2848-02C8871545B1}"/>
          </ac:spMkLst>
        </pc:spChg>
        <pc:spChg chg="mod">
          <ac:chgData name="Christopher Potter" userId="24ad2ef8db5e8a45" providerId="LiveId" clId="{10AB9FE2-9012-46EF-B18A-C87D5526F6EE}" dt="2026-06-23T10:18:38.448" v="1051" actId="1076"/>
          <ac:spMkLst>
            <pc:docMk/>
            <pc:sldMk cId="3877397041" sldId="306"/>
            <ac:spMk id="9" creationId="{A2932088-FDEF-4124-C844-11F4ED5D203D}"/>
          </ac:spMkLst>
        </pc:spChg>
        <pc:spChg chg="mod">
          <ac:chgData name="Christopher Potter" userId="24ad2ef8db5e8a45" providerId="LiveId" clId="{10AB9FE2-9012-46EF-B18A-C87D5526F6EE}" dt="2026-06-23T10:18:34.666" v="1050" actId="6549"/>
          <ac:spMkLst>
            <pc:docMk/>
            <pc:sldMk cId="3877397041" sldId="306"/>
            <ac:spMk id="10" creationId="{18509ADA-AB16-2636-AE28-3B41BD390C79}"/>
          </ac:spMkLst>
        </pc:spChg>
        <pc:spChg chg="mod">
          <ac:chgData name="Christopher Potter" userId="24ad2ef8db5e8a45" providerId="LiveId" clId="{10AB9FE2-9012-46EF-B18A-C87D5526F6EE}" dt="2026-06-23T10:18:34.666" v="1050" actId="6549"/>
          <ac:spMkLst>
            <pc:docMk/>
            <pc:sldMk cId="3877397041" sldId="306"/>
            <ac:spMk id="11" creationId="{DC4D8857-EACA-BD5F-97F3-946B5BF52210}"/>
          </ac:spMkLst>
        </pc:spChg>
        <pc:spChg chg="mod">
          <ac:chgData name="Christopher Potter" userId="24ad2ef8db5e8a45" providerId="LiveId" clId="{10AB9FE2-9012-46EF-B18A-C87D5526F6EE}" dt="2026-06-23T10:18:34.666" v="1050" actId="6549"/>
          <ac:spMkLst>
            <pc:docMk/>
            <pc:sldMk cId="3877397041" sldId="306"/>
            <ac:spMk id="18" creationId="{765EC3BB-F4CB-C065-5B63-5285FD0AC481}"/>
          </ac:spMkLst>
        </pc:spChg>
        <pc:grpChg chg="mod">
          <ac:chgData name="Christopher Potter" userId="24ad2ef8db5e8a45" providerId="LiveId" clId="{10AB9FE2-9012-46EF-B18A-C87D5526F6EE}" dt="2026-06-23T10:18:34.666" v="1050" actId="6549"/>
          <ac:grpSpMkLst>
            <pc:docMk/>
            <pc:sldMk cId="3877397041" sldId="306"/>
            <ac:grpSpMk id="19" creationId="{7371F987-FCF4-D965-5BA7-6BBFC8AB8747}"/>
          </ac:grpSpMkLst>
        </pc:grpChg>
        <pc:cxnChg chg="del mod">
          <ac:chgData name="Christopher Potter" userId="24ad2ef8db5e8a45" providerId="LiveId" clId="{10AB9FE2-9012-46EF-B18A-C87D5526F6EE}" dt="2026-06-23T10:18:47.162" v="1054" actId="478"/>
          <ac:cxnSpMkLst>
            <pc:docMk/>
            <pc:sldMk cId="3877397041" sldId="306"/>
            <ac:cxnSpMk id="5" creationId="{87B8E38C-0E09-3FE6-F840-C2F3689710F0}"/>
          </ac:cxnSpMkLst>
        </pc:cxnChg>
        <pc:cxnChg chg="del mod">
          <ac:chgData name="Christopher Potter" userId="24ad2ef8db5e8a45" providerId="LiveId" clId="{10AB9FE2-9012-46EF-B18A-C87D5526F6EE}" dt="2026-06-23T10:18:40.239" v="1052" actId="478"/>
          <ac:cxnSpMkLst>
            <pc:docMk/>
            <pc:sldMk cId="3877397041" sldId="306"/>
            <ac:cxnSpMk id="7" creationId="{8466B0A3-BBF5-62FB-03CE-D554F06AC148}"/>
          </ac:cxnSpMkLst>
        </pc:cxnChg>
      </pc:sldChg>
      <pc:sldChg chg="modSp add mod">
        <pc:chgData name="Christopher Potter" userId="24ad2ef8db5e8a45" providerId="LiveId" clId="{10AB9FE2-9012-46EF-B18A-C87D5526F6EE}" dt="2026-06-23T10:26:30.244" v="1284" actId="20577"/>
        <pc:sldMkLst>
          <pc:docMk/>
          <pc:sldMk cId="1570112224" sldId="307"/>
        </pc:sldMkLst>
        <pc:spChg chg="mod">
          <ac:chgData name="Christopher Potter" userId="24ad2ef8db5e8a45" providerId="LiveId" clId="{10AB9FE2-9012-46EF-B18A-C87D5526F6EE}" dt="2026-06-23T10:26:30.244" v="1284" actId="20577"/>
          <ac:spMkLst>
            <pc:docMk/>
            <pc:sldMk cId="1570112224" sldId="307"/>
            <ac:spMk id="2" creationId="{A5912ADC-952F-8E1C-254C-BE0D0FD6E158}"/>
          </ac:spMkLst>
        </pc:spChg>
        <pc:spChg chg="mod">
          <ac:chgData name="Christopher Potter" userId="24ad2ef8db5e8a45" providerId="LiveId" clId="{10AB9FE2-9012-46EF-B18A-C87D5526F6EE}" dt="2026-06-23T10:24:52.162" v="1281" actId="20577"/>
          <ac:spMkLst>
            <pc:docMk/>
            <pc:sldMk cId="1570112224" sldId="307"/>
            <ac:spMk id="3" creationId="{7ECE63DC-2596-333D-E00A-36091BB5DE69}"/>
          </ac:spMkLst>
        </pc:spChg>
      </pc:sldChg>
      <pc:sldChg chg="modSp add mod">
        <pc:chgData name="Christopher Potter" userId="24ad2ef8db5e8a45" providerId="LiveId" clId="{10AB9FE2-9012-46EF-B18A-C87D5526F6EE}" dt="2026-06-23T10:31:33.882" v="1307" actId="1076"/>
        <pc:sldMkLst>
          <pc:docMk/>
          <pc:sldMk cId="2314953226" sldId="308"/>
        </pc:sldMkLst>
        <pc:spChg chg="mod">
          <ac:chgData name="Christopher Potter" userId="24ad2ef8db5e8a45" providerId="LiveId" clId="{10AB9FE2-9012-46EF-B18A-C87D5526F6EE}" dt="2026-06-23T10:31:17.064" v="1303" actId="20577"/>
          <ac:spMkLst>
            <pc:docMk/>
            <pc:sldMk cId="2314953226" sldId="308"/>
            <ac:spMk id="3" creationId="{0D148343-A088-E2B0-9850-84483E761C2C}"/>
          </ac:spMkLst>
        </pc:spChg>
        <pc:spChg chg="mod">
          <ac:chgData name="Christopher Potter" userId="24ad2ef8db5e8a45" providerId="LiveId" clId="{10AB9FE2-9012-46EF-B18A-C87D5526F6EE}" dt="2026-06-23T10:28:59.602" v="1297" actId="6549"/>
          <ac:spMkLst>
            <pc:docMk/>
            <pc:sldMk cId="2314953226" sldId="308"/>
            <ac:spMk id="5" creationId="{8713DB47-7AE8-8095-C7EB-EE19ADB3C133}"/>
          </ac:spMkLst>
        </pc:spChg>
        <pc:spChg chg="mod">
          <ac:chgData name="Christopher Potter" userId="24ad2ef8db5e8a45" providerId="LiveId" clId="{10AB9FE2-9012-46EF-B18A-C87D5526F6EE}" dt="2026-06-23T10:28:59.602" v="1297" actId="6549"/>
          <ac:spMkLst>
            <pc:docMk/>
            <pc:sldMk cId="2314953226" sldId="308"/>
            <ac:spMk id="9" creationId="{794B3D3B-452D-FF19-4C5F-E8FE7A128AF8}"/>
          </ac:spMkLst>
        </pc:spChg>
        <pc:spChg chg="mod">
          <ac:chgData name="Christopher Potter" userId="24ad2ef8db5e8a45" providerId="LiveId" clId="{10AB9FE2-9012-46EF-B18A-C87D5526F6EE}" dt="2026-06-23T10:28:59.602" v="1297" actId="6549"/>
          <ac:spMkLst>
            <pc:docMk/>
            <pc:sldMk cId="2314953226" sldId="308"/>
            <ac:spMk id="10" creationId="{2F1B3170-4C12-EBA6-A2E5-B019B08DE1D0}"/>
          </ac:spMkLst>
        </pc:spChg>
        <pc:spChg chg="mod">
          <ac:chgData name="Christopher Potter" userId="24ad2ef8db5e8a45" providerId="LiveId" clId="{10AB9FE2-9012-46EF-B18A-C87D5526F6EE}" dt="2026-06-23T10:29:05.266" v="1299" actId="207"/>
          <ac:spMkLst>
            <pc:docMk/>
            <pc:sldMk cId="2314953226" sldId="308"/>
            <ac:spMk id="11" creationId="{1772DBFE-3B2F-FCB2-3DDC-737A2FC6F0EE}"/>
          </ac:spMkLst>
        </pc:spChg>
        <pc:spChg chg="mod">
          <ac:chgData name="Christopher Potter" userId="24ad2ef8db5e8a45" providerId="LiveId" clId="{10AB9FE2-9012-46EF-B18A-C87D5526F6EE}" dt="2026-06-23T10:28:59.602" v="1297" actId="6549"/>
          <ac:spMkLst>
            <pc:docMk/>
            <pc:sldMk cId="2314953226" sldId="308"/>
            <ac:spMk id="12" creationId="{ED5B4DBD-FA6E-9054-056A-AE745B3FE9E7}"/>
          </ac:spMkLst>
        </pc:spChg>
        <pc:spChg chg="mod">
          <ac:chgData name="Christopher Potter" userId="24ad2ef8db5e8a45" providerId="LiveId" clId="{10AB9FE2-9012-46EF-B18A-C87D5526F6EE}" dt="2026-06-23T10:31:33.882" v="1307" actId="1076"/>
          <ac:spMkLst>
            <pc:docMk/>
            <pc:sldMk cId="2314953226" sldId="308"/>
            <ac:spMk id="13" creationId="{94E326AA-6A6F-B40D-F585-057F1A4E176A}"/>
          </ac:spMkLst>
        </pc:spChg>
        <pc:grpChg chg="mod">
          <ac:chgData name="Christopher Potter" userId="24ad2ef8db5e8a45" providerId="LiveId" clId="{10AB9FE2-9012-46EF-B18A-C87D5526F6EE}" dt="2026-06-23T10:28:59.602" v="1297" actId="6549"/>
          <ac:grpSpMkLst>
            <pc:docMk/>
            <pc:sldMk cId="2314953226" sldId="308"/>
            <ac:grpSpMk id="17" creationId="{4CCEF650-9D67-F0EC-9C7A-B8A57D32D1B4}"/>
          </ac:grpSpMkLst>
        </pc:grpChg>
        <pc:grpChg chg="mod">
          <ac:chgData name="Christopher Potter" userId="24ad2ef8db5e8a45" providerId="LiveId" clId="{10AB9FE2-9012-46EF-B18A-C87D5526F6EE}" dt="2026-06-23T10:28:59.602" v="1297" actId="6549"/>
          <ac:grpSpMkLst>
            <pc:docMk/>
            <pc:sldMk cId="2314953226" sldId="308"/>
            <ac:grpSpMk id="21" creationId="{3E7D14F4-AA65-80ED-A27A-8B1814EF12F7}"/>
          </ac:grpSpMkLst>
        </pc:grpChg>
        <pc:cxnChg chg="mod">
          <ac:chgData name="Christopher Potter" userId="24ad2ef8db5e8a45" providerId="LiveId" clId="{10AB9FE2-9012-46EF-B18A-C87D5526F6EE}" dt="2026-06-23T10:28:59.602" v="1297" actId="6549"/>
          <ac:cxnSpMkLst>
            <pc:docMk/>
            <pc:sldMk cId="2314953226" sldId="308"/>
            <ac:cxnSpMk id="7" creationId="{BFDEF496-EF68-15DF-2924-E2FA5D1C3931}"/>
          </ac:cxnSpMkLst>
        </pc:cxnChg>
      </pc:sldChg>
      <pc:sldChg chg="addSp delSp modSp add mod">
        <pc:chgData name="Christopher Potter" userId="24ad2ef8db5e8a45" providerId="LiveId" clId="{10AB9FE2-9012-46EF-B18A-C87D5526F6EE}" dt="2026-06-23T11:30:12.394" v="1372" actId="20577"/>
        <pc:sldMkLst>
          <pc:docMk/>
          <pc:sldMk cId="867207236" sldId="309"/>
        </pc:sldMkLst>
        <pc:spChg chg="mod">
          <ac:chgData name="Christopher Potter" userId="24ad2ef8db5e8a45" providerId="LiveId" clId="{10AB9FE2-9012-46EF-B18A-C87D5526F6EE}" dt="2026-06-23T11:30:12.394" v="1372" actId="20577"/>
          <ac:spMkLst>
            <pc:docMk/>
            <pc:sldMk cId="867207236" sldId="309"/>
            <ac:spMk id="3" creationId="{99964D1D-26E7-FA21-1976-08BB38889F8A}"/>
          </ac:spMkLst>
        </pc:spChg>
        <pc:spChg chg="mod">
          <ac:chgData name="Christopher Potter" userId="24ad2ef8db5e8a45" providerId="LiveId" clId="{10AB9FE2-9012-46EF-B18A-C87D5526F6EE}" dt="2026-06-23T11:29:32.163" v="1361" actId="1036"/>
          <ac:spMkLst>
            <pc:docMk/>
            <pc:sldMk cId="867207236" sldId="309"/>
            <ac:spMk id="9" creationId="{0A55BC40-4396-EAB5-87EF-7AE01FD3D287}"/>
          </ac:spMkLst>
        </pc:spChg>
        <pc:spChg chg="mod">
          <ac:chgData name="Christopher Potter" userId="24ad2ef8db5e8a45" providerId="LiveId" clId="{10AB9FE2-9012-46EF-B18A-C87D5526F6EE}" dt="2026-06-23T11:29:47.094" v="1366" actId="555"/>
          <ac:spMkLst>
            <pc:docMk/>
            <pc:sldMk cId="867207236" sldId="309"/>
            <ac:spMk id="10" creationId="{42F0FBEE-62FB-D62C-0C56-93A8C9DC800C}"/>
          </ac:spMkLst>
        </pc:spChg>
        <pc:spChg chg="del mod">
          <ac:chgData name="Christopher Potter" userId="24ad2ef8db5e8a45" providerId="LiveId" clId="{10AB9FE2-9012-46EF-B18A-C87D5526F6EE}" dt="2026-06-23T11:29:35.487" v="1362" actId="478"/>
          <ac:spMkLst>
            <pc:docMk/>
            <pc:sldMk cId="867207236" sldId="309"/>
            <ac:spMk id="11" creationId="{3C5F938E-9426-C4B1-ADEA-D867AD93FA5B}"/>
          </ac:spMkLst>
        </pc:spChg>
        <pc:spChg chg="add mod">
          <ac:chgData name="Christopher Potter" userId="24ad2ef8db5e8a45" providerId="LiveId" clId="{10AB9FE2-9012-46EF-B18A-C87D5526F6EE}" dt="2026-06-23T11:30:08.680" v="1370" actId="1076"/>
          <ac:spMkLst>
            <pc:docMk/>
            <pc:sldMk cId="867207236" sldId="309"/>
            <ac:spMk id="12" creationId="{6ED1D718-5AFC-0EF4-B1AB-158D063C1DEB}"/>
          </ac:spMkLst>
        </pc:spChg>
        <pc:spChg chg="mod">
          <ac:chgData name="Christopher Potter" userId="24ad2ef8db5e8a45" providerId="LiveId" clId="{10AB9FE2-9012-46EF-B18A-C87D5526F6EE}" dt="2026-06-23T11:29:47.094" v="1366" actId="555"/>
          <ac:spMkLst>
            <pc:docMk/>
            <pc:sldMk cId="867207236" sldId="309"/>
            <ac:spMk id="13" creationId="{C8C1EC01-FC57-34EF-30E0-BD75A0475E95}"/>
          </ac:spMkLst>
        </pc:spChg>
        <pc:grpChg chg="mod">
          <ac:chgData name="Christopher Potter" userId="24ad2ef8db5e8a45" providerId="LiveId" clId="{10AB9FE2-9012-46EF-B18A-C87D5526F6EE}" dt="2026-06-23T11:29:26.543" v="1355" actId="6549"/>
          <ac:grpSpMkLst>
            <pc:docMk/>
            <pc:sldMk cId="867207236" sldId="309"/>
            <ac:grpSpMk id="16" creationId="{A5C5243A-B2F8-3D3A-7A16-D85AD21521FA}"/>
          </ac:grpSpMkLst>
        </pc:grpChg>
        <pc:cxnChg chg="del mod">
          <ac:chgData name="Christopher Potter" userId="24ad2ef8db5e8a45" providerId="LiveId" clId="{10AB9FE2-9012-46EF-B18A-C87D5526F6EE}" dt="2026-06-23T11:28:14.324" v="1311" actId="478"/>
          <ac:cxnSpMkLst>
            <pc:docMk/>
            <pc:sldMk cId="867207236" sldId="309"/>
            <ac:cxnSpMk id="4" creationId="{408FAEBE-AA16-1829-55AC-05871BC7A64B}"/>
          </ac:cxnSpMkLst>
        </pc:cxnChg>
        <pc:cxnChg chg="mod">
          <ac:chgData name="Christopher Potter" userId="24ad2ef8db5e8a45" providerId="LiveId" clId="{10AB9FE2-9012-46EF-B18A-C87D5526F6EE}" dt="2026-06-23T11:29:26.543" v="1355" actId="6549"/>
          <ac:cxnSpMkLst>
            <pc:docMk/>
            <pc:sldMk cId="867207236" sldId="309"/>
            <ac:cxnSpMk id="8" creationId="{2B6B4E94-1A74-81A1-FC04-B64FFA8F5E6D}"/>
          </ac:cxnSpMkLst>
        </pc:cxnChg>
        <pc:cxnChg chg="mod">
          <ac:chgData name="Christopher Potter" userId="24ad2ef8db5e8a45" providerId="LiveId" clId="{10AB9FE2-9012-46EF-B18A-C87D5526F6EE}" dt="2026-06-23T11:29:26.543" v="1355" actId="6549"/>
          <ac:cxnSpMkLst>
            <pc:docMk/>
            <pc:sldMk cId="867207236" sldId="309"/>
            <ac:cxnSpMk id="15" creationId="{4AC8060F-DCC8-88B2-58C4-E86F1C3017A9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2.png"/><Relationship Id="rId7" Type="http://schemas.openxmlformats.org/officeDocument/2006/relationships/image" Target="../media/image3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2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Area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23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0FAB2-665D-361B-30E0-C1C38C2A9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678568-019F-3A45-D2C0-2BF8F908963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shaded shape: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31774D5-FE5B-64E5-935A-FA23A508DB07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31774D5-FE5B-64E5-935A-FA23A508D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BE36F57D-0402-F6AE-9E61-5F30D8963D37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BE36F57D-0402-F6AE-9E61-5F30D8963D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FCD22877-970C-BBAE-80BC-530574C28CE6}"/>
              </a:ext>
            </a:extLst>
          </p:cNvPr>
          <p:cNvGrpSpPr/>
          <p:nvPr/>
        </p:nvGrpSpPr>
        <p:grpSpPr>
          <a:xfrm>
            <a:off x="1345192" y="1062750"/>
            <a:ext cx="7435022" cy="3621628"/>
            <a:chOff x="1345192" y="1062750"/>
            <a:chExt cx="7435022" cy="3621628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287275EB-F96C-FB22-12D4-716EC3E8E284}"/>
                </a:ext>
              </a:extLst>
            </p:cNvPr>
            <p:cNvSpPr/>
            <p:nvPr/>
          </p:nvSpPr>
          <p:spPr>
            <a:xfrm flipV="1">
              <a:off x="7328841" y="376944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1BAA9D3-AAD2-CE15-003E-81CC83C04791}"/>
                    </a:ext>
                  </a:extLst>
                </p:cNvPr>
                <p:cNvSpPr txBox="1"/>
                <p:nvPr/>
              </p:nvSpPr>
              <p:spPr>
                <a:xfrm>
                  <a:off x="4341516" y="4191935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1BAA9D3-AAD2-CE15-003E-81CC83C047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41516" y="4191935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830781D-2F4E-DA29-46DA-E02ACAA10CBF}"/>
                    </a:ext>
                  </a:extLst>
                </p:cNvPr>
                <p:cNvSpPr txBox="1"/>
                <p:nvPr/>
              </p:nvSpPr>
              <p:spPr>
                <a:xfrm>
                  <a:off x="7829056" y="244103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830781D-2F4E-DA29-46DA-E02ACAA10C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29056" y="2441039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151DE4D-13B4-DBFF-AB04-CCF46B422DF6}"/>
                </a:ext>
              </a:extLst>
            </p:cNvPr>
            <p:cNvSpPr/>
            <p:nvPr/>
          </p:nvSpPr>
          <p:spPr>
            <a:xfrm>
              <a:off x="1345192" y="1062750"/>
              <a:ext cx="6307649" cy="3040296"/>
            </a:xfrm>
            <a:prstGeom prst="triangle">
              <a:avLst>
                <a:gd name="adj" fmla="val 10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A1239D7-3C22-13F4-19D7-D7A12BC32D20}"/>
                </a:ext>
              </a:extLst>
            </p:cNvPr>
            <p:cNvSpPr/>
            <p:nvPr/>
          </p:nvSpPr>
          <p:spPr>
            <a:xfrm>
              <a:off x="5326912" y="2582898"/>
              <a:ext cx="1116418" cy="6068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C76DD73-1B84-F69E-7718-62BBED252FAC}"/>
                    </a:ext>
                  </a:extLst>
                </p:cNvPr>
                <p:cNvSpPr txBox="1"/>
                <p:nvPr/>
              </p:nvSpPr>
              <p:spPr>
                <a:xfrm>
                  <a:off x="6475086" y="2687260"/>
                  <a:ext cx="59426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C76DD73-1B84-F69E-7718-62BBED252F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5086" y="2687260"/>
                  <a:ext cx="594265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9184" r="-4082" b="-6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07E2251-6017-2F80-BD60-7F1970250749}"/>
                    </a:ext>
                  </a:extLst>
                </p:cNvPr>
                <p:cNvSpPr txBox="1"/>
                <p:nvPr/>
              </p:nvSpPr>
              <p:spPr>
                <a:xfrm>
                  <a:off x="5587988" y="3221133"/>
                  <a:ext cx="59426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07E2251-6017-2F80-BD60-7F19702507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7988" y="3221133"/>
                  <a:ext cx="594265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10309" r="-4124" b="-588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8234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D7BC7-B13E-8607-0EA8-7FDA6F222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5626FC-4ACE-C369-FFF2-ADA9DC20DE0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shaded shape: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883A3CC-9A4F-6893-1210-ED7147F5F2C4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79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883A3CC-9A4F-6893-1210-ED7147F5F2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58A63588-73CA-AEDA-2CF6-C380346F1A82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58A63588-73CA-AEDA-2CF6-C380346F1A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D38C798E-C0A9-1AE2-268F-455FFCE01502}"/>
              </a:ext>
            </a:extLst>
          </p:cNvPr>
          <p:cNvGrpSpPr/>
          <p:nvPr/>
        </p:nvGrpSpPr>
        <p:grpSpPr>
          <a:xfrm>
            <a:off x="823696" y="1102517"/>
            <a:ext cx="7368881" cy="3564996"/>
            <a:chOff x="823696" y="1102517"/>
            <a:chExt cx="7368881" cy="3564996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3DA204C4-89FC-63C3-DE01-108149E8C443}"/>
                </a:ext>
              </a:extLst>
            </p:cNvPr>
            <p:cNvSpPr/>
            <p:nvPr/>
          </p:nvSpPr>
          <p:spPr>
            <a:xfrm>
              <a:off x="823696" y="1102517"/>
              <a:ext cx="6342163" cy="3072553"/>
            </a:xfrm>
            <a:custGeom>
              <a:avLst/>
              <a:gdLst>
                <a:gd name="csX0" fmla="*/ 1 w 808074"/>
                <a:gd name="csY0" fmla="*/ 334977 h 876983"/>
                <a:gd name="csX1" fmla="*/ 404037 w 808074"/>
                <a:gd name="csY1" fmla="*/ 0 h 876983"/>
                <a:gd name="csX2" fmla="*/ 808073 w 808074"/>
                <a:gd name="csY2" fmla="*/ 334977 h 876983"/>
                <a:gd name="csX3" fmla="*/ 653745 w 808074"/>
                <a:gd name="csY3" fmla="*/ 876981 h 876983"/>
                <a:gd name="csX4" fmla="*/ 154329 w 808074"/>
                <a:gd name="csY4" fmla="*/ 876981 h 876983"/>
                <a:gd name="csX5" fmla="*/ 1 w 808074"/>
                <a:gd name="csY5" fmla="*/ 334977 h 876983"/>
                <a:gd name="csX0" fmla="*/ 1376760 w 2184832"/>
                <a:gd name="csY0" fmla="*/ 334977 h 1908339"/>
                <a:gd name="csX1" fmla="*/ 1780796 w 2184832"/>
                <a:gd name="csY1" fmla="*/ 0 h 1908339"/>
                <a:gd name="csX2" fmla="*/ 2184832 w 2184832"/>
                <a:gd name="csY2" fmla="*/ 334977 h 1908339"/>
                <a:gd name="csX3" fmla="*/ 2030504 w 2184832"/>
                <a:gd name="csY3" fmla="*/ 876981 h 1908339"/>
                <a:gd name="csX4" fmla="*/ 0 w 2184832"/>
                <a:gd name="csY4" fmla="*/ 1908339 h 1908339"/>
                <a:gd name="csX5" fmla="*/ 1376760 w 2184832"/>
                <a:gd name="csY5" fmla="*/ 334977 h 1908339"/>
                <a:gd name="csX0" fmla="*/ 1376760 w 5145843"/>
                <a:gd name="csY0" fmla="*/ 334977 h 1908339"/>
                <a:gd name="csX1" fmla="*/ 1780796 w 5145843"/>
                <a:gd name="csY1" fmla="*/ 0 h 1908339"/>
                <a:gd name="csX2" fmla="*/ 2184832 w 5145843"/>
                <a:gd name="csY2" fmla="*/ 334977 h 1908339"/>
                <a:gd name="csX3" fmla="*/ 5145843 w 5145843"/>
                <a:gd name="csY3" fmla="*/ 1876442 h 1908339"/>
                <a:gd name="csX4" fmla="*/ 0 w 5145843"/>
                <a:gd name="csY4" fmla="*/ 1908339 h 1908339"/>
                <a:gd name="csX5" fmla="*/ 1376760 w 5145843"/>
                <a:gd name="csY5" fmla="*/ 334977 h 1908339"/>
                <a:gd name="csX0" fmla="*/ 1376760 w 5151316"/>
                <a:gd name="csY0" fmla="*/ 334977 h 1908339"/>
                <a:gd name="csX1" fmla="*/ 1780796 w 5151316"/>
                <a:gd name="csY1" fmla="*/ 0 h 1908339"/>
                <a:gd name="csX2" fmla="*/ 5151316 w 5151316"/>
                <a:gd name="csY2" fmla="*/ 898502 h 1908339"/>
                <a:gd name="csX3" fmla="*/ 5145843 w 5151316"/>
                <a:gd name="csY3" fmla="*/ 1876442 h 1908339"/>
                <a:gd name="csX4" fmla="*/ 0 w 5151316"/>
                <a:gd name="csY4" fmla="*/ 1908339 h 1908339"/>
                <a:gd name="csX5" fmla="*/ 1376760 w 5151316"/>
                <a:gd name="csY5" fmla="*/ 334977 h 1908339"/>
                <a:gd name="csX0" fmla="*/ 1376760 w 6289001"/>
                <a:gd name="csY0" fmla="*/ 0 h 1573362"/>
                <a:gd name="csX1" fmla="*/ 6289001 w 6289001"/>
                <a:gd name="csY1" fmla="*/ 579423 h 1573362"/>
                <a:gd name="csX2" fmla="*/ 5151316 w 6289001"/>
                <a:gd name="csY2" fmla="*/ 563525 h 1573362"/>
                <a:gd name="csX3" fmla="*/ 5145843 w 6289001"/>
                <a:gd name="csY3" fmla="*/ 1541465 h 1573362"/>
                <a:gd name="csX4" fmla="*/ 0 w 6289001"/>
                <a:gd name="csY4" fmla="*/ 1573362 h 1573362"/>
                <a:gd name="csX5" fmla="*/ 1376760 w 6289001"/>
                <a:gd name="csY5" fmla="*/ 0 h 1573362"/>
                <a:gd name="csX0" fmla="*/ 6310267 w 6310267"/>
                <a:gd name="csY0" fmla="*/ 0 h 3072553"/>
                <a:gd name="csX1" fmla="*/ 6289001 w 6310267"/>
                <a:gd name="csY1" fmla="*/ 2078614 h 3072553"/>
                <a:gd name="csX2" fmla="*/ 5151316 w 6310267"/>
                <a:gd name="csY2" fmla="*/ 2062716 h 3072553"/>
                <a:gd name="csX3" fmla="*/ 5145843 w 6310267"/>
                <a:gd name="csY3" fmla="*/ 3040656 h 3072553"/>
                <a:gd name="csX4" fmla="*/ 0 w 6310267"/>
                <a:gd name="csY4" fmla="*/ 3072553 h 3072553"/>
                <a:gd name="csX5" fmla="*/ 6310267 w 6310267"/>
                <a:gd name="csY5" fmla="*/ 0 h 3072553"/>
                <a:gd name="csX0" fmla="*/ 6310267 w 6374061"/>
                <a:gd name="csY0" fmla="*/ 0 h 3072553"/>
                <a:gd name="csX1" fmla="*/ 6374061 w 6374061"/>
                <a:gd name="csY1" fmla="*/ 2089246 h 3072553"/>
                <a:gd name="csX2" fmla="*/ 5151316 w 6374061"/>
                <a:gd name="csY2" fmla="*/ 2062716 h 3072553"/>
                <a:gd name="csX3" fmla="*/ 5145843 w 6374061"/>
                <a:gd name="csY3" fmla="*/ 3040656 h 3072553"/>
                <a:gd name="csX4" fmla="*/ 0 w 6374061"/>
                <a:gd name="csY4" fmla="*/ 3072553 h 3072553"/>
                <a:gd name="csX5" fmla="*/ 6310267 w 6374061"/>
                <a:gd name="csY5" fmla="*/ 0 h 3072553"/>
                <a:gd name="csX0" fmla="*/ 6310267 w 6342163"/>
                <a:gd name="csY0" fmla="*/ 0 h 3072553"/>
                <a:gd name="csX1" fmla="*/ 6342163 w 6342163"/>
                <a:gd name="csY1" fmla="*/ 2078614 h 3072553"/>
                <a:gd name="csX2" fmla="*/ 5151316 w 6342163"/>
                <a:gd name="csY2" fmla="*/ 2062716 h 3072553"/>
                <a:gd name="csX3" fmla="*/ 5145843 w 6342163"/>
                <a:gd name="csY3" fmla="*/ 3040656 h 3072553"/>
                <a:gd name="csX4" fmla="*/ 0 w 6342163"/>
                <a:gd name="csY4" fmla="*/ 3072553 h 3072553"/>
                <a:gd name="csX5" fmla="*/ 6310267 w 6342163"/>
                <a:gd name="csY5" fmla="*/ 0 h 30725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6342163" h="3072553">
                  <a:moveTo>
                    <a:pt x="6310267" y="0"/>
                  </a:moveTo>
                  <a:lnTo>
                    <a:pt x="6342163" y="2078614"/>
                  </a:lnTo>
                  <a:lnTo>
                    <a:pt x="5151316" y="2062716"/>
                  </a:lnTo>
                  <a:cubicBezTo>
                    <a:pt x="5149492" y="2388696"/>
                    <a:pt x="5147667" y="2714676"/>
                    <a:pt x="5145843" y="3040656"/>
                  </a:cubicBezTo>
                  <a:lnTo>
                    <a:pt x="0" y="3072553"/>
                  </a:lnTo>
                  <a:lnTo>
                    <a:pt x="6310267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DE35DF7A-7CD4-D17E-D6CC-0E4CFE19D900}"/>
                </a:ext>
              </a:extLst>
            </p:cNvPr>
            <p:cNvSpPr/>
            <p:nvPr/>
          </p:nvSpPr>
          <p:spPr>
            <a:xfrm flipV="1">
              <a:off x="5718230" y="3897331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351B4F10-1C86-EBB1-583F-E5D81EEE38DB}"/>
                    </a:ext>
                  </a:extLst>
                </p:cNvPr>
                <p:cNvSpPr txBox="1"/>
                <p:nvPr/>
              </p:nvSpPr>
              <p:spPr>
                <a:xfrm>
                  <a:off x="3335486" y="4175070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351B4F10-1C86-EBB1-583F-E5D81EEE38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5486" y="4175070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BA6D936-060A-C8B9-DEFC-2C523A63C5D5}"/>
                    </a:ext>
                  </a:extLst>
                </p:cNvPr>
                <p:cNvSpPr txBox="1"/>
                <p:nvPr/>
              </p:nvSpPr>
              <p:spPr>
                <a:xfrm>
                  <a:off x="7241419" y="195600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BA6D936-060A-C8B9-DEFC-2C523A63C5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1419" y="1956009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C7C2CA1A-79A1-23B0-C985-11553AE2AA7D}"/>
                    </a:ext>
                  </a:extLst>
                </p:cNvPr>
                <p:cNvSpPr txBox="1"/>
                <p:nvPr/>
              </p:nvSpPr>
              <p:spPr>
                <a:xfrm>
                  <a:off x="6009749" y="3618241"/>
                  <a:ext cx="59426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C7C2CA1A-79A1-23B0-C985-11553AE2AA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9749" y="3618241"/>
                  <a:ext cx="594265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10309" r="-4124" b="-6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D6C8B4C-DAA0-F6F0-E2B6-B1300FF48D6D}"/>
                    </a:ext>
                  </a:extLst>
                </p:cNvPr>
                <p:cNvSpPr txBox="1"/>
                <p:nvPr/>
              </p:nvSpPr>
              <p:spPr>
                <a:xfrm>
                  <a:off x="6306881" y="3180827"/>
                  <a:ext cx="59426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D6C8B4C-DAA0-F6F0-E2B6-B1300FF48D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6881" y="3180827"/>
                  <a:ext cx="594265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10309" r="-4124" b="-6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L-Shape 14">
              <a:extLst>
                <a:ext uri="{FF2B5EF4-FFF2-40B4-BE49-F238E27FC236}">
                  <a16:creationId xmlns:a16="http://schemas.microsoft.com/office/drawing/2014/main" id="{80F49421-F203-77FF-A30A-3057E302D20F}"/>
                </a:ext>
              </a:extLst>
            </p:cNvPr>
            <p:cNvSpPr/>
            <p:nvPr/>
          </p:nvSpPr>
          <p:spPr>
            <a:xfrm flipV="1">
              <a:off x="6921887" y="2927659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64460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D316F-7425-9A85-6D7D-0847494F8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1B8302-22C6-1EF8-32F7-EC2226AF582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shaded shape: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ED7FA33-EB93-CF89-CDD7-18D9A63427B7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ED7FA33-EB93-CF89-CDD7-18D9A63427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4FFD9DA1-C2C1-58C4-D7A2-1CF9BDDCBFE1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4FFD9DA1-C2C1-58C4-D7A2-1CF9BDDCBF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E42C925E-85BE-FD1D-C0A1-35AE519BDE81}"/>
              </a:ext>
            </a:extLst>
          </p:cNvPr>
          <p:cNvGrpSpPr/>
          <p:nvPr/>
        </p:nvGrpSpPr>
        <p:grpSpPr>
          <a:xfrm>
            <a:off x="1049815" y="1022237"/>
            <a:ext cx="8406807" cy="3650116"/>
            <a:chOff x="1049815" y="1022237"/>
            <a:chExt cx="8406807" cy="3650116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8FED9E21-2D2D-088F-6240-77101AE037C6}"/>
                </a:ext>
              </a:extLst>
            </p:cNvPr>
            <p:cNvSpPr/>
            <p:nvPr/>
          </p:nvSpPr>
          <p:spPr>
            <a:xfrm flipV="1">
              <a:off x="7328841" y="376944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50C76C9-609B-9717-F905-9A5EFC660723}"/>
                    </a:ext>
                  </a:extLst>
                </p:cNvPr>
                <p:cNvSpPr txBox="1"/>
                <p:nvPr/>
              </p:nvSpPr>
              <p:spPr>
                <a:xfrm>
                  <a:off x="4559664" y="4179910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50C76C9-609B-9717-F905-9A5EFC6607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9664" y="4179910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BB1ADD0-D375-73BF-FA35-B00749BA3373}"/>
                    </a:ext>
                  </a:extLst>
                </p:cNvPr>
                <p:cNvSpPr txBox="1"/>
                <p:nvPr/>
              </p:nvSpPr>
              <p:spPr>
                <a:xfrm>
                  <a:off x="7490841" y="1964164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BB1ADD0-D375-73BF-FA35-B00749BA33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0841" y="1964164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AC9A264-9D31-7A4C-07D4-E3DD248F6D33}"/>
                    </a:ext>
                  </a:extLst>
                </p:cNvPr>
                <p:cNvSpPr txBox="1"/>
                <p:nvPr/>
              </p:nvSpPr>
              <p:spPr>
                <a:xfrm>
                  <a:off x="8508670" y="3541882"/>
                  <a:ext cx="94795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sz="3200" b="0" i="1">
                      <a:latin typeface="Cambria Math" panose="02040503050406030204" pitchFamily="18" charset="0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/>
                          <m:t>2 </m:t>
                        </m:r>
                        <m:r>
                          <a:rPr lang="en-GB"/>
                          <m:t>𝑐𝑚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BAC9A264-9D31-7A4C-07D4-E3DD248F6D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8670" y="3541882"/>
                  <a:ext cx="947952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21E8415-66E5-D026-2A67-6867350CAC36}"/>
                    </a:ext>
                  </a:extLst>
                </p:cNvPr>
                <p:cNvSpPr txBox="1"/>
                <p:nvPr/>
              </p:nvSpPr>
              <p:spPr>
                <a:xfrm>
                  <a:off x="5587988" y="3221133"/>
                  <a:ext cx="59426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21E8415-66E5-D026-2A67-6867350CAC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7988" y="3221133"/>
                  <a:ext cx="594265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10309" r="-4124" b="-588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DE94EF2A-4208-764C-0EF9-C5F8B1E22AB3}"/>
                </a:ext>
              </a:extLst>
            </p:cNvPr>
            <p:cNvSpPr/>
            <p:nvPr/>
          </p:nvSpPr>
          <p:spPr>
            <a:xfrm>
              <a:off x="1049815" y="1022237"/>
              <a:ext cx="7458855" cy="3105909"/>
            </a:xfrm>
            <a:custGeom>
              <a:avLst/>
              <a:gdLst>
                <a:gd name="csX0" fmla="*/ 0 w 399327"/>
                <a:gd name="csY0" fmla="*/ 238473 h 624333"/>
                <a:gd name="csX1" fmla="*/ 199664 w 399327"/>
                <a:gd name="csY1" fmla="*/ 0 h 624333"/>
                <a:gd name="csX2" fmla="*/ 399327 w 399327"/>
                <a:gd name="csY2" fmla="*/ 238473 h 624333"/>
                <a:gd name="csX3" fmla="*/ 323062 w 399327"/>
                <a:gd name="csY3" fmla="*/ 624331 h 624333"/>
                <a:gd name="csX4" fmla="*/ 76265 w 399327"/>
                <a:gd name="csY4" fmla="*/ 624331 h 624333"/>
                <a:gd name="csX5" fmla="*/ 0 w 399327"/>
                <a:gd name="csY5" fmla="*/ 238473 h 624333"/>
                <a:gd name="csX0" fmla="*/ 2302333 w 2701660"/>
                <a:gd name="csY0" fmla="*/ 238473 h 1810736"/>
                <a:gd name="csX1" fmla="*/ 2501997 w 2701660"/>
                <a:gd name="csY1" fmla="*/ 0 h 1810736"/>
                <a:gd name="csX2" fmla="*/ 2701660 w 2701660"/>
                <a:gd name="csY2" fmla="*/ 238473 h 1810736"/>
                <a:gd name="csX3" fmla="*/ 2625395 w 2701660"/>
                <a:gd name="csY3" fmla="*/ 624331 h 1810736"/>
                <a:gd name="csX4" fmla="*/ 0 w 2701660"/>
                <a:gd name="csY4" fmla="*/ 1810736 h 1810736"/>
                <a:gd name="csX5" fmla="*/ 2302333 w 2701660"/>
                <a:gd name="csY5" fmla="*/ 238473 h 1810736"/>
                <a:gd name="csX0" fmla="*/ 2302333 w 7452038"/>
                <a:gd name="csY0" fmla="*/ 238473 h 1810736"/>
                <a:gd name="csX1" fmla="*/ 2501997 w 7452038"/>
                <a:gd name="csY1" fmla="*/ 0 h 1810736"/>
                <a:gd name="csX2" fmla="*/ 2701660 w 7452038"/>
                <a:gd name="csY2" fmla="*/ 238473 h 1810736"/>
                <a:gd name="csX3" fmla="*/ 7452038 w 7452038"/>
                <a:gd name="csY3" fmla="*/ 1787587 h 1810736"/>
                <a:gd name="csX4" fmla="*/ 0 w 7452038"/>
                <a:gd name="csY4" fmla="*/ 1810736 h 1810736"/>
                <a:gd name="csX5" fmla="*/ 2302333 w 7452038"/>
                <a:gd name="csY5" fmla="*/ 238473 h 1810736"/>
                <a:gd name="csX0" fmla="*/ 2302333 w 7499367"/>
                <a:gd name="csY0" fmla="*/ 238473 h 1810736"/>
                <a:gd name="csX1" fmla="*/ 2501997 w 7499367"/>
                <a:gd name="csY1" fmla="*/ 0 h 1810736"/>
                <a:gd name="csX2" fmla="*/ 7499367 w 7499367"/>
                <a:gd name="csY2" fmla="*/ 1187597 h 1810736"/>
                <a:gd name="csX3" fmla="*/ 7452038 w 7499367"/>
                <a:gd name="csY3" fmla="*/ 1787587 h 1810736"/>
                <a:gd name="csX4" fmla="*/ 0 w 7499367"/>
                <a:gd name="csY4" fmla="*/ 1810736 h 1810736"/>
                <a:gd name="csX5" fmla="*/ 2302333 w 7499367"/>
                <a:gd name="csY5" fmla="*/ 238473 h 1810736"/>
                <a:gd name="csX0" fmla="*/ 2302333 w 7499367"/>
                <a:gd name="csY0" fmla="*/ 0 h 1572263"/>
                <a:gd name="csX1" fmla="*/ 6321642 w 7499367"/>
                <a:gd name="csY1" fmla="*/ 1202575 h 1572263"/>
                <a:gd name="csX2" fmla="*/ 7499367 w 7499367"/>
                <a:gd name="csY2" fmla="*/ 949124 h 1572263"/>
                <a:gd name="csX3" fmla="*/ 7452038 w 7499367"/>
                <a:gd name="csY3" fmla="*/ 1549114 h 1572263"/>
                <a:gd name="csX4" fmla="*/ 0 w 7499367"/>
                <a:gd name="csY4" fmla="*/ 1572263 h 1572263"/>
                <a:gd name="csX5" fmla="*/ 2302333 w 7499367"/>
                <a:gd name="csY5" fmla="*/ 0 h 1572263"/>
                <a:gd name="csX0" fmla="*/ 6434495 w 7499367"/>
                <a:gd name="csY0" fmla="*/ 0 h 3105909"/>
                <a:gd name="csX1" fmla="*/ 6321642 w 7499367"/>
                <a:gd name="csY1" fmla="*/ 2736221 h 3105909"/>
                <a:gd name="csX2" fmla="*/ 7499367 w 7499367"/>
                <a:gd name="csY2" fmla="*/ 2482770 h 3105909"/>
                <a:gd name="csX3" fmla="*/ 7452038 w 7499367"/>
                <a:gd name="csY3" fmla="*/ 3082760 h 3105909"/>
                <a:gd name="csX4" fmla="*/ 0 w 7499367"/>
                <a:gd name="csY4" fmla="*/ 3105909 h 3105909"/>
                <a:gd name="csX5" fmla="*/ 6434495 w 7499367"/>
                <a:gd name="csY5" fmla="*/ 0 h 3105909"/>
                <a:gd name="csX0" fmla="*/ 6434495 w 7499367"/>
                <a:gd name="csY0" fmla="*/ 0 h 3105909"/>
                <a:gd name="csX1" fmla="*/ 6362154 w 7499367"/>
                <a:gd name="csY1" fmla="*/ 2470003 h 3105909"/>
                <a:gd name="csX2" fmla="*/ 7499367 w 7499367"/>
                <a:gd name="csY2" fmla="*/ 2482770 h 3105909"/>
                <a:gd name="csX3" fmla="*/ 7452038 w 7499367"/>
                <a:gd name="csY3" fmla="*/ 3082760 h 3105909"/>
                <a:gd name="csX4" fmla="*/ 0 w 7499367"/>
                <a:gd name="csY4" fmla="*/ 3105909 h 3105909"/>
                <a:gd name="csX5" fmla="*/ 6434495 w 7499367"/>
                <a:gd name="csY5" fmla="*/ 0 h 3105909"/>
                <a:gd name="csX0" fmla="*/ 6434495 w 7453068"/>
                <a:gd name="csY0" fmla="*/ 0 h 3105909"/>
                <a:gd name="csX1" fmla="*/ 6362154 w 7453068"/>
                <a:gd name="csY1" fmla="*/ 2470003 h 3105909"/>
                <a:gd name="csX2" fmla="*/ 7453068 w 7453068"/>
                <a:gd name="csY2" fmla="*/ 2488557 h 3105909"/>
                <a:gd name="csX3" fmla="*/ 7452038 w 7453068"/>
                <a:gd name="csY3" fmla="*/ 3082760 h 3105909"/>
                <a:gd name="csX4" fmla="*/ 0 w 7453068"/>
                <a:gd name="csY4" fmla="*/ 3105909 h 3105909"/>
                <a:gd name="csX5" fmla="*/ 6434495 w 7453068"/>
                <a:gd name="csY5" fmla="*/ 0 h 3105909"/>
                <a:gd name="csX0" fmla="*/ 6434495 w 7499367"/>
                <a:gd name="csY0" fmla="*/ 0 h 3105909"/>
                <a:gd name="csX1" fmla="*/ 6362154 w 7499367"/>
                <a:gd name="csY1" fmla="*/ 2470003 h 3105909"/>
                <a:gd name="csX2" fmla="*/ 7499367 w 7499367"/>
                <a:gd name="csY2" fmla="*/ 2471195 h 3105909"/>
                <a:gd name="csX3" fmla="*/ 7452038 w 7499367"/>
                <a:gd name="csY3" fmla="*/ 3082760 h 3105909"/>
                <a:gd name="csX4" fmla="*/ 0 w 7499367"/>
                <a:gd name="csY4" fmla="*/ 3105909 h 3105909"/>
                <a:gd name="csX5" fmla="*/ 6434495 w 7499367"/>
                <a:gd name="csY5" fmla="*/ 0 h 3105909"/>
                <a:gd name="csX0" fmla="*/ 6434495 w 7453068"/>
                <a:gd name="csY0" fmla="*/ 0 h 3105909"/>
                <a:gd name="csX1" fmla="*/ 6362154 w 7453068"/>
                <a:gd name="csY1" fmla="*/ 2470003 h 3105909"/>
                <a:gd name="csX2" fmla="*/ 7453068 w 7453068"/>
                <a:gd name="csY2" fmla="*/ 2476982 h 3105909"/>
                <a:gd name="csX3" fmla="*/ 7452038 w 7453068"/>
                <a:gd name="csY3" fmla="*/ 3082760 h 3105909"/>
                <a:gd name="csX4" fmla="*/ 0 w 7453068"/>
                <a:gd name="csY4" fmla="*/ 3105909 h 3105909"/>
                <a:gd name="csX5" fmla="*/ 6434495 w 7453068"/>
                <a:gd name="csY5" fmla="*/ 0 h 3105909"/>
                <a:gd name="csX0" fmla="*/ 6434495 w 7470430"/>
                <a:gd name="csY0" fmla="*/ 0 h 3105909"/>
                <a:gd name="csX1" fmla="*/ 6362154 w 7470430"/>
                <a:gd name="csY1" fmla="*/ 2470003 h 3105909"/>
                <a:gd name="csX2" fmla="*/ 7470430 w 7470430"/>
                <a:gd name="csY2" fmla="*/ 2476982 h 3105909"/>
                <a:gd name="csX3" fmla="*/ 7452038 w 7470430"/>
                <a:gd name="csY3" fmla="*/ 3082760 h 3105909"/>
                <a:gd name="csX4" fmla="*/ 0 w 7470430"/>
                <a:gd name="csY4" fmla="*/ 3105909 h 3105909"/>
                <a:gd name="csX5" fmla="*/ 6434495 w 7470430"/>
                <a:gd name="csY5" fmla="*/ 0 h 3105909"/>
                <a:gd name="csX0" fmla="*/ 6434495 w 7452053"/>
                <a:gd name="csY0" fmla="*/ 0 h 3105909"/>
                <a:gd name="csX1" fmla="*/ 6362154 w 7452053"/>
                <a:gd name="csY1" fmla="*/ 2470003 h 3105909"/>
                <a:gd name="csX2" fmla="*/ 7447281 w 7452053"/>
                <a:gd name="csY2" fmla="*/ 2471195 h 3105909"/>
                <a:gd name="csX3" fmla="*/ 7452038 w 7452053"/>
                <a:gd name="csY3" fmla="*/ 3082760 h 3105909"/>
                <a:gd name="csX4" fmla="*/ 0 w 7452053"/>
                <a:gd name="csY4" fmla="*/ 3105909 h 3105909"/>
                <a:gd name="csX5" fmla="*/ 6434495 w 7452053"/>
                <a:gd name="csY5" fmla="*/ 0 h 3105909"/>
                <a:gd name="csX0" fmla="*/ 6434495 w 7458855"/>
                <a:gd name="csY0" fmla="*/ 0 h 3105909"/>
                <a:gd name="csX1" fmla="*/ 6362154 w 7458855"/>
                <a:gd name="csY1" fmla="*/ 2470003 h 3105909"/>
                <a:gd name="csX2" fmla="*/ 7458855 w 7458855"/>
                <a:gd name="csY2" fmla="*/ 2465407 h 3105909"/>
                <a:gd name="csX3" fmla="*/ 7452038 w 7458855"/>
                <a:gd name="csY3" fmla="*/ 3082760 h 3105909"/>
                <a:gd name="csX4" fmla="*/ 0 w 7458855"/>
                <a:gd name="csY4" fmla="*/ 3105909 h 3105909"/>
                <a:gd name="csX5" fmla="*/ 6434495 w 7458855"/>
                <a:gd name="csY5" fmla="*/ 0 h 31059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458855" h="3105909">
                  <a:moveTo>
                    <a:pt x="6434495" y="0"/>
                  </a:moveTo>
                  <a:lnTo>
                    <a:pt x="6362154" y="2470003"/>
                  </a:lnTo>
                  <a:lnTo>
                    <a:pt x="7458855" y="2465407"/>
                  </a:lnTo>
                  <a:cubicBezTo>
                    <a:pt x="7458512" y="2663475"/>
                    <a:pt x="7452381" y="2884692"/>
                    <a:pt x="7452038" y="3082760"/>
                  </a:cubicBezTo>
                  <a:lnTo>
                    <a:pt x="0" y="3105909"/>
                  </a:lnTo>
                  <a:lnTo>
                    <a:pt x="6434495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603050C-A604-53EB-889D-14EA29B2DB3B}"/>
                    </a:ext>
                  </a:extLst>
                </p:cNvPr>
                <p:cNvSpPr txBox="1"/>
                <p:nvPr/>
              </p:nvSpPr>
              <p:spPr>
                <a:xfrm>
                  <a:off x="7494047" y="3009816"/>
                  <a:ext cx="94795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sz="3200" b="0" i="1">
                      <a:latin typeface="Cambria Math" panose="02040503050406030204" pitchFamily="18" charset="0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603050C-A604-53EB-889D-14EA29B2DB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4047" y="3009816"/>
                  <a:ext cx="947952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2435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38726-D09E-8200-289C-C723BB85F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8ACADE-8AE5-A067-C5E1-21AE79354D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shaded shape: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25A68FC-E470-E407-85B4-D67F5C2C641E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37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25A68FC-E470-E407-85B4-D67F5C2C64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9C7B442-5BC3-743A-4E93-1244983504FB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9C7B442-5BC3-743A-4E93-1244983504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2D733C00-4E9B-130C-5682-16F45FB8CD57}"/>
              </a:ext>
            </a:extLst>
          </p:cNvPr>
          <p:cNvGrpSpPr/>
          <p:nvPr/>
        </p:nvGrpSpPr>
        <p:grpSpPr>
          <a:xfrm>
            <a:off x="529179" y="1031318"/>
            <a:ext cx="8711808" cy="3759440"/>
            <a:chOff x="402179" y="1031318"/>
            <a:chExt cx="8711808" cy="375944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7D61B3F-CDED-ED2D-E83D-101464D650E3}"/>
                </a:ext>
              </a:extLst>
            </p:cNvPr>
            <p:cNvSpPr/>
            <p:nvPr/>
          </p:nvSpPr>
          <p:spPr>
            <a:xfrm>
              <a:off x="1581912" y="1031318"/>
              <a:ext cx="7430243" cy="3242935"/>
            </a:xfrm>
            <a:custGeom>
              <a:avLst/>
              <a:gdLst>
                <a:gd name="csX0" fmla="*/ 0 w 8133733"/>
                <a:gd name="csY0" fmla="*/ 0 h 1234503"/>
                <a:gd name="csX1" fmla="*/ 8133733 w 8133733"/>
                <a:gd name="csY1" fmla="*/ 0 h 1234503"/>
                <a:gd name="csX2" fmla="*/ 8133733 w 8133733"/>
                <a:gd name="csY2" fmla="*/ 1234503 h 1234503"/>
                <a:gd name="csX3" fmla="*/ 0 w 8133733"/>
                <a:gd name="csY3" fmla="*/ 1234503 h 1234503"/>
                <a:gd name="csX4" fmla="*/ 0 w 8133733"/>
                <a:gd name="csY4" fmla="*/ 0 h 1234503"/>
                <a:gd name="csX0" fmla="*/ 0 w 8133733"/>
                <a:gd name="csY0" fmla="*/ 244 h 1234747"/>
                <a:gd name="csX1" fmla="*/ 573985 w 8133733"/>
                <a:gd name="csY1" fmla="*/ 22631 h 1234747"/>
                <a:gd name="csX2" fmla="*/ 8133733 w 8133733"/>
                <a:gd name="csY2" fmla="*/ 244 h 1234747"/>
                <a:gd name="csX3" fmla="*/ 8133733 w 8133733"/>
                <a:gd name="csY3" fmla="*/ 1234747 h 1234747"/>
                <a:gd name="csX4" fmla="*/ 0 w 8133733"/>
                <a:gd name="csY4" fmla="*/ 1234747 h 1234747"/>
                <a:gd name="csX5" fmla="*/ 0 w 8133733"/>
                <a:gd name="csY5" fmla="*/ 244 h 1234747"/>
                <a:gd name="csX0" fmla="*/ 0 w 8133733"/>
                <a:gd name="csY0" fmla="*/ 244 h 1234747"/>
                <a:gd name="csX1" fmla="*/ 573985 w 8133733"/>
                <a:gd name="csY1" fmla="*/ 22631 h 1234747"/>
                <a:gd name="csX2" fmla="*/ 8133733 w 8133733"/>
                <a:gd name="csY2" fmla="*/ 244 h 1234747"/>
                <a:gd name="csX3" fmla="*/ 8133733 w 8133733"/>
                <a:gd name="csY3" fmla="*/ 1234747 h 1234747"/>
                <a:gd name="csX4" fmla="*/ 0 w 8133733"/>
                <a:gd name="csY4" fmla="*/ 1234747 h 1234747"/>
                <a:gd name="csX5" fmla="*/ 0 w 8133733"/>
                <a:gd name="csY5" fmla="*/ 244 h 1234747"/>
                <a:gd name="csX0" fmla="*/ 0 w 8133733"/>
                <a:gd name="csY0" fmla="*/ 2945 h 1237448"/>
                <a:gd name="csX1" fmla="*/ 573985 w 8133733"/>
                <a:gd name="csY1" fmla="*/ 25332 h 1237448"/>
                <a:gd name="csX2" fmla="*/ 8133733 w 8133733"/>
                <a:gd name="csY2" fmla="*/ 2945 h 1237448"/>
                <a:gd name="csX3" fmla="*/ 8133733 w 8133733"/>
                <a:gd name="csY3" fmla="*/ 1237448 h 1237448"/>
                <a:gd name="csX4" fmla="*/ 0 w 8133733"/>
                <a:gd name="csY4" fmla="*/ 1237448 h 1237448"/>
                <a:gd name="csX5" fmla="*/ 0 w 8133733"/>
                <a:gd name="csY5" fmla="*/ 2945 h 1237448"/>
                <a:gd name="csX0" fmla="*/ 0 w 8133733"/>
                <a:gd name="csY0" fmla="*/ 3029158 h 4263661"/>
                <a:gd name="csX1" fmla="*/ 573985 w 8133733"/>
                <a:gd name="csY1" fmla="*/ 3051545 h 4263661"/>
                <a:gd name="csX2" fmla="*/ 6836562 w 8133733"/>
                <a:gd name="csY2" fmla="*/ 0 h 4263661"/>
                <a:gd name="csX3" fmla="*/ 8133733 w 8133733"/>
                <a:gd name="csY3" fmla="*/ 3029158 h 4263661"/>
                <a:gd name="csX4" fmla="*/ 8133733 w 8133733"/>
                <a:gd name="csY4" fmla="*/ 4263661 h 4263661"/>
                <a:gd name="csX5" fmla="*/ 0 w 8133733"/>
                <a:gd name="csY5" fmla="*/ 4263661 h 4263661"/>
                <a:gd name="csX6" fmla="*/ 0 w 8133733"/>
                <a:gd name="csY6" fmla="*/ 3029158 h 4263661"/>
                <a:gd name="csX0" fmla="*/ 0 w 8133733"/>
                <a:gd name="csY0" fmla="*/ 3029158 h 4263661"/>
                <a:gd name="csX1" fmla="*/ 573985 w 8133733"/>
                <a:gd name="csY1" fmla="*/ 3051545 h 4263661"/>
                <a:gd name="csX2" fmla="*/ 6836562 w 8133733"/>
                <a:gd name="csY2" fmla="*/ 0 h 4263661"/>
                <a:gd name="csX3" fmla="*/ 8133733 w 8133733"/>
                <a:gd name="csY3" fmla="*/ 3029158 h 4263661"/>
                <a:gd name="csX4" fmla="*/ 8133733 w 8133733"/>
                <a:gd name="csY4" fmla="*/ 4263661 h 4263661"/>
                <a:gd name="csX5" fmla="*/ 0 w 8133733"/>
                <a:gd name="csY5" fmla="*/ 4263661 h 4263661"/>
                <a:gd name="csX6" fmla="*/ 0 w 8133733"/>
                <a:gd name="csY6" fmla="*/ 3029158 h 4263661"/>
                <a:gd name="csX0" fmla="*/ 0 w 8133733"/>
                <a:gd name="csY0" fmla="*/ 3029158 h 4263661"/>
                <a:gd name="csX1" fmla="*/ 573985 w 8133733"/>
                <a:gd name="csY1" fmla="*/ 3051545 h 4263661"/>
                <a:gd name="csX2" fmla="*/ 6836562 w 8133733"/>
                <a:gd name="csY2" fmla="*/ 0 h 4263661"/>
                <a:gd name="csX3" fmla="*/ 8133733 w 8133733"/>
                <a:gd name="csY3" fmla="*/ 3029158 h 4263661"/>
                <a:gd name="csX4" fmla="*/ 8133733 w 8133733"/>
                <a:gd name="csY4" fmla="*/ 4263661 h 4263661"/>
                <a:gd name="csX5" fmla="*/ 0 w 8133733"/>
                <a:gd name="csY5" fmla="*/ 4263661 h 4263661"/>
                <a:gd name="csX6" fmla="*/ 0 w 8133733"/>
                <a:gd name="csY6" fmla="*/ 3029158 h 4263661"/>
                <a:gd name="csX0" fmla="*/ 0 w 8133733"/>
                <a:gd name="csY0" fmla="*/ 3029158 h 4263661"/>
                <a:gd name="csX1" fmla="*/ 573985 w 8133733"/>
                <a:gd name="csY1" fmla="*/ 3051545 h 4263661"/>
                <a:gd name="csX2" fmla="*/ 6836562 w 8133733"/>
                <a:gd name="csY2" fmla="*/ 0 h 4263661"/>
                <a:gd name="csX3" fmla="*/ 8112468 w 8133733"/>
                <a:gd name="csY3" fmla="*/ 3018525 h 4263661"/>
                <a:gd name="csX4" fmla="*/ 8133733 w 8133733"/>
                <a:gd name="csY4" fmla="*/ 4263661 h 4263661"/>
                <a:gd name="csX5" fmla="*/ 0 w 8133733"/>
                <a:gd name="csY5" fmla="*/ 4263661 h 4263661"/>
                <a:gd name="csX6" fmla="*/ 0 w 8133733"/>
                <a:gd name="csY6" fmla="*/ 3029158 h 4263661"/>
                <a:gd name="csX0" fmla="*/ 0 w 8133733"/>
                <a:gd name="csY0" fmla="*/ 3029158 h 4263661"/>
                <a:gd name="csX1" fmla="*/ 573985 w 8133733"/>
                <a:gd name="csY1" fmla="*/ 3051545 h 4263661"/>
                <a:gd name="csX2" fmla="*/ 6836562 w 8133733"/>
                <a:gd name="csY2" fmla="*/ 0 h 4263661"/>
                <a:gd name="csX3" fmla="*/ 7166171 w 8133733"/>
                <a:gd name="csY3" fmla="*/ 3019648 h 4263661"/>
                <a:gd name="csX4" fmla="*/ 8112468 w 8133733"/>
                <a:gd name="csY4" fmla="*/ 3018525 h 4263661"/>
                <a:gd name="csX5" fmla="*/ 8133733 w 8133733"/>
                <a:gd name="csY5" fmla="*/ 4263661 h 4263661"/>
                <a:gd name="csX6" fmla="*/ 0 w 8133733"/>
                <a:gd name="csY6" fmla="*/ 4263661 h 4263661"/>
                <a:gd name="csX7" fmla="*/ 0 w 8133733"/>
                <a:gd name="csY7" fmla="*/ 3029158 h 4263661"/>
                <a:gd name="csX0" fmla="*/ 0 w 8133733"/>
                <a:gd name="csY0" fmla="*/ 3029158 h 4263661"/>
                <a:gd name="csX1" fmla="*/ 573985 w 8133733"/>
                <a:gd name="csY1" fmla="*/ 3051545 h 4263661"/>
                <a:gd name="csX2" fmla="*/ 6836562 w 8133733"/>
                <a:gd name="csY2" fmla="*/ 0 h 4263661"/>
                <a:gd name="csX3" fmla="*/ 7166171 w 8133733"/>
                <a:gd name="csY3" fmla="*/ 3019648 h 4263661"/>
                <a:gd name="csX4" fmla="*/ 8112468 w 8133733"/>
                <a:gd name="csY4" fmla="*/ 3018525 h 4263661"/>
                <a:gd name="csX5" fmla="*/ 8133733 w 8133733"/>
                <a:gd name="csY5" fmla="*/ 4263661 h 4263661"/>
                <a:gd name="csX6" fmla="*/ 0 w 8133733"/>
                <a:gd name="csY6" fmla="*/ 4263661 h 4263661"/>
                <a:gd name="csX7" fmla="*/ 0 w 8133733"/>
                <a:gd name="csY7" fmla="*/ 3029158 h 4263661"/>
                <a:gd name="csX0" fmla="*/ 0 w 8133733"/>
                <a:gd name="csY0" fmla="*/ 1987167 h 3221670"/>
                <a:gd name="csX1" fmla="*/ 573985 w 8133733"/>
                <a:gd name="csY1" fmla="*/ 2009554 h 3221670"/>
                <a:gd name="csX2" fmla="*/ 7123641 w 8133733"/>
                <a:gd name="csY2" fmla="*/ 0 h 3221670"/>
                <a:gd name="csX3" fmla="*/ 7166171 w 8133733"/>
                <a:gd name="csY3" fmla="*/ 1977657 h 3221670"/>
                <a:gd name="csX4" fmla="*/ 8112468 w 8133733"/>
                <a:gd name="csY4" fmla="*/ 1976534 h 3221670"/>
                <a:gd name="csX5" fmla="*/ 8133733 w 8133733"/>
                <a:gd name="csY5" fmla="*/ 3221670 h 3221670"/>
                <a:gd name="csX6" fmla="*/ 0 w 8133733"/>
                <a:gd name="csY6" fmla="*/ 3221670 h 3221670"/>
                <a:gd name="csX7" fmla="*/ 0 w 8133733"/>
                <a:gd name="csY7" fmla="*/ 1987167 h 3221670"/>
                <a:gd name="csX0" fmla="*/ 0 w 8133733"/>
                <a:gd name="csY0" fmla="*/ 1987167 h 3221670"/>
                <a:gd name="csX1" fmla="*/ 573985 w 8133733"/>
                <a:gd name="csY1" fmla="*/ 2009554 h 3221670"/>
                <a:gd name="csX2" fmla="*/ 7123641 w 8133733"/>
                <a:gd name="csY2" fmla="*/ 0 h 3221670"/>
                <a:gd name="csX3" fmla="*/ 7166171 w 8133733"/>
                <a:gd name="csY3" fmla="*/ 1977657 h 3221670"/>
                <a:gd name="csX4" fmla="*/ 8112468 w 8133733"/>
                <a:gd name="csY4" fmla="*/ 1976534 h 3221670"/>
                <a:gd name="csX5" fmla="*/ 8133733 w 8133733"/>
                <a:gd name="csY5" fmla="*/ 3221670 h 3221670"/>
                <a:gd name="csX6" fmla="*/ 0 w 8133733"/>
                <a:gd name="csY6" fmla="*/ 3221670 h 3221670"/>
                <a:gd name="csX7" fmla="*/ 0 w 8133733"/>
                <a:gd name="csY7" fmla="*/ 1987167 h 3221670"/>
                <a:gd name="csX0" fmla="*/ 0 w 8133733"/>
                <a:gd name="csY0" fmla="*/ 2008432 h 3242935"/>
                <a:gd name="csX1" fmla="*/ 573985 w 8133733"/>
                <a:gd name="csY1" fmla="*/ 2030819 h 3242935"/>
                <a:gd name="csX2" fmla="*/ 7198069 w 8133733"/>
                <a:gd name="csY2" fmla="*/ 0 h 3242935"/>
                <a:gd name="csX3" fmla="*/ 7166171 w 8133733"/>
                <a:gd name="csY3" fmla="*/ 1998922 h 3242935"/>
                <a:gd name="csX4" fmla="*/ 8112468 w 8133733"/>
                <a:gd name="csY4" fmla="*/ 1997799 h 3242935"/>
                <a:gd name="csX5" fmla="*/ 8133733 w 8133733"/>
                <a:gd name="csY5" fmla="*/ 3242935 h 3242935"/>
                <a:gd name="csX6" fmla="*/ 0 w 8133733"/>
                <a:gd name="csY6" fmla="*/ 3242935 h 3242935"/>
                <a:gd name="csX7" fmla="*/ 0 w 8133733"/>
                <a:gd name="csY7" fmla="*/ 2008432 h 3242935"/>
                <a:gd name="csX0" fmla="*/ 0 w 8133733"/>
                <a:gd name="csY0" fmla="*/ 2008432 h 3242935"/>
                <a:gd name="csX1" fmla="*/ 573985 w 8133733"/>
                <a:gd name="csY1" fmla="*/ 2030819 h 3242935"/>
                <a:gd name="csX2" fmla="*/ 7198069 w 8133733"/>
                <a:gd name="csY2" fmla="*/ 0 h 3242935"/>
                <a:gd name="csX3" fmla="*/ 7166171 w 8133733"/>
                <a:gd name="csY3" fmla="*/ 1998922 h 3242935"/>
                <a:gd name="csX4" fmla="*/ 8112468 w 8133733"/>
                <a:gd name="csY4" fmla="*/ 1997799 h 3242935"/>
                <a:gd name="csX5" fmla="*/ 8133733 w 8133733"/>
                <a:gd name="csY5" fmla="*/ 3242935 h 3242935"/>
                <a:gd name="csX6" fmla="*/ 0 w 8133733"/>
                <a:gd name="csY6" fmla="*/ 3242935 h 3242935"/>
                <a:gd name="csX7" fmla="*/ 0 w 8133733"/>
                <a:gd name="csY7" fmla="*/ 2008432 h 3242935"/>
                <a:gd name="csX0" fmla="*/ 0 w 8133733"/>
                <a:gd name="csY0" fmla="*/ 2008432 h 3242935"/>
                <a:gd name="csX1" fmla="*/ 544646 w 8133733"/>
                <a:gd name="csY1" fmla="*/ 2001480 h 3242935"/>
                <a:gd name="csX2" fmla="*/ 7198069 w 8133733"/>
                <a:gd name="csY2" fmla="*/ 0 h 3242935"/>
                <a:gd name="csX3" fmla="*/ 7166171 w 8133733"/>
                <a:gd name="csY3" fmla="*/ 1998922 h 3242935"/>
                <a:gd name="csX4" fmla="*/ 8112468 w 8133733"/>
                <a:gd name="csY4" fmla="*/ 1997799 h 3242935"/>
                <a:gd name="csX5" fmla="*/ 8133733 w 8133733"/>
                <a:gd name="csY5" fmla="*/ 3242935 h 3242935"/>
                <a:gd name="csX6" fmla="*/ 0 w 8133733"/>
                <a:gd name="csY6" fmla="*/ 3242935 h 3242935"/>
                <a:gd name="csX7" fmla="*/ 0 w 8133733"/>
                <a:gd name="csY7" fmla="*/ 2008432 h 3242935"/>
                <a:gd name="csX0" fmla="*/ 0 w 8133733"/>
                <a:gd name="csY0" fmla="*/ 2008432 h 3242935"/>
                <a:gd name="csX1" fmla="*/ 2456573 w 8133733"/>
                <a:gd name="csY1" fmla="*/ 1952582 h 3242935"/>
                <a:gd name="csX2" fmla="*/ 7198069 w 8133733"/>
                <a:gd name="csY2" fmla="*/ 0 h 3242935"/>
                <a:gd name="csX3" fmla="*/ 7166171 w 8133733"/>
                <a:gd name="csY3" fmla="*/ 1998922 h 3242935"/>
                <a:gd name="csX4" fmla="*/ 8112468 w 8133733"/>
                <a:gd name="csY4" fmla="*/ 1997799 h 3242935"/>
                <a:gd name="csX5" fmla="*/ 8133733 w 8133733"/>
                <a:gd name="csY5" fmla="*/ 3242935 h 3242935"/>
                <a:gd name="csX6" fmla="*/ 0 w 8133733"/>
                <a:gd name="csY6" fmla="*/ 3242935 h 3242935"/>
                <a:gd name="csX7" fmla="*/ 0 w 8133733"/>
                <a:gd name="csY7" fmla="*/ 2008432 h 3242935"/>
                <a:gd name="csX0" fmla="*/ 0 w 8133733"/>
                <a:gd name="csY0" fmla="*/ 2008432 h 3242935"/>
                <a:gd name="csX1" fmla="*/ 2466353 w 8133733"/>
                <a:gd name="csY1" fmla="*/ 1977032 h 3242935"/>
                <a:gd name="csX2" fmla="*/ 7198069 w 8133733"/>
                <a:gd name="csY2" fmla="*/ 0 h 3242935"/>
                <a:gd name="csX3" fmla="*/ 7166171 w 8133733"/>
                <a:gd name="csY3" fmla="*/ 1998922 h 3242935"/>
                <a:gd name="csX4" fmla="*/ 8112468 w 8133733"/>
                <a:gd name="csY4" fmla="*/ 1997799 h 3242935"/>
                <a:gd name="csX5" fmla="*/ 8133733 w 8133733"/>
                <a:gd name="csY5" fmla="*/ 3242935 h 3242935"/>
                <a:gd name="csX6" fmla="*/ 0 w 8133733"/>
                <a:gd name="csY6" fmla="*/ 3242935 h 3242935"/>
                <a:gd name="csX7" fmla="*/ 0 w 8133733"/>
                <a:gd name="csY7" fmla="*/ 2008432 h 3242935"/>
                <a:gd name="csX0" fmla="*/ 0 w 8133733"/>
                <a:gd name="csY0" fmla="*/ 2008432 h 3242935"/>
                <a:gd name="csX1" fmla="*/ 2466353 w 8133733"/>
                <a:gd name="csY1" fmla="*/ 1977032 h 3242935"/>
                <a:gd name="csX2" fmla="*/ 7198069 w 8133733"/>
                <a:gd name="csY2" fmla="*/ 0 h 3242935"/>
                <a:gd name="csX3" fmla="*/ 7166171 w 8133733"/>
                <a:gd name="csY3" fmla="*/ 1998922 h 3242935"/>
                <a:gd name="csX4" fmla="*/ 8112468 w 8133733"/>
                <a:gd name="csY4" fmla="*/ 1997799 h 3242935"/>
                <a:gd name="csX5" fmla="*/ 8133733 w 8133733"/>
                <a:gd name="csY5" fmla="*/ 3242935 h 3242935"/>
                <a:gd name="csX6" fmla="*/ 0 w 8133733"/>
                <a:gd name="csY6" fmla="*/ 3242935 h 3242935"/>
                <a:gd name="csX7" fmla="*/ 0 w 8133733"/>
                <a:gd name="csY7" fmla="*/ 2008432 h 3242935"/>
                <a:gd name="csX0" fmla="*/ 0 w 8133733"/>
                <a:gd name="csY0" fmla="*/ 2008432 h 3242935"/>
                <a:gd name="csX1" fmla="*/ 2466353 w 8133733"/>
                <a:gd name="csY1" fmla="*/ 1977032 h 3242935"/>
                <a:gd name="csX2" fmla="*/ 7198069 w 8133733"/>
                <a:gd name="csY2" fmla="*/ 0 h 3242935"/>
                <a:gd name="csX3" fmla="*/ 7166171 w 8133733"/>
                <a:gd name="csY3" fmla="*/ 1998922 h 3242935"/>
                <a:gd name="csX4" fmla="*/ 8112468 w 8133733"/>
                <a:gd name="csY4" fmla="*/ 1997799 h 3242935"/>
                <a:gd name="csX5" fmla="*/ 8133733 w 8133733"/>
                <a:gd name="csY5" fmla="*/ 3242935 h 3242935"/>
                <a:gd name="csX6" fmla="*/ 0 w 8133733"/>
                <a:gd name="csY6" fmla="*/ 3242935 h 3242935"/>
                <a:gd name="csX7" fmla="*/ 0 w 8133733"/>
                <a:gd name="csY7" fmla="*/ 2008432 h 32429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8133733" h="3242935">
                  <a:moveTo>
                    <a:pt x="0" y="2008432"/>
                  </a:moveTo>
                  <a:cubicBezTo>
                    <a:pt x="2474884" y="1983296"/>
                    <a:pt x="15918" y="2007059"/>
                    <a:pt x="2466353" y="1977032"/>
                  </a:cubicBezTo>
                  <a:lnTo>
                    <a:pt x="7198069" y="0"/>
                  </a:lnTo>
                  <a:cubicBezTo>
                    <a:pt x="7166171" y="1945758"/>
                    <a:pt x="7198068" y="-21264"/>
                    <a:pt x="7166171" y="1998922"/>
                  </a:cubicBezTo>
                  <a:lnTo>
                    <a:pt x="8112468" y="1997799"/>
                  </a:lnTo>
                  <a:lnTo>
                    <a:pt x="8133733" y="3242935"/>
                  </a:lnTo>
                  <a:lnTo>
                    <a:pt x="0" y="3242935"/>
                  </a:lnTo>
                  <a:lnTo>
                    <a:pt x="0" y="2008432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19BDBE2-AC09-ECA1-A061-481D86D88017}"/>
                    </a:ext>
                  </a:extLst>
                </p:cNvPr>
                <p:cNvSpPr txBox="1"/>
                <p:nvPr/>
              </p:nvSpPr>
              <p:spPr>
                <a:xfrm>
                  <a:off x="8180452" y="1767154"/>
                  <a:ext cx="831703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19BDBE2-AC09-ECA1-A061-481D86D880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0452" y="1767154"/>
                  <a:ext cx="831703" cy="4308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91F8C03-F485-7E80-5075-86CD359D4954}"/>
                    </a:ext>
                  </a:extLst>
                </p:cNvPr>
                <p:cNvSpPr txBox="1"/>
                <p:nvPr/>
              </p:nvSpPr>
              <p:spPr>
                <a:xfrm>
                  <a:off x="2284412" y="2620827"/>
                  <a:ext cx="831703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91F8C03-F485-7E80-5075-86CD359D49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2620827"/>
                  <a:ext cx="831703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DBBB92E-560F-1FA4-6DD9-FBB8600BBDC5}"/>
                    </a:ext>
                  </a:extLst>
                </p:cNvPr>
                <p:cNvSpPr txBox="1"/>
                <p:nvPr/>
              </p:nvSpPr>
              <p:spPr>
                <a:xfrm>
                  <a:off x="8282284" y="2563142"/>
                  <a:ext cx="831703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DBBB92E-560F-1FA4-6DD9-FBB8600BBD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2284" y="2563142"/>
                  <a:ext cx="831703" cy="43088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A85519F-D86D-A156-367D-36F26B7D1F24}"/>
                    </a:ext>
                  </a:extLst>
                </p:cNvPr>
                <p:cNvSpPr txBox="1"/>
                <p:nvPr/>
              </p:nvSpPr>
              <p:spPr>
                <a:xfrm>
                  <a:off x="4575250" y="4359871"/>
                  <a:ext cx="103047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A85519F-D86D-A156-367D-36F26B7D1F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5250" y="4359871"/>
                  <a:ext cx="1030475" cy="43088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848C301-A771-D7FE-4363-A928C165514D}"/>
                    </a:ext>
                  </a:extLst>
                </p:cNvPr>
                <p:cNvSpPr txBox="1"/>
                <p:nvPr/>
              </p:nvSpPr>
              <p:spPr>
                <a:xfrm>
                  <a:off x="402179" y="3429000"/>
                  <a:ext cx="1104213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2.5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848C301-A771-D7FE-4363-A928C16551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179" y="3429000"/>
                  <a:ext cx="1104213" cy="43088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6A7DC4C5-5BFB-0B1D-6E3C-636EE651EA6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49335" y="3010022"/>
              <a:ext cx="4140000" cy="21890"/>
            </a:xfrm>
            <a:prstGeom prst="straightConnector1">
              <a:avLst/>
            </a:prstGeom>
            <a:ln w="19050">
              <a:solidFill>
                <a:schemeClr val="bg1">
                  <a:lumMod val="9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L-Shape 20">
              <a:extLst>
                <a:ext uri="{FF2B5EF4-FFF2-40B4-BE49-F238E27FC236}">
                  <a16:creationId xmlns:a16="http://schemas.microsoft.com/office/drawing/2014/main" id="{EB9E1678-EF44-4320-2989-A4B8666FD8F4}"/>
                </a:ext>
              </a:extLst>
            </p:cNvPr>
            <p:cNvSpPr/>
            <p:nvPr/>
          </p:nvSpPr>
          <p:spPr>
            <a:xfrm rot="5400000">
              <a:off x="7882424" y="2778585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77725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5440F-920A-C81B-BDD7-ECB9FEFAA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750877-D136-A213-943F-76C0C9F8D43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shaded shape: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988BC5C-E93F-D7CA-E97D-394A6B42D054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375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988BC5C-E93F-D7CA-E97D-394A6B42D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7CE9ECB-06E0-915B-EFE8-25FE9D7ED4FB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7CE9ECB-06E0-915B-EFE8-25FE9D7ED4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D8F33A60-0F80-6DBF-80E5-932FF8C4D221}"/>
              </a:ext>
            </a:extLst>
          </p:cNvPr>
          <p:cNvGrpSpPr/>
          <p:nvPr/>
        </p:nvGrpSpPr>
        <p:grpSpPr>
          <a:xfrm>
            <a:off x="680093" y="1335696"/>
            <a:ext cx="8155562" cy="3736836"/>
            <a:chOff x="488707" y="1019338"/>
            <a:chExt cx="8155562" cy="3736836"/>
          </a:xfrm>
        </p:grpSpPr>
        <p:sp>
          <p:nvSpPr>
            <p:cNvPr id="13" name="Pentagon 12">
              <a:extLst>
                <a:ext uri="{FF2B5EF4-FFF2-40B4-BE49-F238E27FC236}">
                  <a16:creationId xmlns:a16="http://schemas.microsoft.com/office/drawing/2014/main" id="{B0019C5F-3D5E-1C1A-8469-7EC01C329A79}"/>
                </a:ext>
              </a:extLst>
            </p:cNvPr>
            <p:cNvSpPr/>
            <p:nvPr/>
          </p:nvSpPr>
          <p:spPr>
            <a:xfrm>
              <a:off x="1654477" y="1019338"/>
              <a:ext cx="6989792" cy="3323961"/>
            </a:xfrm>
            <a:custGeom>
              <a:avLst/>
              <a:gdLst>
                <a:gd name="csX0" fmla="*/ 1 w 701748"/>
                <a:gd name="csY0" fmla="*/ 326073 h 853673"/>
                <a:gd name="csX1" fmla="*/ 350874 w 701748"/>
                <a:gd name="csY1" fmla="*/ 0 h 853673"/>
                <a:gd name="csX2" fmla="*/ 701747 w 701748"/>
                <a:gd name="csY2" fmla="*/ 326073 h 853673"/>
                <a:gd name="csX3" fmla="*/ 567726 w 701748"/>
                <a:gd name="csY3" fmla="*/ 853671 h 853673"/>
                <a:gd name="csX4" fmla="*/ 134022 w 701748"/>
                <a:gd name="csY4" fmla="*/ 853671 h 853673"/>
                <a:gd name="csX5" fmla="*/ 1 w 701748"/>
                <a:gd name="csY5" fmla="*/ 326073 h 853673"/>
                <a:gd name="csX0" fmla="*/ 4756956 w 5458702"/>
                <a:gd name="csY0" fmla="*/ 326073 h 2576145"/>
                <a:gd name="csX1" fmla="*/ 5107829 w 5458702"/>
                <a:gd name="csY1" fmla="*/ 0 h 2576145"/>
                <a:gd name="csX2" fmla="*/ 5458702 w 5458702"/>
                <a:gd name="csY2" fmla="*/ 326073 h 2576145"/>
                <a:gd name="csX3" fmla="*/ 5324681 w 5458702"/>
                <a:gd name="csY3" fmla="*/ 853671 h 2576145"/>
                <a:gd name="csX4" fmla="*/ 0 w 5458702"/>
                <a:gd name="csY4" fmla="*/ 2576145 h 2576145"/>
                <a:gd name="csX5" fmla="*/ 4756956 w 5458702"/>
                <a:gd name="csY5" fmla="*/ 326073 h 2576145"/>
                <a:gd name="csX0" fmla="*/ 3321561 w 5458702"/>
                <a:gd name="csY0" fmla="*/ 0 h 3323961"/>
                <a:gd name="csX1" fmla="*/ 5107829 w 5458702"/>
                <a:gd name="csY1" fmla="*/ 747816 h 3323961"/>
                <a:gd name="csX2" fmla="*/ 5458702 w 5458702"/>
                <a:gd name="csY2" fmla="*/ 1073889 h 3323961"/>
                <a:gd name="csX3" fmla="*/ 5324681 w 5458702"/>
                <a:gd name="csY3" fmla="*/ 1601487 h 3323961"/>
                <a:gd name="csX4" fmla="*/ 0 w 5458702"/>
                <a:gd name="csY4" fmla="*/ 3323961 h 3323961"/>
                <a:gd name="csX5" fmla="*/ 3321561 w 5458702"/>
                <a:gd name="csY5" fmla="*/ 0 h 3323961"/>
                <a:gd name="csX0" fmla="*/ 3321561 w 5458702"/>
                <a:gd name="csY0" fmla="*/ 0 h 3323961"/>
                <a:gd name="csX1" fmla="*/ 5107829 w 5458702"/>
                <a:gd name="csY1" fmla="*/ 747816 h 3323961"/>
                <a:gd name="csX2" fmla="*/ 5458702 w 5458702"/>
                <a:gd name="csY2" fmla="*/ 1073889 h 3323961"/>
                <a:gd name="csX3" fmla="*/ 3304495 w 5458702"/>
                <a:gd name="csY3" fmla="*/ 3313328 h 3323961"/>
                <a:gd name="csX4" fmla="*/ 0 w 5458702"/>
                <a:gd name="csY4" fmla="*/ 3323961 h 3323961"/>
                <a:gd name="csX5" fmla="*/ 3321561 w 5458702"/>
                <a:gd name="csY5" fmla="*/ 0 h 3323961"/>
                <a:gd name="csX0" fmla="*/ 3321561 w 5107829"/>
                <a:gd name="csY0" fmla="*/ 0 h 3323961"/>
                <a:gd name="csX1" fmla="*/ 5107829 w 5107829"/>
                <a:gd name="csY1" fmla="*/ 747816 h 3323961"/>
                <a:gd name="csX2" fmla="*/ 3310925 w 5107829"/>
                <a:gd name="csY2" fmla="*/ 1711842 h 3323961"/>
                <a:gd name="csX3" fmla="*/ 3304495 w 5107829"/>
                <a:gd name="csY3" fmla="*/ 3313328 h 3323961"/>
                <a:gd name="csX4" fmla="*/ 0 w 5107829"/>
                <a:gd name="csY4" fmla="*/ 3323961 h 3323961"/>
                <a:gd name="csX5" fmla="*/ 3321561 w 5107829"/>
                <a:gd name="csY5" fmla="*/ 0 h 3323961"/>
                <a:gd name="csX0" fmla="*/ 3321561 w 5107829"/>
                <a:gd name="csY0" fmla="*/ 0 h 3323961"/>
                <a:gd name="csX1" fmla="*/ 5107829 w 5107829"/>
                <a:gd name="csY1" fmla="*/ 747816 h 3323961"/>
                <a:gd name="csX2" fmla="*/ 3310925 w 5107829"/>
                <a:gd name="csY2" fmla="*/ 1637414 h 3323961"/>
                <a:gd name="csX3" fmla="*/ 3304495 w 5107829"/>
                <a:gd name="csY3" fmla="*/ 3313328 h 3323961"/>
                <a:gd name="csX4" fmla="*/ 0 w 5107829"/>
                <a:gd name="csY4" fmla="*/ 3323961 h 3323961"/>
                <a:gd name="csX5" fmla="*/ 3321561 w 5107829"/>
                <a:gd name="csY5" fmla="*/ 0 h 3323961"/>
                <a:gd name="csX0" fmla="*/ 3321561 w 6989792"/>
                <a:gd name="csY0" fmla="*/ 0 h 3323961"/>
                <a:gd name="csX1" fmla="*/ 6989792 w 6989792"/>
                <a:gd name="csY1" fmla="*/ 1630318 h 3323961"/>
                <a:gd name="csX2" fmla="*/ 3310925 w 6989792"/>
                <a:gd name="csY2" fmla="*/ 1637414 h 3323961"/>
                <a:gd name="csX3" fmla="*/ 3304495 w 6989792"/>
                <a:gd name="csY3" fmla="*/ 3313328 h 3323961"/>
                <a:gd name="csX4" fmla="*/ 0 w 6989792"/>
                <a:gd name="csY4" fmla="*/ 3323961 h 3323961"/>
                <a:gd name="csX5" fmla="*/ 3321561 w 6989792"/>
                <a:gd name="csY5" fmla="*/ 0 h 33239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6989792" h="3323961">
                  <a:moveTo>
                    <a:pt x="3321561" y="0"/>
                  </a:moveTo>
                  <a:lnTo>
                    <a:pt x="6989792" y="1630318"/>
                  </a:lnTo>
                  <a:lnTo>
                    <a:pt x="3310925" y="1637414"/>
                  </a:lnTo>
                  <a:cubicBezTo>
                    <a:pt x="3308782" y="2171243"/>
                    <a:pt x="3306638" y="2779499"/>
                    <a:pt x="3304495" y="3313328"/>
                  </a:cubicBezTo>
                  <a:lnTo>
                    <a:pt x="0" y="3323961"/>
                  </a:lnTo>
                  <a:lnTo>
                    <a:pt x="3321561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7C80BFE-CEC8-80E9-C4EE-E48B4ED3C113}"/>
                    </a:ext>
                  </a:extLst>
                </p:cNvPr>
                <p:cNvSpPr txBox="1"/>
                <p:nvPr/>
              </p:nvSpPr>
              <p:spPr>
                <a:xfrm>
                  <a:off x="4991621" y="3308400"/>
                  <a:ext cx="831703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7C80BFE-CEC8-80E9-C4EE-E48B4ED3C1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1621" y="3308400"/>
                  <a:ext cx="831703" cy="4308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05973B2-509D-11A9-591E-FC6CC333DAAB}"/>
                    </a:ext>
                  </a:extLst>
                </p:cNvPr>
                <p:cNvSpPr txBox="1"/>
                <p:nvPr/>
              </p:nvSpPr>
              <p:spPr>
                <a:xfrm>
                  <a:off x="6210944" y="2681318"/>
                  <a:ext cx="103047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05973B2-509D-11A9-591E-FC6CC333DA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0944" y="2681318"/>
                  <a:ext cx="1030475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6E55232-590E-B989-1272-94457A58424D}"/>
                    </a:ext>
                  </a:extLst>
                </p:cNvPr>
                <p:cNvSpPr txBox="1"/>
                <p:nvPr/>
              </p:nvSpPr>
              <p:spPr>
                <a:xfrm>
                  <a:off x="2820248" y="4325287"/>
                  <a:ext cx="1030475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6E55232-590E-B989-1272-94457A5842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0248" y="4325287"/>
                  <a:ext cx="1030475" cy="43088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2C16553-BADC-3D9D-435A-04EAC86E572D}"/>
                    </a:ext>
                  </a:extLst>
                </p:cNvPr>
                <p:cNvSpPr txBox="1"/>
                <p:nvPr/>
              </p:nvSpPr>
              <p:spPr>
                <a:xfrm>
                  <a:off x="488707" y="2318492"/>
                  <a:ext cx="1030474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2C16553-BADC-3D9D-435A-04EAC86E57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707" y="2318492"/>
                  <a:ext cx="1030474" cy="43088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B5F1F41-7A9A-AF02-0A1E-72DD8EA8A95F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H="1">
              <a:off x="4965402" y="1043799"/>
              <a:ext cx="16918" cy="1612953"/>
            </a:xfrm>
            <a:prstGeom prst="straightConnector1">
              <a:avLst/>
            </a:prstGeom>
            <a:ln w="19050">
              <a:solidFill>
                <a:schemeClr val="bg1">
                  <a:lumMod val="9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L-Shape 20">
              <a:extLst>
                <a:ext uri="{FF2B5EF4-FFF2-40B4-BE49-F238E27FC236}">
                  <a16:creationId xmlns:a16="http://schemas.microsoft.com/office/drawing/2014/main" id="{0CC9AE92-B9CF-CE22-9267-6358ABFA3AAC}"/>
                </a:ext>
              </a:extLst>
            </p:cNvPr>
            <p:cNvSpPr/>
            <p:nvPr/>
          </p:nvSpPr>
          <p:spPr>
            <a:xfrm rot="16200000" flipH="1">
              <a:off x="4991621" y="2425937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D19788C-7708-E634-E570-FD8D47EDE4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43844" y="1019338"/>
              <a:ext cx="0" cy="3348000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L-Shape 18">
              <a:extLst>
                <a:ext uri="{FF2B5EF4-FFF2-40B4-BE49-F238E27FC236}">
                  <a16:creationId xmlns:a16="http://schemas.microsoft.com/office/drawing/2014/main" id="{1998D4D6-F516-B95A-5381-642E8F664D73}"/>
                </a:ext>
              </a:extLst>
            </p:cNvPr>
            <p:cNvSpPr/>
            <p:nvPr/>
          </p:nvSpPr>
          <p:spPr>
            <a:xfrm rot="5400000" flipH="1" flipV="1">
              <a:off x="1654477" y="1019338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5407E11-9760-466D-77A2-01870EE41B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33392" y="1019338"/>
              <a:ext cx="3332010" cy="0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296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A6766-ADB7-4D90-80E1-614AEB406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C7D0C-7A89-AF93-E784-CC99FF517A2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Estimate the area of the triangle: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6AAA190-3DB1-433D-D549-34233306F389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17.5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6AAA190-3DB1-433D-D549-34233306F3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B139C60-CE3C-E681-CC2D-548F16D60BAA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B139C60-CE3C-E681-CC2D-548F16D60B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D930249B-C2E6-AE5C-5406-63FD14BDECAB}"/>
              </a:ext>
            </a:extLst>
          </p:cNvPr>
          <p:cNvGrpSpPr/>
          <p:nvPr/>
        </p:nvGrpSpPr>
        <p:grpSpPr>
          <a:xfrm>
            <a:off x="1345192" y="1062750"/>
            <a:ext cx="6809746" cy="3040296"/>
            <a:chOff x="942236" y="1105854"/>
            <a:chExt cx="6809746" cy="3040296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9DFC55C5-238A-D82D-1B58-BD47298B1210}"/>
                </a:ext>
              </a:extLst>
            </p:cNvPr>
            <p:cNvSpPr/>
            <p:nvPr/>
          </p:nvSpPr>
          <p:spPr>
            <a:xfrm rot="19570946">
              <a:off x="5182699" y="121367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2646AEF-5EE7-332A-5E6F-8D745B376E13}"/>
                    </a:ext>
                  </a:extLst>
                </p:cNvPr>
                <p:cNvSpPr txBox="1"/>
                <p:nvPr/>
              </p:nvSpPr>
              <p:spPr>
                <a:xfrm>
                  <a:off x="6449766" y="2145573"/>
                  <a:ext cx="130221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7.23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2646AEF-5EE7-332A-5E6F-8D745B376E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9766" y="2145573"/>
                  <a:ext cx="1302216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4F53863-C63C-1A38-D797-D5E3B4883FFF}"/>
                    </a:ext>
                  </a:extLst>
                </p:cNvPr>
                <p:cNvSpPr txBox="1"/>
                <p:nvPr/>
              </p:nvSpPr>
              <p:spPr>
                <a:xfrm>
                  <a:off x="2169868" y="1899352"/>
                  <a:ext cx="130221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4.78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4F53863-C63C-1A38-D797-D5E3B4883F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868" y="1899352"/>
                  <a:ext cx="1302216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5F1EC5D-FDB4-91B3-C1F7-161EC038681E}"/>
                </a:ext>
              </a:extLst>
            </p:cNvPr>
            <p:cNvSpPr/>
            <p:nvPr/>
          </p:nvSpPr>
          <p:spPr>
            <a:xfrm>
              <a:off x="942236" y="1105854"/>
              <a:ext cx="6307649" cy="3040296"/>
            </a:xfrm>
            <a:prstGeom prst="triangle">
              <a:avLst>
                <a:gd name="adj" fmla="val 706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9480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9FF60-88BC-3EA3-D7C6-8AF174FFC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E8A59B-1903-8FC4-88A0-D17F5F973AF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CE7758E-F6EB-4723-4BEE-4A729AF5D1FC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10.5 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CE7758E-F6EB-4723-4BEE-4A729AF5D1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580BD2A8-F94D-63DA-7DD5-F95C4CCC9590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580BD2A8-F94D-63DA-7DD5-F95C4CCC95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09F550DC-F28E-9F93-F870-04FC75E7688A}"/>
              </a:ext>
            </a:extLst>
          </p:cNvPr>
          <p:cNvGrpSpPr/>
          <p:nvPr/>
        </p:nvGrpSpPr>
        <p:grpSpPr>
          <a:xfrm>
            <a:off x="1345192" y="1062750"/>
            <a:ext cx="6458688" cy="3040296"/>
            <a:chOff x="942236" y="1105854"/>
            <a:chExt cx="6458688" cy="3040296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18C68FD3-6665-7A9F-2262-7122C39D4373}"/>
                </a:ext>
              </a:extLst>
            </p:cNvPr>
            <p:cNvSpPr/>
            <p:nvPr/>
          </p:nvSpPr>
          <p:spPr>
            <a:xfrm rot="19570946">
              <a:off x="5182699" y="121367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A7F7F8C-9076-9D4A-3A37-154EC1A53A1F}"/>
                    </a:ext>
                  </a:extLst>
                </p:cNvPr>
                <p:cNvSpPr txBox="1"/>
                <p:nvPr/>
              </p:nvSpPr>
              <p:spPr>
                <a:xfrm>
                  <a:off x="6449766" y="2168802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A7F7F8C-9076-9D4A-3A37-154EC1A53A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9766" y="2168802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2A7CFCA-2961-D3F2-0260-2CE633E1B047}"/>
                    </a:ext>
                  </a:extLst>
                </p:cNvPr>
                <p:cNvSpPr txBox="1"/>
                <p:nvPr/>
              </p:nvSpPr>
              <p:spPr>
                <a:xfrm>
                  <a:off x="1881456" y="2133559"/>
                  <a:ext cx="133427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2A7CFCA-2961-D3F2-0260-2CE633E1B0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1456" y="2133559"/>
                  <a:ext cx="1334276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2E90A7B0-117B-6FD4-92E8-AFFEFDC8CDE3}"/>
                </a:ext>
              </a:extLst>
            </p:cNvPr>
            <p:cNvSpPr/>
            <p:nvPr/>
          </p:nvSpPr>
          <p:spPr>
            <a:xfrm>
              <a:off x="942236" y="1105854"/>
              <a:ext cx="6307649" cy="3040296"/>
            </a:xfrm>
            <a:prstGeom prst="triangle">
              <a:avLst>
                <a:gd name="adj" fmla="val 706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7375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7337-1914-F87B-492C-2ABDB62A6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6909695-CF3C-DA96-5412-F1D20DBAF024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3200" dirty="0"/>
                  <a:t>Calculate the area of the triangle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3200" dirty="0"/>
                  <a:t>:</a:t>
                </a:r>
              </a:p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 = 27 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 = 45 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 = 36 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3200" dirty="0"/>
              </a:p>
              <a:p>
                <a:pPr lvl="0">
                  <a:defRPr/>
                </a:pPr>
                <a:r>
                  <a:rPr lang="en-GB" sz="16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000" dirty="0">
                  <a:solidFill>
                    <a:prstClr val="black"/>
                  </a:solidFill>
                </a:endParaRP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6909695-CF3C-DA96-5412-F1D20DBAF0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1602" t="-2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1B3916E-0C2F-FD0C-7DBC-929D81BBEB93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486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1B3916E-0C2F-FD0C-7DBC-929D81BBEB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5079504-A0EF-361A-03B5-3EB0B785E877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5079504-A0EF-361A-03B5-3EB0B785E8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75263939-C5E5-05CF-3D7E-A8D2D7FBB1F0}"/>
              </a:ext>
            </a:extLst>
          </p:cNvPr>
          <p:cNvGrpSpPr/>
          <p:nvPr/>
        </p:nvGrpSpPr>
        <p:grpSpPr>
          <a:xfrm>
            <a:off x="896365" y="570307"/>
            <a:ext cx="7129783" cy="3890796"/>
            <a:chOff x="896365" y="570307"/>
            <a:chExt cx="7129783" cy="3890796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314CDA81-9FD5-A358-4E24-5383EBCD62A8}"/>
                </a:ext>
              </a:extLst>
            </p:cNvPr>
            <p:cNvSpPr/>
            <p:nvPr/>
          </p:nvSpPr>
          <p:spPr>
            <a:xfrm rot="5400000">
              <a:off x="7301530" y="376944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D99B39A-EEF8-8E49-B032-EADCD0A585F6}"/>
                    </a:ext>
                  </a:extLst>
                </p:cNvPr>
                <p:cNvSpPr txBox="1"/>
                <p:nvPr/>
              </p:nvSpPr>
              <p:spPr>
                <a:xfrm>
                  <a:off x="7625530" y="570307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D99B39A-EEF8-8E49-B032-EADCD0A585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5530" y="570307"/>
                  <a:ext cx="35670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88D559C-2C50-AF36-EE0A-A09DD6B1FDD4}"/>
                    </a:ext>
                  </a:extLst>
                </p:cNvPr>
                <p:cNvSpPr txBox="1"/>
                <p:nvPr/>
              </p:nvSpPr>
              <p:spPr>
                <a:xfrm>
                  <a:off x="7652841" y="3968660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88D559C-2C50-AF36-EE0A-A09DD6B1FD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2841" y="3968660"/>
                  <a:ext cx="373307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C88AF7C-3F85-691D-CDD7-0ED3D369A862}"/>
                </a:ext>
              </a:extLst>
            </p:cNvPr>
            <p:cNvSpPr/>
            <p:nvPr/>
          </p:nvSpPr>
          <p:spPr>
            <a:xfrm>
              <a:off x="1345192" y="1062750"/>
              <a:ext cx="6307649" cy="3040296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3F0BBA0-0E6A-6178-C42E-E8A46CE9FDB6}"/>
                    </a:ext>
                  </a:extLst>
                </p:cNvPr>
                <p:cNvSpPr txBox="1"/>
                <p:nvPr/>
              </p:nvSpPr>
              <p:spPr>
                <a:xfrm>
                  <a:off x="896365" y="3931446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3F0BBA0-0E6A-6178-C42E-E8A46CE9FD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6365" y="3931446"/>
                  <a:ext cx="356251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8324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22710-59E9-B31F-3646-667879B8C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DABC05-1A8B-7B0C-6433-271BE8AE924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3200" dirty="0"/>
              <a:t>A carpenter is building a triangular support frame.</a:t>
            </a:r>
          </a:p>
          <a:p>
            <a:r>
              <a:rPr lang="en-GB" sz="3200" dirty="0"/>
              <a:t>They measure  a base of 2.5 m and a perpendicular height of 1.9 m.</a:t>
            </a:r>
          </a:p>
          <a:p>
            <a:r>
              <a:rPr lang="en-GB" sz="3200" dirty="0"/>
              <a:t>Calculate the area of the frame to 1 decimal place.</a:t>
            </a:r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B26DA19-13AD-2AF7-C384-58B198E3ED74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2.4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B26DA19-13AD-2AF7-C384-58B198E3ED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4C5EBF83-6906-B5E1-F925-8A1EBF761D60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4C5EBF83-6906-B5E1-F925-8A1EBF761D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600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927E2-ED8B-9047-C106-9A3902184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912ADC-952F-8E1C-254C-BE0D0FD6E15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3200" dirty="0"/>
              <a:t>A student cuts a triangular piece of card with: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Base = 24 cm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perpendicular height = 17 cm</a:t>
            </a:r>
          </a:p>
          <a:p>
            <a:r>
              <a:rPr lang="en-GB" sz="3200" dirty="0"/>
              <a:t>Work out the area of ten of these cards.</a:t>
            </a:r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ECE63DC-2596-333D-E00A-36091BB5DE69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ECE63DC-2596-333D-E00A-36091BB5DE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B2E075C-805C-C530-B1EB-F824C59BEA28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B2E075C-805C-C530-B1EB-F824C59BEA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011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58394-6CA9-AB3A-F143-06CAD73AA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D84856-8582-0DDF-51CE-150E7B62707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2D65F4-B628-807E-EE30-573A596A26B4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42 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2D65F4-B628-807E-EE30-573A596A26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C097C94-EDBE-1069-D3F0-71202B2F0F8C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C097C94-EDBE-1069-D3F0-71202B2F0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2D5815D-03FD-889E-5E69-38DDB4940386}"/>
              </a:ext>
            </a:extLst>
          </p:cNvPr>
          <p:cNvGrpSpPr/>
          <p:nvPr/>
        </p:nvGrpSpPr>
        <p:grpSpPr>
          <a:xfrm>
            <a:off x="1345192" y="1062750"/>
            <a:ext cx="6307649" cy="3584503"/>
            <a:chOff x="942236" y="1105854"/>
            <a:chExt cx="6307649" cy="3584503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8638C63A-FC0A-E886-8284-405C31967B14}"/>
                </a:ext>
              </a:extLst>
            </p:cNvPr>
            <p:cNvSpPr/>
            <p:nvPr/>
          </p:nvSpPr>
          <p:spPr>
            <a:xfrm rot="5400000">
              <a:off x="5030298" y="3812550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1C3A25D-C714-D0CF-D02F-750C6CA16C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72116" y="1105854"/>
              <a:ext cx="1181" cy="3040296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90CB980-DEEC-8F51-4489-BC8B864AC7AF}"/>
                    </a:ext>
                  </a:extLst>
                </p:cNvPr>
                <p:cNvSpPr txBox="1"/>
                <p:nvPr/>
              </p:nvSpPr>
              <p:spPr>
                <a:xfrm>
                  <a:off x="3756047" y="419791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90CB980-DEEC-8F51-4489-BC8B864AC7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6047" y="4197914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67D31F1-BEAA-B418-3FB6-3E3E2AE0F09B}"/>
                    </a:ext>
                  </a:extLst>
                </p:cNvPr>
                <p:cNvSpPr txBox="1"/>
                <p:nvPr/>
              </p:nvSpPr>
              <p:spPr>
                <a:xfrm>
                  <a:off x="4345439" y="2498066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67D31F1-BEAA-B418-3FB6-3E3E2AE0F0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45439" y="2498066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BCC6D0B-9905-1AA9-EA40-BACE597D0562}"/>
                </a:ext>
              </a:extLst>
            </p:cNvPr>
            <p:cNvSpPr/>
            <p:nvPr/>
          </p:nvSpPr>
          <p:spPr>
            <a:xfrm>
              <a:off x="942236" y="1105854"/>
              <a:ext cx="6307649" cy="3040296"/>
            </a:xfrm>
            <a:prstGeom prst="triangle">
              <a:avLst>
                <a:gd name="adj" fmla="val 706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8560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59100-62B9-15F9-1761-95D3037E1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4F0C59B-9A94-B90F-0CF3-CA33E3C38929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b="1" dirty="0"/>
                  <a:t>True or false: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 = 208 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GB" sz="4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4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000" dirty="0"/>
              </a:p>
              <a:p>
                <a:pPr lvl="0">
                  <a:defRPr/>
                </a:pPr>
                <a:r>
                  <a:rPr lang="en-GB" sz="1600" dirty="0">
                    <a:solidFill>
                      <a:prstClr val="white">
                        <a:lumMod val="65000"/>
                      </a:prstClr>
                    </a:solidFill>
                  </a:rPr>
                  <a:t>Not drawn accurately</a:t>
                </a:r>
                <a:endParaRPr lang="en-GB" sz="4000" dirty="0">
                  <a:solidFill>
                    <a:prstClr val="black"/>
                  </a:solidFill>
                </a:endParaRP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4F0C59B-9A94-B90F-0CF3-CA33E3C389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BA077A91-9C76-7044-4680-1552B91C6D40}"/>
              </a:ext>
            </a:extLst>
          </p:cNvPr>
          <p:cNvSpPr/>
          <p:nvPr/>
        </p:nvSpPr>
        <p:spPr>
          <a:xfrm>
            <a:off x="4659086" y="4742121"/>
            <a:ext cx="5164666" cy="196096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b="0" dirty="0">
                <a:solidFill>
                  <a:srgbClr val="FF0000"/>
                </a:solidFill>
              </a:rPr>
              <a:t>False</a:t>
            </a:r>
            <a:endParaRPr lang="en-US" sz="6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8F31A07F-BBBF-6C5D-9BA9-3AE6DE9C7346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8F31A07F-BBBF-6C5D-9BA9-3AE6DE9C73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6AA2CCC9-6E05-428A-2401-4679F1B3ADE7}"/>
              </a:ext>
            </a:extLst>
          </p:cNvPr>
          <p:cNvGrpSpPr/>
          <p:nvPr/>
        </p:nvGrpSpPr>
        <p:grpSpPr>
          <a:xfrm>
            <a:off x="1345192" y="1062750"/>
            <a:ext cx="7579009" cy="3544690"/>
            <a:chOff x="1345192" y="1062750"/>
            <a:chExt cx="7579009" cy="3544690"/>
          </a:xfrm>
        </p:grpSpPr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4CA1A113-721B-DA87-D698-AE826FC28317}"/>
                </a:ext>
              </a:extLst>
            </p:cNvPr>
            <p:cNvSpPr/>
            <p:nvPr/>
          </p:nvSpPr>
          <p:spPr>
            <a:xfrm rot="5400000">
              <a:off x="7301530" y="376944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3AD136-1208-CCD6-29ED-48589C3E141A}"/>
                    </a:ext>
                  </a:extLst>
                </p:cNvPr>
                <p:cNvSpPr txBox="1"/>
                <p:nvPr/>
              </p:nvSpPr>
              <p:spPr>
                <a:xfrm>
                  <a:off x="7745417" y="2396897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03AD136-1208-CCD6-29ED-48589C3E14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5417" y="2396897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5893EBD-2E63-6958-7652-6A7BFAD59189}"/>
                    </a:ext>
                  </a:extLst>
                </p:cNvPr>
                <p:cNvSpPr txBox="1"/>
                <p:nvPr/>
              </p:nvSpPr>
              <p:spPr>
                <a:xfrm>
                  <a:off x="4069694" y="4114997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5893EBD-2E63-6958-7652-6A7BFAD591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9694" y="4114997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E36C0D2-547C-D4E6-189E-F5964EE87E56}"/>
                </a:ext>
              </a:extLst>
            </p:cNvPr>
            <p:cNvSpPr/>
            <p:nvPr/>
          </p:nvSpPr>
          <p:spPr>
            <a:xfrm>
              <a:off x="1345192" y="1062750"/>
              <a:ext cx="6307649" cy="3040296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07822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E7B0-8262-DD4F-33D4-E996AF347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7D9D60-DA11-3DCA-096F-186C3B761E2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b="1" dirty="0"/>
              <a:t>True or false: </a:t>
            </a:r>
            <a:r>
              <a:rPr lang="en-GB" sz="4000" dirty="0"/>
              <a:t>the area of the triangle can be calculated.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9F54E404-7A2F-5463-54A4-18AA192278FF}"/>
              </a:ext>
            </a:extLst>
          </p:cNvPr>
          <p:cNvSpPr/>
          <p:nvPr/>
        </p:nvSpPr>
        <p:spPr>
          <a:xfrm>
            <a:off x="4659086" y="4742121"/>
            <a:ext cx="5164666" cy="196096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b="0" dirty="0">
                <a:solidFill>
                  <a:srgbClr val="FF0000"/>
                </a:solidFill>
              </a:rPr>
              <a:t>False*</a:t>
            </a:r>
          </a:p>
          <a:p>
            <a:pPr algn="ctr"/>
            <a:endParaRPr lang="en-GB" sz="1000" b="0" dirty="0">
              <a:solidFill>
                <a:srgbClr val="FF0000"/>
              </a:solidFill>
            </a:endParaRPr>
          </a:p>
          <a:p>
            <a:pPr algn="ctr"/>
            <a:r>
              <a:rPr lang="en-GB" sz="1600" dirty="0">
                <a:solidFill>
                  <a:srgbClr val="FF0000"/>
                </a:solidFill>
              </a:rPr>
              <a:t>Not without more advanced methods</a:t>
            </a:r>
            <a:endParaRPr lang="en-US" sz="4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7FD6547-FEDE-F470-99EA-BFED57B753C8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7FD6547-FEDE-F470-99EA-BFED57B753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7371F987-FCF4-D965-5BA7-6BBFC8AB8747}"/>
              </a:ext>
            </a:extLst>
          </p:cNvPr>
          <p:cNvGrpSpPr/>
          <p:nvPr/>
        </p:nvGrpSpPr>
        <p:grpSpPr>
          <a:xfrm>
            <a:off x="1345193" y="1226035"/>
            <a:ext cx="7642714" cy="3432104"/>
            <a:chOff x="1345193" y="1226035"/>
            <a:chExt cx="7642714" cy="343210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C4D8857-EACA-BD5F-97F3-946B5BF52210}"/>
                    </a:ext>
                  </a:extLst>
                </p:cNvPr>
                <p:cNvSpPr txBox="1"/>
                <p:nvPr/>
              </p:nvSpPr>
              <p:spPr>
                <a:xfrm>
                  <a:off x="3208249" y="4165696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C4D8857-EACA-BD5F-97F3-946B5BF522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8249" y="4165696"/>
                  <a:ext cx="951158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8509ADA-AB16-2636-AE28-3B41BD390C79}"/>
                </a:ext>
              </a:extLst>
            </p:cNvPr>
            <p:cNvSpPr/>
            <p:nvPr/>
          </p:nvSpPr>
          <p:spPr>
            <a:xfrm>
              <a:off x="1345193" y="1226035"/>
              <a:ext cx="7642714" cy="2887897"/>
            </a:xfrm>
            <a:custGeom>
              <a:avLst/>
              <a:gdLst>
                <a:gd name="csX0" fmla="*/ 0 w 6307649"/>
                <a:gd name="csY0" fmla="*/ 3040296 h 3040296"/>
                <a:gd name="csX1" fmla="*/ 4453200 w 6307649"/>
                <a:gd name="csY1" fmla="*/ 0 h 3040296"/>
                <a:gd name="csX2" fmla="*/ 6307649 w 6307649"/>
                <a:gd name="csY2" fmla="*/ 3040296 h 3040296"/>
                <a:gd name="csX3" fmla="*/ 0 w 6307649"/>
                <a:gd name="csY3" fmla="*/ 3040296 h 3040296"/>
                <a:gd name="csX0" fmla="*/ 0 w 7642714"/>
                <a:gd name="csY0" fmla="*/ 2877011 h 2877011"/>
                <a:gd name="csX1" fmla="*/ 7642714 w 7642714"/>
                <a:gd name="csY1" fmla="*/ 0 h 2877011"/>
                <a:gd name="csX2" fmla="*/ 6307649 w 7642714"/>
                <a:gd name="csY2" fmla="*/ 2877011 h 2877011"/>
                <a:gd name="csX3" fmla="*/ 0 w 7642714"/>
                <a:gd name="csY3" fmla="*/ 2877011 h 2877011"/>
                <a:gd name="csX0" fmla="*/ 0 w 7642714"/>
                <a:gd name="csY0" fmla="*/ 2877011 h 2887897"/>
                <a:gd name="csX1" fmla="*/ 7642714 w 7642714"/>
                <a:gd name="csY1" fmla="*/ 0 h 2887897"/>
                <a:gd name="csX2" fmla="*/ 4565935 w 7642714"/>
                <a:gd name="csY2" fmla="*/ 2887897 h 2887897"/>
                <a:gd name="csX3" fmla="*/ 0 w 7642714"/>
                <a:gd name="csY3" fmla="*/ 2877011 h 28878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642714" h="2887897">
                  <a:moveTo>
                    <a:pt x="0" y="2877011"/>
                  </a:moveTo>
                  <a:lnTo>
                    <a:pt x="7642714" y="0"/>
                  </a:lnTo>
                  <a:lnTo>
                    <a:pt x="4565935" y="2887897"/>
                  </a:lnTo>
                  <a:lnTo>
                    <a:pt x="0" y="287701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2932088-FDEF-4124-C844-11F4ED5D203D}"/>
                    </a:ext>
                  </a:extLst>
                </p:cNvPr>
                <p:cNvSpPr txBox="1"/>
                <p:nvPr/>
              </p:nvSpPr>
              <p:spPr>
                <a:xfrm>
                  <a:off x="7462597" y="2711671"/>
                  <a:ext cx="951158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2932088-FDEF-4124-C844-11F4ED5D20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62597" y="2711671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65EC3BB-F4CB-C065-5B63-5285FD0AC481}"/>
                    </a:ext>
                  </a:extLst>
                </p:cNvPr>
                <p:cNvSpPr txBox="1"/>
                <p:nvPr/>
              </p:nvSpPr>
              <p:spPr>
                <a:xfrm>
                  <a:off x="4318592" y="2029175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65EC3BB-F4CB-C065-5B63-5285FD0AC4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8592" y="2029175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7739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BA2F8-8B83-EB5D-81DD-37BDE02DC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27CDA7-DBBA-BCF4-B393-5C820E1D087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9BFA81B-BEBD-3AC2-FA37-57145AE7D233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82.5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9BFA81B-BEBD-3AC2-FA37-57145AE7D2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9323FB2-DC6F-0EDD-7E0B-9C24D932A46A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C097C94-EDBE-1069-D3F0-71202B2F0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0985FE83-7D09-3F4D-A263-33921342223C}"/>
              </a:ext>
            </a:extLst>
          </p:cNvPr>
          <p:cNvGrpSpPr/>
          <p:nvPr/>
        </p:nvGrpSpPr>
        <p:grpSpPr>
          <a:xfrm>
            <a:off x="1345192" y="1062750"/>
            <a:ext cx="6307649" cy="3584503"/>
            <a:chOff x="1345192" y="1062750"/>
            <a:chExt cx="6307649" cy="3584503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4C549270-A14F-8A18-1C1A-A003BDD02496}"/>
                </a:ext>
              </a:extLst>
            </p:cNvPr>
            <p:cNvSpPr/>
            <p:nvPr/>
          </p:nvSpPr>
          <p:spPr>
            <a:xfrm rot="5400000">
              <a:off x="5433254" y="376944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49B21BE-6911-A894-F72F-1BED8BD81F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85705" y="1062750"/>
              <a:ext cx="1181" cy="3040296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A0E2FDE-8CAC-BAFF-A9C7-156033289471}"/>
                    </a:ext>
                  </a:extLst>
                </p:cNvPr>
                <p:cNvSpPr txBox="1"/>
                <p:nvPr/>
              </p:nvSpPr>
              <p:spPr>
                <a:xfrm>
                  <a:off x="4159003" y="4154810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A0E2FDE-8CAC-BAFF-A9C7-1560332894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9003" y="4154810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8FC3E1F-7C58-2D5C-613C-B5A76A02810C}"/>
                    </a:ext>
                  </a:extLst>
                </p:cNvPr>
                <p:cNvSpPr txBox="1"/>
                <p:nvPr/>
              </p:nvSpPr>
              <p:spPr>
                <a:xfrm>
                  <a:off x="4559664" y="2336676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8FC3E1F-7C58-2D5C-613C-B5A76A0281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9664" y="2336676"/>
                  <a:ext cx="117878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03E3617-42E6-B5A8-728E-B4923D4C2D15}"/>
                </a:ext>
              </a:extLst>
            </p:cNvPr>
            <p:cNvSpPr/>
            <p:nvPr/>
          </p:nvSpPr>
          <p:spPr>
            <a:xfrm>
              <a:off x="1345192" y="1062750"/>
              <a:ext cx="6307649" cy="3040296"/>
            </a:xfrm>
            <a:prstGeom prst="triangle">
              <a:avLst>
                <a:gd name="adj" fmla="val 706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866D3B7-6C5B-21C1-E2B6-0138DE8AE93E}"/>
                    </a:ext>
                  </a:extLst>
                </p:cNvPr>
                <p:cNvSpPr txBox="1"/>
                <p:nvPr/>
              </p:nvSpPr>
              <p:spPr>
                <a:xfrm>
                  <a:off x="2413062" y="209045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7866D3B7-6C5B-21C1-E2B6-0138DE8AE9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3062" y="2090454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3681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024BF-C122-E162-A63A-C49029D62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706D1B-EE25-866F-7200-A53E2AD315D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FFD1E61-0C6B-807F-66C3-DB4667A4DC6B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28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FFD1E61-0C6B-807F-66C3-DB4667A4DC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EDD8C09-695A-C69F-9C52-1680545A104D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EDD8C09-695A-C69F-9C52-1680545A10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5AF2A835-31BD-0FA7-87AC-2A7D16582CEB}"/>
              </a:ext>
            </a:extLst>
          </p:cNvPr>
          <p:cNvGrpSpPr/>
          <p:nvPr/>
        </p:nvGrpSpPr>
        <p:grpSpPr>
          <a:xfrm>
            <a:off x="1345192" y="1062750"/>
            <a:ext cx="6458688" cy="3040296"/>
            <a:chOff x="942236" y="1105854"/>
            <a:chExt cx="6458688" cy="3040296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A892BC12-9130-2D2F-2B91-54D420D5F8EE}"/>
                </a:ext>
              </a:extLst>
            </p:cNvPr>
            <p:cNvSpPr/>
            <p:nvPr/>
          </p:nvSpPr>
          <p:spPr>
            <a:xfrm rot="19570946">
              <a:off x="5182699" y="1213676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E5E95D0-0A99-18E7-304D-9BE4A3F4C1BC}"/>
                    </a:ext>
                  </a:extLst>
                </p:cNvPr>
                <p:cNvSpPr txBox="1"/>
                <p:nvPr/>
              </p:nvSpPr>
              <p:spPr>
                <a:xfrm>
                  <a:off x="6449766" y="214557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E5E95D0-0A99-18E7-304D-9BE4A3F4C1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9766" y="2145573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1F290C2-9E8A-FACF-1761-38C4F8D47C90}"/>
                    </a:ext>
                  </a:extLst>
                </p:cNvPr>
                <p:cNvSpPr txBox="1"/>
                <p:nvPr/>
              </p:nvSpPr>
              <p:spPr>
                <a:xfrm>
                  <a:off x="2456951" y="1899352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1F290C2-9E8A-FACF-1761-38C4F8D47C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6951" y="1899352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97574A1-7F8D-C108-7CFE-1AC721080B78}"/>
                </a:ext>
              </a:extLst>
            </p:cNvPr>
            <p:cNvSpPr/>
            <p:nvPr/>
          </p:nvSpPr>
          <p:spPr>
            <a:xfrm>
              <a:off x="942236" y="1105854"/>
              <a:ext cx="6307649" cy="3040296"/>
            </a:xfrm>
            <a:prstGeom prst="triangle">
              <a:avLst>
                <a:gd name="adj" fmla="val 706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251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2FB6-998E-C8DF-B527-4355FBF32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60D889-0C88-EC3E-BE18-EB6348D5B17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4705609-71C5-CE2E-A24D-43959911750E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38.5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4705609-71C5-CE2E-A24D-4395991175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83B28D5-C8BE-07C6-50BA-CBA83EEBF70A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83B28D5-C8BE-07C6-50BA-CBA83EEBF7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BD926ED1-22C7-AEFC-DA6D-C69D2D48CF31}"/>
              </a:ext>
            </a:extLst>
          </p:cNvPr>
          <p:cNvGrpSpPr/>
          <p:nvPr/>
        </p:nvGrpSpPr>
        <p:grpSpPr>
          <a:xfrm>
            <a:off x="1345192" y="964778"/>
            <a:ext cx="7017353" cy="3682475"/>
            <a:chOff x="1345192" y="964778"/>
            <a:chExt cx="7017353" cy="368247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95059D7-313C-6BF7-1FCC-E9233A976B22}"/>
                </a:ext>
              </a:extLst>
            </p:cNvPr>
            <p:cNvGrpSpPr/>
            <p:nvPr/>
          </p:nvGrpSpPr>
          <p:grpSpPr>
            <a:xfrm>
              <a:off x="1345192" y="964778"/>
              <a:ext cx="6307649" cy="3682475"/>
              <a:chOff x="942236" y="1007882"/>
              <a:chExt cx="6307649" cy="3682475"/>
            </a:xfrm>
          </p:grpSpPr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B85FF83D-563D-4EAA-849E-46DE85EC7030}"/>
                  </a:ext>
                </a:extLst>
              </p:cNvPr>
              <p:cNvSpPr/>
              <p:nvPr/>
            </p:nvSpPr>
            <p:spPr>
              <a:xfrm rot="19790104">
                <a:off x="5385787" y="1512270"/>
                <a:ext cx="324000" cy="324000"/>
              </a:xfrm>
              <a:prstGeom prst="corner">
                <a:avLst>
                  <a:gd name="adj1" fmla="val 0"/>
                  <a:gd name="adj2" fmla="val 0"/>
                </a:avLst>
              </a:pr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C233FFFD-C3E2-1DCB-2E8D-6B9C6EBD67AA}"/>
                  </a:ext>
                </a:extLst>
              </p:cNvPr>
              <p:cNvCxnSpPr>
                <a:cxnSpLocks/>
                <a:stCxn id="10" idx="4"/>
              </p:cNvCxnSpPr>
              <p:nvPr/>
            </p:nvCxnSpPr>
            <p:spPr>
              <a:xfrm flipH="1" flipV="1">
                <a:off x="5629544" y="1452804"/>
                <a:ext cx="1620341" cy="2693346"/>
              </a:xfrm>
              <a:prstGeom prst="straightConnector1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C3096301-CD80-9EEF-17AE-79DCA2498836}"/>
                      </a:ext>
                    </a:extLst>
                  </p:cNvPr>
                  <p:cNvSpPr txBox="1"/>
                  <p:nvPr/>
                </p:nvSpPr>
                <p:spPr>
                  <a:xfrm>
                    <a:off x="3756047" y="4197914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12 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C3096301-CD80-9EEF-17AE-79DCA249883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56047" y="4197914"/>
                    <a:ext cx="1178784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0CB52CE6-B4E6-7BA4-AFB9-14287CADF675}"/>
                      </a:ext>
                    </a:extLst>
                  </p:cNvPr>
                  <p:cNvSpPr txBox="1"/>
                  <p:nvPr/>
                </p:nvSpPr>
                <p:spPr>
                  <a:xfrm>
                    <a:off x="5326322" y="2613515"/>
                    <a:ext cx="951158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7 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0CB52CE6-B4E6-7BA4-AFB9-14287CADF67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26322" y="2613515"/>
                    <a:ext cx="951158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7EE30F34-DF35-2BBE-9BC8-339C848BF43C}"/>
                  </a:ext>
                </a:extLst>
              </p:cNvPr>
              <p:cNvSpPr/>
              <p:nvPr/>
            </p:nvSpPr>
            <p:spPr>
              <a:xfrm>
                <a:off x="942236" y="1007882"/>
                <a:ext cx="6307649" cy="3138267"/>
              </a:xfrm>
              <a:custGeom>
                <a:avLst/>
                <a:gdLst>
                  <a:gd name="csX0" fmla="*/ 0 w 6307649"/>
                  <a:gd name="csY0" fmla="*/ 3040296 h 3040296"/>
                  <a:gd name="csX1" fmla="*/ 4453200 w 6307649"/>
                  <a:gd name="csY1" fmla="*/ 0 h 3040296"/>
                  <a:gd name="csX2" fmla="*/ 6307649 w 6307649"/>
                  <a:gd name="csY2" fmla="*/ 3040296 h 3040296"/>
                  <a:gd name="csX3" fmla="*/ 0 w 6307649"/>
                  <a:gd name="csY3" fmla="*/ 3040296 h 3040296"/>
                  <a:gd name="csX0" fmla="*/ 0 w 6307649"/>
                  <a:gd name="csY0" fmla="*/ 3138267 h 3138267"/>
                  <a:gd name="csX1" fmla="*/ 5422028 w 6307649"/>
                  <a:gd name="csY1" fmla="*/ 0 h 3138267"/>
                  <a:gd name="csX2" fmla="*/ 6307649 w 6307649"/>
                  <a:gd name="csY2" fmla="*/ 3138267 h 3138267"/>
                  <a:gd name="csX3" fmla="*/ 0 w 6307649"/>
                  <a:gd name="csY3" fmla="*/ 3138267 h 31382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6307649" h="3138267">
                    <a:moveTo>
                      <a:pt x="0" y="3138267"/>
                    </a:moveTo>
                    <a:lnTo>
                      <a:pt x="5422028" y="0"/>
                    </a:lnTo>
                    <a:lnTo>
                      <a:pt x="6307649" y="3138267"/>
                    </a:lnTo>
                    <a:lnTo>
                      <a:pt x="0" y="3138267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91DA93BF-1BB6-8251-BB2D-63810F5A2195}"/>
                    </a:ext>
                  </a:extLst>
                </p:cNvPr>
                <p:cNvSpPr txBox="1"/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91DA93BF-1BB6-8251-BB2D-63810F5A21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80C2D57-D2E0-3AED-B308-2A5A2A2AA15F}"/>
                    </a:ext>
                  </a:extLst>
                </p:cNvPr>
                <p:cNvSpPr txBox="1"/>
                <p:nvPr/>
              </p:nvSpPr>
              <p:spPr>
                <a:xfrm>
                  <a:off x="7411387" y="204146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80C2D57-D2E0-3AED-B308-2A5A2A2AA1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1387" y="2041468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6960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BD4F2-7E3F-2A46-7222-1BD0C0A12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64E653-D0E0-2C0F-EA6A-2B58D93F0CB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D148343-A088-E2B0-9850-84483E761C2C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D148343-A088-E2B0-9850-84483E761C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670EE77-48B7-FD7E-64C4-C4AE1F10F7A1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670EE77-48B7-FD7E-64C4-C4AE1F10F7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3E7D14F4-AA65-80ED-A27A-8B1814EF12F7}"/>
              </a:ext>
            </a:extLst>
          </p:cNvPr>
          <p:cNvGrpSpPr/>
          <p:nvPr/>
        </p:nvGrpSpPr>
        <p:grpSpPr>
          <a:xfrm>
            <a:off x="1345192" y="964778"/>
            <a:ext cx="6959443" cy="3673815"/>
            <a:chOff x="1345192" y="964778"/>
            <a:chExt cx="6959443" cy="367381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CCEF650-9D67-F0EC-9C7A-B8A57D32D1B4}"/>
                </a:ext>
              </a:extLst>
            </p:cNvPr>
            <p:cNvGrpSpPr/>
            <p:nvPr/>
          </p:nvGrpSpPr>
          <p:grpSpPr>
            <a:xfrm>
              <a:off x="1345192" y="964778"/>
              <a:ext cx="6307649" cy="3673815"/>
              <a:chOff x="942236" y="1007882"/>
              <a:chExt cx="6307649" cy="3673815"/>
            </a:xfrm>
          </p:grpSpPr>
          <p:sp>
            <p:nvSpPr>
              <p:cNvPr id="13" name="L-Shape 12">
                <a:extLst>
                  <a:ext uri="{FF2B5EF4-FFF2-40B4-BE49-F238E27FC236}">
                    <a16:creationId xmlns:a16="http://schemas.microsoft.com/office/drawing/2014/main" id="{94E326AA-6A6F-B40D-F585-057F1A4E176A}"/>
                  </a:ext>
                </a:extLst>
              </p:cNvPr>
              <p:cNvSpPr/>
              <p:nvPr/>
            </p:nvSpPr>
            <p:spPr>
              <a:xfrm rot="20528749">
                <a:off x="6509135" y="2539933"/>
                <a:ext cx="324000" cy="324000"/>
              </a:xfrm>
              <a:prstGeom prst="corner">
                <a:avLst>
                  <a:gd name="adj1" fmla="val 0"/>
                  <a:gd name="adj2" fmla="val 0"/>
                </a:avLst>
              </a:pr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BFDEF496-EF68-15DF-2924-E2FA5D1C3931}"/>
                  </a:ext>
                </a:extLst>
              </p:cNvPr>
              <p:cNvCxnSpPr>
                <a:cxnSpLocks/>
                <a:endCxn id="10" idx="0"/>
              </p:cNvCxnSpPr>
              <p:nvPr/>
            </p:nvCxnSpPr>
            <p:spPr>
              <a:xfrm flipH="1">
                <a:off x="942236" y="2498066"/>
                <a:ext cx="5821152" cy="1648083"/>
              </a:xfrm>
              <a:prstGeom prst="straightConnector1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794B3D3B-452D-FF19-4C5F-E8FE7A128AF8}"/>
                      </a:ext>
                    </a:extLst>
                  </p:cNvPr>
                  <p:cNvSpPr txBox="1"/>
                  <p:nvPr/>
                </p:nvSpPr>
                <p:spPr>
                  <a:xfrm>
                    <a:off x="3415805" y="4189254"/>
                    <a:ext cx="1178784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794B3D3B-452D-FF19-4C5F-E8FE7A128AF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15805" y="4189254"/>
                    <a:ext cx="1178784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1772DBFE-3B2F-FCB2-3DDC-737A2FC6F0EE}"/>
                      </a:ext>
                    </a:extLst>
                  </p:cNvPr>
                  <p:cNvSpPr txBox="1"/>
                  <p:nvPr/>
                </p:nvSpPr>
                <p:spPr>
                  <a:xfrm>
                    <a:off x="4005197" y="2829664"/>
                    <a:ext cx="1178784" cy="492443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1772DBFE-3B2F-FCB2-3DDC-737A2FC6F0E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05197" y="2829664"/>
                    <a:ext cx="1178784" cy="49244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2F1B3170-4C12-EBA6-A2E5-B019B08DE1D0}"/>
                  </a:ext>
                </a:extLst>
              </p:cNvPr>
              <p:cNvSpPr/>
              <p:nvPr/>
            </p:nvSpPr>
            <p:spPr>
              <a:xfrm>
                <a:off x="942236" y="1007882"/>
                <a:ext cx="6307649" cy="3138267"/>
              </a:xfrm>
              <a:custGeom>
                <a:avLst/>
                <a:gdLst>
                  <a:gd name="csX0" fmla="*/ 0 w 6307649"/>
                  <a:gd name="csY0" fmla="*/ 3040296 h 3040296"/>
                  <a:gd name="csX1" fmla="*/ 4453200 w 6307649"/>
                  <a:gd name="csY1" fmla="*/ 0 h 3040296"/>
                  <a:gd name="csX2" fmla="*/ 6307649 w 6307649"/>
                  <a:gd name="csY2" fmla="*/ 3040296 h 3040296"/>
                  <a:gd name="csX3" fmla="*/ 0 w 6307649"/>
                  <a:gd name="csY3" fmla="*/ 3040296 h 3040296"/>
                  <a:gd name="csX0" fmla="*/ 0 w 6307649"/>
                  <a:gd name="csY0" fmla="*/ 3138267 h 3138267"/>
                  <a:gd name="csX1" fmla="*/ 5422028 w 6307649"/>
                  <a:gd name="csY1" fmla="*/ 0 h 3138267"/>
                  <a:gd name="csX2" fmla="*/ 6307649 w 6307649"/>
                  <a:gd name="csY2" fmla="*/ 3138267 h 3138267"/>
                  <a:gd name="csX3" fmla="*/ 0 w 6307649"/>
                  <a:gd name="csY3" fmla="*/ 3138267 h 313826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6307649" h="3138267">
                    <a:moveTo>
                      <a:pt x="0" y="3138267"/>
                    </a:moveTo>
                    <a:lnTo>
                      <a:pt x="5422028" y="0"/>
                    </a:lnTo>
                    <a:lnTo>
                      <a:pt x="6307649" y="3138267"/>
                    </a:lnTo>
                    <a:lnTo>
                      <a:pt x="0" y="3138267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8713DB47-7AE8-8095-C7EB-EE19ADB3C133}"/>
                    </a:ext>
                  </a:extLst>
                </p:cNvPr>
                <p:cNvSpPr txBox="1"/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11 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8713DB47-7AE8-8095-C7EB-EE19ADB3C1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9907" y="1962519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D5B4DBD-FA6E-9054-056A-AE745B3FE9E7}"/>
                    </a:ext>
                  </a:extLst>
                </p:cNvPr>
                <p:cNvSpPr txBox="1"/>
                <p:nvPr/>
              </p:nvSpPr>
              <p:spPr>
                <a:xfrm>
                  <a:off x="7353477" y="2115879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D5B4DBD-FA6E-9054-056A-AE745B3FE9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3477" y="2115879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1495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9E04E-318F-18A6-02F1-A41D9BB40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788880-3460-5848-722B-2F52AD453A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lvl="0">
              <a:defRPr/>
            </a:pPr>
            <a:r>
              <a:rPr lang="en-GB" sz="1600" dirty="0">
                <a:solidFill>
                  <a:prstClr val="white">
                    <a:lumMod val="65000"/>
                  </a:prstClr>
                </a:solidFill>
              </a:rPr>
              <a:t>Not drawn accurately</a:t>
            </a:r>
            <a:endParaRPr lang="en-GB" sz="4000" dirty="0">
              <a:solidFill>
                <a:prstClr val="black"/>
              </a:solidFill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A73BF6E-30DC-5AC2-CC86-913311A04184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A73BF6E-30DC-5AC2-CC86-913311A04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823D3DD3-1E9B-7153-9133-25B388306447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823D3DD3-1E9B-7153-9133-25B3883064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3C18211D-0D55-AB30-F478-9BEBD0C1A3B4}"/>
              </a:ext>
            </a:extLst>
          </p:cNvPr>
          <p:cNvGrpSpPr/>
          <p:nvPr/>
        </p:nvGrpSpPr>
        <p:grpSpPr>
          <a:xfrm>
            <a:off x="1345193" y="1226035"/>
            <a:ext cx="8282361" cy="3432104"/>
            <a:chOff x="1345193" y="1226035"/>
            <a:chExt cx="8282361" cy="343210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83CFBE66-0577-67A9-4042-68E9EAB847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00396" y="1226035"/>
              <a:ext cx="14851" cy="2887897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2119970-635F-1814-D857-0F902777BDC1}"/>
                    </a:ext>
                  </a:extLst>
                </p:cNvPr>
                <p:cNvSpPr txBox="1"/>
                <p:nvPr/>
              </p:nvSpPr>
              <p:spPr>
                <a:xfrm>
                  <a:off x="3208249" y="4165696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F2119970-635F-1814-D857-0F902777BD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8249" y="4165696"/>
                  <a:ext cx="951158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2D88D255-5CA6-9A66-E16A-FA6C7E86A815}"/>
                </a:ext>
              </a:extLst>
            </p:cNvPr>
            <p:cNvSpPr/>
            <p:nvPr/>
          </p:nvSpPr>
          <p:spPr>
            <a:xfrm>
              <a:off x="1345193" y="1226035"/>
              <a:ext cx="7642714" cy="2887897"/>
            </a:xfrm>
            <a:custGeom>
              <a:avLst/>
              <a:gdLst>
                <a:gd name="csX0" fmla="*/ 0 w 6307649"/>
                <a:gd name="csY0" fmla="*/ 3040296 h 3040296"/>
                <a:gd name="csX1" fmla="*/ 4453200 w 6307649"/>
                <a:gd name="csY1" fmla="*/ 0 h 3040296"/>
                <a:gd name="csX2" fmla="*/ 6307649 w 6307649"/>
                <a:gd name="csY2" fmla="*/ 3040296 h 3040296"/>
                <a:gd name="csX3" fmla="*/ 0 w 6307649"/>
                <a:gd name="csY3" fmla="*/ 3040296 h 3040296"/>
                <a:gd name="csX0" fmla="*/ 0 w 7642714"/>
                <a:gd name="csY0" fmla="*/ 2877011 h 2877011"/>
                <a:gd name="csX1" fmla="*/ 7642714 w 7642714"/>
                <a:gd name="csY1" fmla="*/ 0 h 2877011"/>
                <a:gd name="csX2" fmla="*/ 6307649 w 7642714"/>
                <a:gd name="csY2" fmla="*/ 2877011 h 2877011"/>
                <a:gd name="csX3" fmla="*/ 0 w 7642714"/>
                <a:gd name="csY3" fmla="*/ 2877011 h 2877011"/>
                <a:gd name="csX0" fmla="*/ 0 w 7642714"/>
                <a:gd name="csY0" fmla="*/ 2877011 h 2887897"/>
                <a:gd name="csX1" fmla="*/ 7642714 w 7642714"/>
                <a:gd name="csY1" fmla="*/ 0 h 2887897"/>
                <a:gd name="csX2" fmla="*/ 4565935 w 7642714"/>
                <a:gd name="csY2" fmla="*/ 2887897 h 2887897"/>
                <a:gd name="csX3" fmla="*/ 0 w 7642714"/>
                <a:gd name="csY3" fmla="*/ 2877011 h 28878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642714" h="2887897">
                  <a:moveTo>
                    <a:pt x="0" y="2877011"/>
                  </a:moveTo>
                  <a:lnTo>
                    <a:pt x="7642714" y="0"/>
                  </a:lnTo>
                  <a:lnTo>
                    <a:pt x="4565935" y="2887897"/>
                  </a:lnTo>
                  <a:lnTo>
                    <a:pt x="0" y="287701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AF3EAF5-4F67-E73A-30A1-8EB2679927BE}"/>
                    </a:ext>
                  </a:extLst>
                </p:cNvPr>
                <p:cNvSpPr txBox="1"/>
                <p:nvPr/>
              </p:nvSpPr>
              <p:spPr>
                <a:xfrm>
                  <a:off x="8676396" y="2423761"/>
                  <a:ext cx="951158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AF3EAF5-4F67-E73A-30A1-8EB2679927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76396" y="2423761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C38ACE27-2A87-4BDF-AF56-40A8D974DB60}"/>
                </a:ext>
              </a:extLst>
            </p:cNvPr>
            <p:cNvSpPr/>
            <p:nvPr/>
          </p:nvSpPr>
          <p:spPr>
            <a:xfrm rot="5400000">
              <a:off x="8676396" y="3780332"/>
              <a:ext cx="324000" cy="324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78098DB-BAAC-2091-FB20-B1D64D2F0CB9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 flipH="1">
              <a:off x="5911128" y="4113932"/>
              <a:ext cx="3102938" cy="0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9DD3CE0-C382-E8CA-9A2F-E5592388BE89}"/>
                    </a:ext>
                  </a:extLst>
                </p:cNvPr>
                <p:cNvSpPr txBox="1"/>
                <p:nvPr/>
              </p:nvSpPr>
              <p:spPr>
                <a:xfrm>
                  <a:off x="4318592" y="2029175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C9DD3CE0-C382-E8CA-9A2F-E5592388BE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8592" y="2029175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3350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70F49-0FA1-989C-3952-5C9F468C2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93D4E4-7CEE-8365-901C-E5970195A01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C7D330-5574-043F-4D9E-BC967B117E35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26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BC7D330-5574-043F-4D9E-BC967B117E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2579EC1-1F52-81D3-859A-9E553F903704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2579EC1-1F52-81D3-859A-9E553F9037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FCC4EE8B-04D3-C2B5-6700-51CBC11247F5}"/>
              </a:ext>
            </a:extLst>
          </p:cNvPr>
          <p:cNvGrpSpPr/>
          <p:nvPr/>
        </p:nvGrpSpPr>
        <p:grpSpPr>
          <a:xfrm>
            <a:off x="1345192" y="1576323"/>
            <a:ext cx="6307649" cy="2526722"/>
            <a:chOff x="1345192" y="1576323"/>
            <a:chExt cx="6307649" cy="2526722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C86A82C-05A7-6CB1-210A-03874CBDFDCA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 flipV="1">
              <a:off x="4650085" y="2115879"/>
              <a:ext cx="9001" cy="1987166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B0D2F437-C14F-C1D3-52C8-575A3FC734DC}"/>
                </a:ext>
              </a:extLst>
            </p:cNvPr>
            <p:cNvSpPr/>
            <p:nvPr/>
          </p:nvSpPr>
          <p:spPr>
            <a:xfrm rot="16200000" flipV="1">
              <a:off x="4434085" y="2142082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BAA1F03-A0E1-186C-4DEE-EEA36DBFBCB7}"/>
                    </a:ext>
                  </a:extLst>
                </p:cNvPr>
                <p:cNvSpPr txBox="1"/>
                <p:nvPr/>
              </p:nvSpPr>
              <p:spPr>
                <a:xfrm>
                  <a:off x="3969137" y="1576323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BAA1F03-A0E1-186C-4DEE-EEA36DBFBC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9137" y="1576323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8341B27-C10C-D13B-4A7C-EB3658840C0B}"/>
                    </a:ext>
                  </a:extLst>
                </p:cNvPr>
                <p:cNvSpPr txBox="1"/>
                <p:nvPr/>
              </p:nvSpPr>
              <p:spPr>
                <a:xfrm>
                  <a:off x="4196763" y="2672178"/>
                  <a:ext cx="951158" cy="49244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8341B27-C10C-D13B-4A7C-EB3658840C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6763" y="2672178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BD3316-E07B-CEF7-208E-67E64778668C}"/>
                </a:ext>
              </a:extLst>
            </p:cNvPr>
            <p:cNvSpPr/>
            <p:nvPr/>
          </p:nvSpPr>
          <p:spPr>
            <a:xfrm flipV="1">
              <a:off x="1345192" y="2142082"/>
              <a:ext cx="6307649" cy="1960963"/>
            </a:xfrm>
            <a:prstGeom prst="triangle">
              <a:avLst>
                <a:gd name="adj" fmla="val 52395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E34258F-FCA8-C07C-D3EB-901049DDE6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72809" y="3122563"/>
              <a:ext cx="108000" cy="18000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033B976-DD38-C9A1-6FD3-956AC7F8FB7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24380" y="3122563"/>
              <a:ext cx="108000" cy="18000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9133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21788-0409-341A-4306-BF3191E22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D06E1B-AAE7-D93E-09DF-8ABBF178AFC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Calculate the area of the triangle: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drawn accurately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GB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9964D1D-26E7-FA21-1976-08BB38889F8A}"/>
                  </a:ext>
                </a:extLst>
              </p:cNvPr>
              <p:cNvSpPr/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9964D1D-26E7-FA21-1976-08BB38889F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086" y="4742121"/>
                <a:ext cx="5164666" cy="196096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D882F4E-2A0B-9A87-9B43-FD3BAD2F947B}"/>
                  </a:ext>
                </a:extLst>
              </p:cNvPr>
              <p:cNvSpPr/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𝑏𝑎𝑠𝑒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D882F4E-2A0B-9A87-9B43-FD3BAD2F94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5802312"/>
                <a:ext cx="3096000" cy="6096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A5C5243A-B2F8-3D3A-7A16-D85AD21521FA}"/>
              </a:ext>
            </a:extLst>
          </p:cNvPr>
          <p:cNvGrpSpPr/>
          <p:nvPr/>
        </p:nvGrpSpPr>
        <p:grpSpPr>
          <a:xfrm>
            <a:off x="2049166" y="1017321"/>
            <a:ext cx="4808755" cy="3483798"/>
            <a:chOff x="2049166" y="1017321"/>
            <a:chExt cx="4808755" cy="3483798"/>
          </a:xfrm>
        </p:grpSpPr>
        <p:sp>
          <p:nvSpPr>
            <p:cNvPr id="13" name="L-Shape 12">
              <a:extLst>
                <a:ext uri="{FF2B5EF4-FFF2-40B4-BE49-F238E27FC236}">
                  <a16:creationId xmlns:a16="http://schemas.microsoft.com/office/drawing/2014/main" id="{C8C1EC01-FC57-34EF-30E0-BD75A0475E95}"/>
                </a:ext>
              </a:extLst>
            </p:cNvPr>
            <p:cNvSpPr/>
            <p:nvPr/>
          </p:nvSpPr>
          <p:spPr>
            <a:xfrm rot="16200000" flipH="1">
              <a:off x="3437921" y="4221321"/>
              <a:ext cx="216000" cy="216000"/>
            </a:xfrm>
            <a:prstGeom prst="corner">
              <a:avLst>
                <a:gd name="adj1" fmla="val 0"/>
                <a:gd name="adj2" fmla="val 0"/>
              </a:avLst>
            </a:prstGeom>
            <a:noFill/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A55BC40-4396-EAB5-87EF-7AE01FD3D287}"/>
                    </a:ext>
                  </a:extLst>
                </p:cNvPr>
                <p:cNvSpPr txBox="1"/>
                <p:nvPr/>
              </p:nvSpPr>
              <p:spPr>
                <a:xfrm>
                  <a:off x="2049166" y="2479121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A55BC40-4396-EAB5-87EF-7AE01FD3D2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9166" y="2479121"/>
                  <a:ext cx="1178784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F0FBEE-62FB-D62C-0C56-93A8C9DC800C}"/>
                </a:ext>
              </a:extLst>
            </p:cNvPr>
            <p:cNvSpPr/>
            <p:nvPr/>
          </p:nvSpPr>
          <p:spPr>
            <a:xfrm>
              <a:off x="3437921" y="1017321"/>
              <a:ext cx="3420000" cy="3420000"/>
            </a:xfrm>
            <a:prstGeom prst="triangle">
              <a:avLst>
                <a:gd name="adj" fmla="val 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B6B4E94-1A74-81A1-FC04-B64FFA8F5E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52857" y="2727321"/>
              <a:ext cx="180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AC8060F-DCC8-88B2-58C4-E86F1C3017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47921" y="4321119"/>
              <a:ext cx="0" cy="18000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D1D718-5AFC-0EF4-B1AB-158D063C1DEB}"/>
                  </a:ext>
                </a:extLst>
              </p:cNvPr>
              <p:cNvSpPr txBox="1"/>
              <p:nvPr/>
            </p:nvSpPr>
            <p:spPr>
              <a:xfrm>
                <a:off x="5147921" y="2232899"/>
                <a:ext cx="117878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17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D1D718-5AFC-0EF4-B1AB-158D063C1D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921" y="2232899"/>
                <a:ext cx="117878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720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556</TotalTime>
  <Words>642</Words>
  <Application>Microsoft Office PowerPoint</Application>
  <PresentationFormat>Widescreen</PresentationFormat>
  <Paragraphs>146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Arial</vt:lpstr>
      <vt:lpstr>Calibri</vt:lpstr>
      <vt:lpstr>Cambria Math</vt:lpstr>
      <vt:lpstr>1_Office Theme</vt:lpstr>
      <vt:lpstr>Area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5</cp:revision>
  <dcterms:created xsi:type="dcterms:W3CDTF">2026-05-18T12:12:32Z</dcterms:created>
  <dcterms:modified xsi:type="dcterms:W3CDTF">2026-06-23T11:30:29Z</dcterms:modified>
</cp:coreProperties>
</file>