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23"/>
  </p:notesMasterIdLst>
  <p:sldIdLst>
    <p:sldId id="262" r:id="rId2"/>
    <p:sldId id="283" r:id="rId3"/>
    <p:sldId id="293" r:id="rId4"/>
    <p:sldId id="284" r:id="rId5"/>
    <p:sldId id="285" r:id="rId6"/>
    <p:sldId id="286" r:id="rId7"/>
    <p:sldId id="287" r:id="rId8"/>
    <p:sldId id="281" r:id="rId9"/>
    <p:sldId id="282" r:id="rId10"/>
    <p:sldId id="288" r:id="rId11"/>
    <p:sldId id="289" r:id="rId12"/>
    <p:sldId id="290" r:id="rId13"/>
    <p:sldId id="291" r:id="rId14"/>
    <p:sldId id="292" r:id="rId15"/>
    <p:sldId id="300" r:id="rId16"/>
    <p:sldId id="294" r:id="rId17"/>
    <p:sldId id="295" r:id="rId18"/>
    <p:sldId id="296" r:id="rId19"/>
    <p:sldId id="297" r:id="rId20"/>
    <p:sldId id="298" r:id="rId21"/>
    <p:sldId id="299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4C7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97" autoAdjust="0"/>
    <p:restoredTop sz="94660"/>
  </p:normalViewPr>
  <p:slideViewPr>
    <p:cSldViewPr snapToGrid="0">
      <p:cViewPr varScale="1">
        <p:scale>
          <a:sx n="59" d="100"/>
          <a:sy n="59" d="100"/>
        </p:scale>
        <p:origin x="3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r Potter" userId="24ad2ef8db5e8a45" providerId="LiveId" clId="{10AB9FE2-9012-46EF-B18A-C87D5526F6EE}"/>
    <pc:docChg chg="undo custSel addSld modSld sldOrd">
      <pc:chgData name="Christopher Potter" userId="24ad2ef8db5e8a45" providerId="LiveId" clId="{10AB9FE2-9012-46EF-B18A-C87D5526F6EE}" dt="2026-07-17T09:58:35.820" v="708"/>
      <pc:docMkLst>
        <pc:docMk/>
      </pc:docMkLst>
      <pc:sldChg chg="modSp mod setBg">
        <pc:chgData name="Christopher Potter" userId="24ad2ef8db5e8a45" providerId="LiveId" clId="{10AB9FE2-9012-46EF-B18A-C87D5526F6EE}" dt="2026-07-17T09:57:16.367" v="701"/>
        <pc:sldMkLst>
          <pc:docMk/>
          <pc:sldMk cId="1083552615" sldId="262"/>
        </pc:sldMkLst>
        <pc:spChg chg="mod">
          <ac:chgData name="Christopher Potter" userId="24ad2ef8db5e8a45" providerId="LiveId" clId="{10AB9FE2-9012-46EF-B18A-C87D5526F6EE}" dt="2026-07-07T18:43:29.783" v="109" actId="20577"/>
          <ac:spMkLst>
            <pc:docMk/>
            <pc:sldMk cId="1083552615" sldId="262"/>
            <ac:spMk id="2" creationId="{268718E5-D4A8-2C96-C6A3-B94F3571C4F8}"/>
          </ac:spMkLst>
        </pc:spChg>
      </pc:sldChg>
      <pc:sldChg chg="addSp delSp modSp mod delAnim modAnim">
        <pc:chgData name="Christopher Potter" userId="24ad2ef8db5e8a45" providerId="LiveId" clId="{10AB9FE2-9012-46EF-B18A-C87D5526F6EE}" dt="2026-07-07T18:43:18.059" v="77" actId="207"/>
        <pc:sldMkLst>
          <pc:docMk/>
          <pc:sldMk cId="3280102002" sldId="281"/>
        </pc:sldMkLst>
        <pc:spChg chg="mod">
          <ac:chgData name="Christopher Potter" userId="24ad2ef8db5e8a45" providerId="LiveId" clId="{10AB9FE2-9012-46EF-B18A-C87D5526F6EE}" dt="2026-07-07T18:41:07.274" v="45" actId="20577"/>
          <ac:spMkLst>
            <pc:docMk/>
            <pc:sldMk cId="3280102002" sldId="281"/>
            <ac:spMk id="2" creationId="{57A65F6E-1ED5-9AAC-C003-CB17EFC250C8}"/>
          </ac:spMkLst>
        </pc:spChg>
        <pc:spChg chg="add mod">
          <ac:chgData name="Christopher Potter" userId="24ad2ef8db5e8a45" providerId="LiveId" clId="{10AB9FE2-9012-46EF-B18A-C87D5526F6EE}" dt="2026-07-07T18:43:18.059" v="77" actId="207"/>
          <ac:spMkLst>
            <pc:docMk/>
            <pc:sldMk cId="3280102002" sldId="281"/>
            <ac:spMk id="4" creationId="{7FD3A9EE-025E-B650-CE52-1C97DE2C0F4A}"/>
          </ac:spMkLst>
        </pc:spChg>
        <pc:spChg chg="add mod">
          <ac:chgData name="Christopher Potter" userId="24ad2ef8db5e8a45" providerId="LiveId" clId="{10AB9FE2-9012-46EF-B18A-C87D5526F6EE}" dt="2026-07-07T18:43:18.059" v="77" actId="207"/>
          <ac:spMkLst>
            <pc:docMk/>
            <pc:sldMk cId="3280102002" sldId="281"/>
            <ac:spMk id="7" creationId="{7747B6D4-DC21-FE93-B0C5-7CAAD78D8631}"/>
          </ac:spMkLst>
        </pc:spChg>
        <pc:spChg chg="add mod">
          <ac:chgData name="Christopher Potter" userId="24ad2ef8db5e8a45" providerId="LiveId" clId="{10AB9FE2-9012-46EF-B18A-C87D5526F6EE}" dt="2026-07-07T18:43:18.059" v="77" actId="207"/>
          <ac:spMkLst>
            <pc:docMk/>
            <pc:sldMk cId="3280102002" sldId="281"/>
            <ac:spMk id="9" creationId="{7ED70BA4-B3FB-2CF2-1FE4-AC7938BF9B34}"/>
          </ac:spMkLst>
        </pc:spChg>
        <pc:grpChg chg="add mod">
          <ac:chgData name="Christopher Potter" userId="24ad2ef8db5e8a45" providerId="LiveId" clId="{10AB9FE2-9012-46EF-B18A-C87D5526F6EE}" dt="2026-07-07T18:43:18.059" v="77" actId="207"/>
          <ac:grpSpMkLst>
            <pc:docMk/>
            <pc:sldMk cId="3280102002" sldId="281"/>
            <ac:grpSpMk id="11" creationId="{ECC9B7C6-186E-5CE1-55CA-7AE1E2379AFB}"/>
          </ac:grpSpMkLst>
        </pc:grpChg>
        <pc:graphicFrameChg chg="add mod modGraphic">
          <ac:chgData name="Christopher Potter" userId="24ad2ef8db5e8a45" providerId="LiveId" clId="{10AB9FE2-9012-46EF-B18A-C87D5526F6EE}" dt="2026-07-07T18:41:47.498" v="61" actId="207"/>
          <ac:graphicFrameMkLst>
            <pc:docMk/>
            <pc:sldMk cId="3280102002" sldId="281"/>
            <ac:graphicFrameMk id="3" creationId="{A3CB6131-2135-CF95-73F2-89764AC24B31}"/>
          </ac:graphicFrameMkLst>
        </pc:graphicFrameChg>
      </pc:sldChg>
      <pc:sldChg chg="modSp add mod">
        <pc:chgData name="Christopher Potter" userId="24ad2ef8db5e8a45" providerId="LiveId" clId="{10AB9FE2-9012-46EF-B18A-C87D5526F6EE}" dt="2026-07-07T18:50:57.757" v="170" actId="1076"/>
        <pc:sldMkLst>
          <pc:docMk/>
          <pc:sldMk cId="1523813170" sldId="282"/>
        </pc:sldMkLst>
        <pc:spChg chg="mod">
          <ac:chgData name="Christopher Potter" userId="24ad2ef8db5e8a45" providerId="LiveId" clId="{10AB9FE2-9012-46EF-B18A-C87D5526F6EE}" dt="2026-07-07T18:49:51.943" v="157" actId="1076"/>
          <ac:spMkLst>
            <pc:docMk/>
            <pc:sldMk cId="1523813170" sldId="282"/>
            <ac:spMk id="4" creationId="{79AE53B4-0A6F-0A18-F765-A682196539D3}"/>
          </ac:spMkLst>
        </pc:spChg>
        <pc:spChg chg="mod">
          <ac:chgData name="Christopher Potter" userId="24ad2ef8db5e8a45" providerId="LiveId" clId="{10AB9FE2-9012-46EF-B18A-C87D5526F6EE}" dt="2026-07-07T18:50:57.757" v="170" actId="1076"/>
          <ac:spMkLst>
            <pc:docMk/>
            <pc:sldMk cId="1523813170" sldId="282"/>
            <ac:spMk id="7" creationId="{9EF40F23-9F3A-F499-AE99-32446B96F382}"/>
          </ac:spMkLst>
        </pc:spChg>
        <pc:spChg chg="mod">
          <ac:chgData name="Christopher Potter" userId="24ad2ef8db5e8a45" providerId="LiveId" clId="{10AB9FE2-9012-46EF-B18A-C87D5526F6EE}" dt="2026-07-07T18:49:36.152" v="154" actId="1076"/>
          <ac:spMkLst>
            <pc:docMk/>
            <pc:sldMk cId="1523813170" sldId="282"/>
            <ac:spMk id="9" creationId="{E6C5668A-DA24-D904-F92E-D2A3546A2C4C}"/>
          </ac:spMkLst>
        </pc:spChg>
        <pc:grpChg chg="mod">
          <ac:chgData name="Christopher Potter" userId="24ad2ef8db5e8a45" providerId="LiveId" clId="{10AB9FE2-9012-46EF-B18A-C87D5526F6EE}" dt="2026-07-07T18:50:31.269" v="168" actId="1076"/>
          <ac:grpSpMkLst>
            <pc:docMk/>
            <pc:sldMk cId="1523813170" sldId="282"/>
            <ac:grpSpMk id="11" creationId="{EBEC4923-0299-8ED8-8225-68607EBDC640}"/>
          </ac:grpSpMkLst>
        </pc:grpChg>
        <pc:graphicFrameChg chg="modGraphic">
          <ac:chgData name="Christopher Potter" userId="24ad2ef8db5e8a45" providerId="LiveId" clId="{10AB9FE2-9012-46EF-B18A-C87D5526F6EE}" dt="2026-07-07T18:50:27.115" v="166" actId="207"/>
          <ac:graphicFrameMkLst>
            <pc:docMk/>
            <pc:sldMk cId="1523813170" sldId="282"/>
            <ac:graphicFrameMk id="3" creationId="{2BFEEA5C-6BC2-3573-C0D7-42662BD7FFC2}"/>
          </ac:graphicFrameMkLst>
        </pc:graphicFrameChg>
      </pc:sldChg>
      <pc:sldChg chg="delSp modSp add mod ord">
        <pc:chgData name="Christopher Potter" userId="24ad2ef8db5e8a45" providerId="LiveId" clId="{10AB9FE2-9012-46EF-B18A-C87D5526F6EE}" dt="2026-07-17T08:23:43.895" v="460" actId="1076"/>
        <pc:sldMkLst>
          <pc:docMk/>
          <pc:sldMk cId="3174131380" sldId="283"/>
        </pc:sldMkLst>
        <pc:spChg chg="mod">
          <ac:chgData name="Christopher Potter" userId="24ad2ef8db5e8a45" providerId="LiveId" clId="{10AB9FE2-9012-46EF-B18A-C87D5526F6EE}" dt="2026-07-17T08:23:43.895" v="460" actId="1076"/>
          <ac:spMkLst>
            <pc:docMk/>
            <pc:sldMk cId="3174131380" sldId="283"/>
            <ac:spMk id="4" creationId="{49D46C77-27A9-68DB-2E1D-0A9C6530FA19}"/>
          </ac:spMkLst>
        </pc:spChg>
        <pc:spChg chg="mod">
          <ac:chgData name="Christopher Potter" userId="24ad2ef8db5e8a45" providerId="LiveId" clId="{10AB9FE2-9012-46EF-B18A-C87D5526F6EE}" dt="2026-07-17T08:23:22.048" v="454" actId="1038"/>
          <ac:spMkLst>
            <pc:docMk/>
            <pc:sldMk cId="3174131380" sldId="283"/>
            <ac:spMk id="7" creationId="{27C70F48-034F-DC08-CF06-2A7FF55A88DB}"/>
          </ac:spMkLst>
        </pc:spChg>
        <pc:spChg chg="del mod">
          <ac:chgData name="Christopher Potter" userId="24ad2ef8db5e8a45" providerId="LiveId" clId="{10AB9FE2-9012-46EF-B18A-C87D5526F6EE}" dt="2026-07-17T08:22:31.705" v="438" actId="478"/>
          <ac:spMkLst>
            <pc:docMk/>
            <pc:sldMk cId="3174131380" sldId="283"/>
            <ac:spMk id="9" creationId="{EFCD0AFE-7365-5810-E27D-808C14D80EA7}"/>
          </ac:spMkLst>
        </pc:spChg>
        <pc:graphicFrameChg chg="modGraphic">
          <ac:chgData name="Christopher Potter" userId="24ad2ef8db5e8a45" providerId="LiveId" clId="{10AB9FE2-9012-46EF-B18A-C87D5526F6EE}" dt="2026-07-17T08:23:28.327" v="458" actId="6549"/>
          <ac:graphicFrameMkLst>
            <pc:docMk/>
            <pc:sldMk cId="3174131380" sldId="283"/>
            <ac:graphicFrameMk id="3" creationId="{F879DEB5-D069-9A54-95A8-9422680FC7DC}"/>
          </ac:graphicFrameMkLst>
        </pc:graphicFrameChg>
      </pc:sldChg>
      <pc:sldChg chg="modSp add mod">
        <pc:chgData name="Christopher Potter" userId="24ad2ef8db5e8a45" providerId="LiveId" clId="{10AB9FE2-9012-46EF-B18A-C87D5526F6EE}" dt="2026-07-17T08:07:40.266" v="214" actId="207"/>
        <pc:sldMkLst>
          <pc:docMk/>
          <pc:sldMk cId="639479260" sldId="284"/>
        </pc:sldMkLst>
        <pc:spChg chg="mod">
          <ac:chgData name="Christopher Potter" userId="24ad2ef8db5e8a45" providerId="LiveId" clId="{10AB9FE2-9012-46EF-B18A-C87D5526F6EE}" dt="2026-07-17T08:07:22.677" v="211" actId="1076"/>
          <ac:spMkLst>
            <pc:docMk/>
            <pc:sldMk cId="639479260" sldId="284"/>
            <ac:spMk id="4" creationId="{018E2FA6-0488-E438-4C6F-D32DAF4B891D}"/>
          </ac:spMkLst>
        </pc:spChg>
        <pc:spChg chg="mod">
          <ac:chgData name="Christopher Potter" userId="24ad2ef8db5e8a45" providerId="LiveId" clId="{10AB9FE2-9012-46EF-B18A-C87D5526F6EE}" dt="2026-07-17T08:06:25.806" v="194" actId="1076"/>
          <ac:spMkLst>
            <pc:docMk/>
            <pc:sldMk cId="639479260" sldId="284"/>
            <ac:spMk id="7" creationId="{D9933432-B2EA-DEEC-4A66-D96D28ECFD8E}"/>
          </ac:spMkLst>
        </pc:spChg>
        <pc:spChg chg="mod">
          <ac:chgData name="Christopher Potter" userId="24ad2ef8db5e8a45" providerId="LiveId" clId="{10AB9FE2-9012-46EF-B18A-C87D5526F6EE}" dt="2026-07-17T08:07:18.373" v="210" actId="1076"/>
          <ac:spMkLst>
            <pc:docMk/>
            <pc:sldMk cId="639479260" sldId="284"/>
            <ac:spMk id="9" creationId="{3A1ACC28-B219-C142-B862-C03F65FAAB54}"/>
          </ac:spMkLst>
        </pc:spChg>
        <pc:grpChg chg="mod">
          <ac:chgData name="Christopher Potter" userId="24ad2ef8db5e8a45" providerId="LiveId" clId="{10AB9FE2-9012-46EF-B18A-C87D5526F6EE}" dt="2026-07-17T08:06:39.230" v="198" actId="1076"/>
          <ac:grpSpMkLst>
            <pc:docMk/>
            <pc:sldMk cId="639479260" sldId="284"/>
            <ac:grpSpMk id="11" creationId="{975D4E2C-0F7B-0E2B-DEE6-74EE7711F477}"/>
          </ac:grpSpMkLst>
        </pc:grpChg>
        <pc:graphicFrameChg chg="modGraphic">
          <ac:chgData name="Christopher Potter" userId="24ad2ef8db5e8a45" providerId="LiveId" clId="{10AB9FE2-9012-46EF-B18A-C87D5526F6EE}" dt="2026-07-17T08:07:40.266" v="214" actId="207"/>
          <ac:graphicFrameMkLst>
            <pc:docMk/>
            <pc:sldMk cId="639479260" sldId="284"/>
            <ac:graphicFrameMk id="3" creationId="{1FCF7D00-792D-1045-68B7-BD875930082D}"/>
          </ac:graphicFrameMkLst>
        </pc:graphicFrameChg>
      </pc:sldChg>
      <pc:sldChg chg="modSp add mod">
        <pc:chgData name="Christopher Potter" userId="24ad2ef8db5e8a45" providerId="LiveId" clId="{10AB9FE2-9012-46EF-B18A-C87D5526F6EE}" dt="2026-07-17T08:08:31.049" v="229" actId="1076"/>
        <pc:sldMkLst>
          <pc:docMk/>
          <pc:sldMk cId="3879334110" sldId="285"/>
        </pc:sldMkLst>
        <pc:spChg chg="mod">
          <ac:chgData name="Christopher Potter" userId="24ad2ef8db5e8a45" providerId="LiveId" clId="{10AB9FE2-9012-46EF-B18A-C87D5526F6EE}" dt="2026-07-17T08:08:25.866" v="228" actId="1076"/>
          <ac:spMkLst>
            <pc:docMk/>
            <pc:sldMk cId="3879334110" sldId="285"/>
            <ac:spMk id="4" creationId="{6297D6B3-A78B-EE06-89AA-2FD92B473814}"/>
          </ac:spMkLst>
        </pc:spChg>
        <pc:spChg chg="mod">
          <ac:chgData name="Christopher Potter" userId="24ad2ef8db5e8a45" providerId="LiveId" clId="{10AB9FE2-9012-46EF-B18A-C87D5526F6EE}" dt="2026-07-17T08:08:20.115" v="227" actId="1076"/>
          <ac:spMkLst>
            <pc:docMk/>
            <pc:sldMk cId="3879334110" sldId="285"/>
            <ac:spMk id="7" creationId="{4C7B0F56-BC96-B317-B694-0E90306747DD}"/>
          </ac:spMkLst>
        </pc:spChg>
        <pc:spChg chg="mod">
          <ac:chgData name="Christopher Potter" userId="24ad2ef8db5e8a45" providerId="LiveId" clId="{10AB9FE2-9012-46EF-B18A-C87D5526F6EE}" dt="2026-07-17T08:08:31.049" v="229" actId="1076"/>
          <ac:spMkLst>
            <pc:docMk/>
            <pc:sldMk cId="3879334110" sldId="285"/>
            <ac:spMk id="9" creationId="{639EEF05-2061-EA39-B65A-9E0EC88BF8D6}"/>
          </ac:spMkLst>
        </pc:spChg>
        <pc:grpChg chg="mod">
          <ac:chgData name="Christopher Potter" userId="24ad2ef8db5e8a45" providerId="LiveId" clId="{10AB9FE2-9012-46EF-B18A-C87D5526F6EE}" dt="2026-07-17T08:07:32.777" v="213" actId="1076"/>
          <ac:grpSpMkLst>
            <pc:docMk/>
            <pc:sldMk cId="3879334110" sldId="285"/>
            <ac:grpSpMk id="11" creationId="{45969597-5569-C567-3B9E-F4C05517EC1D}"/>
          </ac:grpSpMkLst>
        </pc:grpChg>
        <pc:graphicFrameChg chg="modGraphic">
          <ac:chgData name="Christopher Potter" userId="24ad2ef8db5e8a45" providerId="LiveId" clId="{10AB9FE2-9012-46EF-B18A-C87D5526F6EE}" dt="2026-07-17T08:08:15.128" v="226" actId="20577"/>
          <ac:graphicFrameMkLst>
            <pc:docMk/>
            <pc:sldMk cId="3879334110" sldId="285"/>
            <ac:graphicFrameMk id="3" creationId="{FC9B5EA7-7BDE-BB5F-C801-4E91D14805D6}"/>
          </ac:graphicFrameMkLst>
        </pc:graphicFrameChg>
      </pc:sldChg>
      <pc:sldChg chg="modSp add mod">
        <pc:chgData name="Christopher Potter" userId="24ad2ef8db5e8a45" providerId="LiveId" clId="{10AB9FE2-9012-46EF-B18A-C87D5526F6EE}" dt="2026-07-17T08:10:07.435" v="254" actId="1038"/>
        <pc:sldMkLst>
          <pc:docMk/>
          <pc:sldMk cId="1410307809" sldId="286"/>
        </pc:sldMkLst>
        <pc:spChg chg="mod">
          <ac:chgData name="Christopher Potter" userId="24ad2ef8db5e8a45" providerId="LiveId" clId="{10AB9FE2-9012-46EF-B18A-C87D5526F6EE}" dt="2026-07-17T08:10:07.435" v="254" actId="1038"/>
          <ac:spMkLst>
            <pc:docMk/>
            <pc:sldMk cId="1410307809" sldId="286"/>
            <ac:spMk id="4" creationId="{9222B0A5-0BA9-4C95-1190-6B01E91AFD85}"/>
          </ac:spMkLst>
        </pc:spChg>
        <pc:spChg chg="mod">
          <ac:chgData name="Christopher Potter" userId="24ad2ef8db5e8a45" providerId="LiveId" clId="{10AB9FE2-9012-46EF-B18A-C87D5526F6EE}" dt="2026-07-17T08:10:05.244" v="253" actId="1038"/>
          <ac:spMkLst>
            <pc:docMk/>
            <pc:sldMk cId="1410307809" sldId="286"/>
            <ac:spMk id="7" creationId="{A619CF0F-79AA-E735-5757-A44010A5C656}"/>
          </ac:spMkLst>
        </pc:spChg>
        <pc:spChg chg="mod">
          <ac:chgData name="Christopher Potter" userId="24ad2ef8db5e8a45" providerId="LiveId" clId="{10AB9FE2-9012-46EF-B18A-C87D5526F6EE}" dt="2026-07-17T08:09:51.850" v="248" actId="1076"/>
          <ac:spMkLst>
            <pc:docMk/>
            <pc:sldMk cId="1410307809" sldId="286"/>
            <ac:spMk id="9" creationId="{06A2AA41-AC8F-29E4-B8BB-6D0D4D45C1FE}"/>
          </ac:spMkLst>
        </pc:spChg>
        <pc:graphicFrameChg chg="modGraphic">
          <ac:chgData name="Christopher Potter" userId="24ad2ef8db5e8a45" providerId="LiveId" clId="{10AB9FE2-9012-46EF-B18A-C87D5526F6EE}" dt="2026-07-17T08:09:45.587" v="247" actId="207"/>
          <ac:graphicFrameMkLst>
            <pc:docMk/>
            <pc:sldMk cId="1410307809" sldId="286"/>
            <ac:graphicFrameMk id="3" creationId="{CF69F5DD-B74A-C15F-17FA-62007F976505}"/>
          </ac:graphicFrameMkLst>
        </pc:graphicFrameChg>
      </pc:sldChg>
      <pc:sldChg chg="modSp add mod">
        <pc:chgData name="Christopher Potter" userId="24ad2ef8db5e8a45" providerId="LiveId" clId="{10AB9FE2-9012-46EF-B18A-C87D5526F6EE}" dt="2026-07-17T08:11:48.503" v="285" actId="207"/>
        <pc:sldMkLst>
          <pc:docMk/>
          <pc:sldMk cId="572569604" sldId="287"/>
        </pc:sldMkLst>
        <pc:spChg chg="mod">
          <ac:chgData name="Christopher Potter" userId="24ad2ef8db5e8a45" providerId="LiveId" clId="{10AB9FE2-9012-46EF-B18A-C87D5526F6EE}" dt="2026-07-17T08:11:41.178" v="284" actId="1076"/>
          <ac:spMkLst>
            <pc:docMk/>
            <pc:sldMk cId="572569604" sldId="287"/>
            <ac:spMk id="4" creationId="{D8932F53-DE63-9BF7-2232-2B9024ED59D4}"/>
          </ac:spMkLst>
        </pc:spChg>
        <pc:spChg chg="mod">
          <ac:chgData name="Christopher Potter" userId="24ad2ef8db5e8a45" providerId="LiveId" clId="{10AB9FE2-9012-46EF-B18A-C87D5526F6EE}" dt="2026-07-17T08:11:14.158" v="279" actId="1076"/>
          <ac:spMkLst>
            <pc:docMk/>
            <pc:sldMk cId="572569604" sldId="287"/>
            <ac:spMk id="7" creationId="{ABB96956-0651-A724-A238-7983BA8105A6}"/>
          </ac:spMkLst>
        </pc:spChg>
        <pc:spChg chg="mod">
          <ac:chgData name="Christopher Potter" userId="24ad2ef8db5e8a45" providerId="LiveId" clId="{10AB9FE2-9012-46EF-B18A-C87D5526F6EE}" dt="2026-07-17T08:11:35.700" v="283" actId="1076"/>
          <ac:spMkLst>
            <pc:docMk/>
            <pc:sldMk cId="572569604" sldId="287"/>
            <ac:spMk id="9" creationId="{D77A6AD8-5D82-AE14-9089-9EDD91D9FE0B}"/>
          </ac:spMkLst>
        </pc:spChg>
        <pc:graphicFrameChg chg="mod modGraphic">
          <ac:chgData name="Christopher Potter" userId="24ad2ef8db5e8a45" providerId="LiveId" clId="{10AB9FE2-9012-46EF-B18A-C87D5526F6EE}" dt="2026-07-17T08:11:48.503" v="285" actId="207"/>
          <ac:graphicFrameMkLst>
            <pc:docMk/>
            <pc:sldMk cId="572569604" sldId="287"/>
            <ac:graphicFrameMk id="3" creationId="{73727607-7238-8B35-4CDC-D236D8D586E3}"/>
          </ac:graphicFrameMkLst>
        </pc:graphicFrameChg>
      </pc:sldChg>
      <pc:sldChg chg="modSp add mod ord">
        <pc:chgData name="Christopher Potter" userId="24ad2ef8db5e8a45" providerId="LiveId" clId="{10AB9FE2-9012-46EF-B18A-C87D5526F6EE}" dt="2026-07-17T08:13:51.860" v="314"/>
        <pc:sldMkLst>
          <pc:docMk/>
          <pc:sldMk cId="3807763901" sldId="288"/>
        </pc:sldMkLst>
        <pc:spChg chg="mod">
          <ac:chgData name="Christopher Potter" userId="24ad2ef8db5e8a45" providerId="LiveId" clId="{10AB9FE2-9012-46EF-B18A-C87D5526F6EE}" dt="2026-07-17T08:13:47.799" v="312" actId="1076"/>
          <ac:spMkLst>
            <pc:docMk/>
            <pc:sldMk cId="3807763901" sldId="288"/>
            <ac:spMk id="4" creationId="{30A8988A-238F-0FCD-759A-FA23A0953F7A}"/>
          </ac:spMkLst>
        </pc:spChg>
        <pc:spChg chg="mod">
          <ac:chgData name="Christopher Potter" userId="24ad2ef8db5e8a45" providerId="LiveId" clId="{10AB9FE2-9012-46EF-B18A-C87D5526F6EE}" dt="2026-07-17T08:13:16.307" v="306" actId="1038"/>
          <ac:spMkLst>
            <pc:docMk/>
            <pc:sldMk cId="3807763901" sldId="288"/>
            <ac:spMk id="7" creationId="{65A1AB24-CB2B-96E4-95CA-742A47B66970}"/>
          </ac:spMkLst>
        </pc:spChg>
        <pc:spChg chg="mod">
          <ac:chgData name="Christopher Potter" userId="24ad2ef8db5e8a45" providerId="LiveId" clId="{10AB9FE2-9012-46EF-B18A-C87D5526F6EE}" dt="2026-07-17T08:13:24.115" v="307" actId="1076"/>
          <ac:spMkLst>
            <pc:docMk/>
            <pc:sldMk cId="3807763901" sldId="288"/>
            <ac:spMk id="9" creationId="{2EA69523-9923-95D9-EBA2-2CE9913EA3F6}"/>
          </ac:spMkLst>
        </pc:spChg>
        <pc:grpChg chg="mod">
          <ac:chgData name="Christopher Potter" userId="24ad2ef8db5e8a45" providerId="LiveId" clId="{10AB9FE2-9012-46EF-B18A-C87D5526F6EE}" dt="2026-07-17T08:12:45.487" v="289" actId="1076"/>
          <ac:grpSpMkLst>
            <pc:docMk/>
            <pc:sldMk cId="3807763901" sldId="288"/>
            <ac:grpSpMk id="11" creationId="{5EC6B70C-607C-210D-24CB-0D83FC35FDFA}"/>
          </ac:grpSpMkLst>
        </pc:grpChg>
        <pc:graphicFrameChg chg="modGraphic">
          <ac:chgData name="Christopher Potter" userId="24ad2ef8db5e8a45" providerId="LiveId" clId="{10AB9FE2-9012-46EF-B18A-C87D5526F6EE}" dt="2026-07-17T08:13:33.523" v="310" actId="207"/>
          <ac:graphicFrameMkLst>
            <pc:docMk/>
            <pc:sldMk cId="3807763901" sldId="288"/>
            <ac:graphicFrameMk id="3" creationId="{E95A577B-FC7B-9F41-0EB2-BC73F408AD29}"/>
          </ac:graphicFrameMkLst>
        </pc:graphicFrameChg>
      </pc:sldChg>
      <pc:sldChg chg="modSp add mod">
        <pc:chgData name="Christopher Potter" userId="24ad2ef8db5e8a45" providerId="LiveId" clId="{10AB9FE2-9012-46EF-B18A-C87D5526F6EE}" dt="2026-07-17T08:16:41.645" v="339" actId="1076"/>
        <pc:sldMkLst>
          <pc:docMk/>
          <pc:sldMk cId="817458763" sldId="289"/>
        </pc:sldMkLst>
        <pc:spChg chg="mod">
          <ac:chgData name="Christopher Potter" userId="24ad2ef8db5e8a45" providerId="LiveId" clId="{10AB9FE2-9012-46EF-B18A-C87D5526F6EE}" dt="2026-07-17T08:16:20.447" v="335" actId="1076"/>
          <ac:spMkLst>
            <pc:docMk/>
            <pc:sldMk cId="817458763" sldId="289"/>
            <ac:spMk id="4" creationId="{AC635D0C-25DE-E474-8596-4AEAE56D8348}"/>
          </ac:spMkLst>
        </pc:spChg>
        <pc:spChg chg="mod">
          <ac:chgData name="Christopher Potter" userId="24ad2ef8db5e8a45" providerId="LiveId" clId="{10AB9FE2-9012-46EF-B18A-C87D5526F6EE}" dt="2026-07-17T08:16:41.645" v="339" actId="1076"/>
          <ac:spMkLst>
            <pc:docMk/>
            <pc:sldMk cId="817458763" sldId="289"/>
            <ac:spMk id="7" creationId="{0F2D4141-37F6-98A1-FEC7-9B592720A5B6}"/>
          </ac:spMkLst>
        </pc:spChg>
        <pc:spChg chg="mod">
          <ac:chgData name="Christopher Potter" userId="24ad2ef8db5e8a45" providerId="LiveId" clId="{10AB9FE2-9012-46EF-B18A-C87D5526F6EE}" dt="2026-07-17T08:16:25.067" v="336" actId="1076"/>
          <ac:spMkLst>
            <pc:docMk/>
            <pc:sldMk cId="817458763" sldId="289"/>
            <ac:spMk id="9" creationId="{39D3B08A-38DF-6ABD-B86C-9C7247102B7B}"/>
          </ac:spMkLst>
        </pc:spChg>
        <pc:grpChg chg="mod">
          <ac:chgData name="Christopher Potter" userId="24ad2ef8db5e8a45" providerId="LiveId" clId="{10AB9FE2-9012-46EF-B18A-C87D5526F6EE}" dt="2026-07-17T08:15:11.746" v="316" actId="1076"/>
          <ac:grpSpMkLst>
            <pc:docMk/>
            <pc:sldMk cId="817458763" sldId="289"/>
            <ac:grpSpMk id="11" creationId="{CBDEF145-D172-85F3-EBF4-E6149932F7BB}"/>
          </ac:grpSpMkLst>
        </pc:grpChg>
        <pc:graphicFrameChg chg="modGraphic">
          <ac:chgData name="Christopher Potter" userId="24ad2ef8db5e8a45" providerId="LiveId" clId="{10AB9FE2-9012-46EF-B18A-C87D5526F6EE}" dt="2026-07-17T08:16:33.420" v="338" actId="207"/>
          <ac:graphicFrameMkLst>
            <pc:docMk/>
            <pc:sldMk cId="817458763" sldId="289"/>
            <ac:graphicFrameMk id="3" creationId="{64C0CC1C-D9E0-3FA8-045F-1ECECAC8FBD8}"/>
          </ac:graphicFrameMkLst>
        </pc:graphicFrameChg>
      </pc:sldChg>
      <pc:sldChg chg="modSp add mod">
        <pc:chgData name="Christopher Potter" userId="24ad2ef8db5e8a45" providerId="LiveId" clId="{10AB9FE2-9012-46EF-B18A-C87D5526F6EE}" dt="2026-07-17T08:18:29.168" v="373" actId="1038"/>
        <pc:sldMkLst>
          <pc:docMk/>
          <pc:sldMk cId="37191244" sldId="290"/>
        </pc:sldMkLst>
        <pc:spChg chg="mod">
          <ac:chgData name="Christopher Potter" userId="24ad2ef8db5e8a45" providerId="LiveId" clId="{10AB9FE2-9012-46EF-B18A-C87D5526F6EE}" dt="2026-07-17T08:18:10.250" v="369" actId="1076"/>
          <ac:spMkLst>
            <pc:docMk/>
            <pc:sldMk cId="37191244" sldId="290"/>
            <ac:spMk id="4" creationId="{59BE23AD-1D0D-FDFE-EE50-289D9E61062B}"/>
          </ac:spMkLst>
        </pc:spChg>
        <pc:spChg chg="mod">
          <ac:chgData name="Christopher Potter" userId="24ad2ef8db5e8a45" providerId="LiveId" clId="{10AB9FE2-9012-46EF-B18A-C87D5526F6EE}" dt="2026-07-17T08:18:29.168" v="373" actId="1038"/>
          <ac:spMkLst>
            <pc:docMk/>
            <pc:sldMk cId="37191244" sldId="290"/>
            <ac:spMk id="7" creationId="{818AC6D2-E261-17F6-B17E-49348DD78B81}"/>
          </ac:spMkLst>
        </pc:spChg>
        <pc:spChg chg="mod">
          <ac:chgData name="Christopher Potter" userId="24ad2ef8db5e8a45" providerId="LiveId" clId="{10AB9FE2-9012-46EF-B18A-C87D5526F6EE}" dt="2026-07-17T08:18:17.594" v="370" actId="1076"/>
          <ac:spMkLst>
            <pc:docMk/>
            <pc:sldMk cId="37191244" sldId="290"/>
            <ac:spMk id="9" creationId="{E5CCC600-F612-E693-ADD3-3008EDBC20DA}"/>
          </ac:spMkLst>
        </pc:spChg>
        <pc:grpChg chg="mod">
          <ac:chgData name="Christopher Potter" userId="24ad2ef8db5e8a45" providerId="LiveId" clId="{10AB9FE2-9012-46EF-B18A-C87D5526F6EE}" dt="2026-07-17T08:17:11.282" v="345" actId="1076"/>
          <ac:grpSpMkLst>
            <pc:docMk/>
            <pc:sldMk cId="37191244" sldId="290"/>
            <ac:grpSpMk id="11" creationId="{4DE7746C-5497-C901-447A-5035AF0CE48D}"/>
          </ac:grpSpMkLst>
        </pc:grpChg>
        <pc:graphicFrameChg chg="mod modGraphic">
          <ac:chgData name="Christopher Potter" userId="24ad2ef8db5e8a45" providerId="LiveId" clId="{10AB9FE2-9012-46EF-B18A-C87D5526F6EE}" dt="2026-07-17T08:18:05.056" v="368" actId="207"/>
          <ac:graphicFrameMkLst>
            <pc:docMk/>
            <pc:sldMk cId="37191244" sldId="290"/>
            <ac:graphicFrameMk id="3" creationId="{BB2E959A-DC69-88DC-675E-52234D5D65D5}"/>
          </ac:graphicFrameMkLst>
        </pc:graphicFrameChg>
      </pc:sldChg>
      <pc:sldChg chg="modSp add mod">
        <pc:chgData name="Christopher Potter" userId="24ad2ef8db5e8a45" providerId="LiveId" clId="{10AB9FE2-9012-46EF-B18A-C87D5526F6EE}" dt="2026-07-17T08:20:22.655" v="402" actId="1076"/>
        <pc:sldMkLst>
          <pc:docMk/>
          <pc:sldMk cId="2686618325" sldId="291"/>
        </pc:sldMkLst>
        <pc:spChg chg="mod">
          <ac:chgData name="Christopher Potter" userId="24ad2ef8db5e8a45" providerId="LiveId" clId="{10AB9FE2-9012-46EF-B18A-C87D5526F6EE}" dt="2026-07-17T08:20:22.655" v="402" actId="1076"/>
          <ac:spMkLst>
            <pc:docMk/>
            <pc:sldMk cId="2686618325" sldId="291"/>
            <ac:spMk id="4" creationId="{A0F7F4B3-F607-AB91-76D6-F628E21283AE}"/>
          </ac:spMkLst>
        </pc:spChg>
        <pc:spChg chg="mod">
          <ac:chgData name="Christopher Potter" userId="24ad2ef8db5e8a45" providerId="LiveId" clId="{10AB9FE2-9012-46EF-B18A-C87D5526F6EE}" dt="2026-07-17T08:20:10.737" v="400" actId="1076"/>
          <ac:spMkLst>
            <pc:docMk/>
            <pc:sldMk cId="2686618325" sldId="291"/>
            <ac:spMk id="7" creationId="{7024F85E-C0A3-7EE4-6288-956C281E3740}"/>
          </ac:spMkLst>
        </pc:spChg>
        <pc:spChg chg="mod">
          <ac:chgData name="Christopher Potter" userId="24ad2ef8db5e8a45" providerId="LiveId" clId="{10AB9FE2-9012-46EF-B18A-C87D5526F6EE}" dt="2026-07-17T08:20:16.414" v="401" actId="1076"/>
          <ac:spMkLst>
            <pc:docMk/>
            <pc:sldMk cId="2686618325" sldId="291"/>
            <ac:spMk id="9" creationId="{F540101E-4EFF-4317-A57C-8D242B78995A}"/>
          </ac:spMkLst>
        </pc:spChg>
        <pc:grpChg chg="mod">
          <ac:chgData name="Christopher Potter" userId="24ad2ef8db5e8a45" providerId="LiveId" clId="{10AB9FE2-9012-46EF-B18A-C87D5526F6EE}" dt="2026-07-17T08:18:59.840" v="377" actId="1076"/>
          <ac:grpSpMkLst>
            <pc:docMk/>
            <pc:sldMk cId="2686618325" sldId="291"/>
            <ac:grpSpMk id="11" creationId="{ABD07BD3-0C6D-7542-5624-7F15C118FF9E}"/>
          </ac:grpSpMkLst>
        </pc:grpChg>
        <pc:graphicFrameChg chg="mod modGraphic">
          <ac:chgData name="Christopher Potter" userId="24ad2ef8db5e8a45" providerId="LiveId" clId="{10AB9FE2-9012-46EF-B18A-C87D5526F6EE}" dt="2026-07-17T08:20:02.776" v="399" actId="207"/>
          <ac:graphicFrameMkLst>
            <pc:docMk/>
            <pc:sldMk cId="2686618325" sldId="291"/>
            <ac:graphicFrameMk id="3" creationId="{F38F5ADB-B94A-589D-6184-5B7D019CAA34}"/>
          </ac:graphicFrameMkLst>
        </pc:graphicFrameChg>
      </pc:sldChg>
      <pc:sldChg chg="modSp add mod">
        <pc:chgData name="Christopher Potter" userId="24ad2ef8db5e8a45" providerId="LiveId" clId="{10AB9FE2-9012-46EF-B18A-C87D5526F6EE}" dt="2026-07-17T08:21:58.269" v="435" actId="1038"/>
        <pc:sldMkLst>
          <pc:docMk/>
          <pc:sldMk cId="313562464" sldId="292"/>
        </pc:sldMkLst>
        <pc:spChg chg="mod">
          <ac:chgData name="Christopher Potter" userId="24ad2ef8db5e8a45" providerId="LiveId" clId="{10AB9FE2-9012-46EF-B18A-C87D5526F6EE}" dt="2026-07-17T08:21:58.269" v="435" actId="1038"/>
          <ac:spMkLst>
            <pc:docMk/>
            <pc:sldMk cId="313562464" sldId="292"/>
            <ac:spMk id="4" creationId="{F3B6D992-20F2-E0F2-64A6-6260DCBFA7B8}"/>
          </ac:spMkLst>
        </pc:spChg>
        <pc:spChg chg="mod">
          <ac:chgData name="Christopher Potter" userId="24ad2ef8db5e8a45" providerId="LiveId" clId="{10AB9FE2-9012-46EF-B18A-C87D5526F6EE}" dt="2026-07-17T08:21:43.174" v="426" actId="1076"/>
          <ac:spMkLst>
            <pc:docMk/>
            <pc:sldMk cId="313562464" sldId="292"/>
            <ac:spMk id="7" creationId="{C4DBC1AF-95A0-E44D-500A-D8052D0E9141}"/>
          </ac:spMkLst>
        </pc:spChg>
        <pc:spChg chg="mod">
          <ac:chgData name="Christopher Potter" userId="24ad2ef8db5e8a45" providerId="LiveId" clId="{10AB9FE2-9012-46EF-B18A-C87D5526F6EE}" dt="2026-07-17T08:21:49.555" v="430" actId="1036"/>
          <ac:spMkLst>
            <pc:docMk/>
            <pc:sldMk cId="313562464" sldId="292"/>
            <ac:spMk id="9" creationId="{438EE083-DBCB-1F7E-7B5B-5A1BF1DCE97A}"/>
          </ac:spMkLst>
        </pc:spChg>
        <pc:grpChg chg="mod">
          <ac:chgData name="Christopher Potter" userId="24ad2ef8db5e8a45" providerId="LiveId" clId="{10AB9FE2-9012-46EF-B18A-C87D5526F6EE}" dt="2026-07-17T08:20:59.402" v="404" actId="1076"/>
          <ac:grpSpMkLst>
            <pc:docMk/>
            <pc:sldMk cId="313562464" sldId="292"/>
            <ac:grpSpMk id="11" creationId="{E0571C21-5032-9894-6EF6-5A132ECD3195}"/>
          </ac:grpSpMkLst>
        </pc:grpChg>
        <pc:graphicFrameChg chg="modGraphic">
          <ac:chgData name="Christopher Potter" userId="24ad2ef8db5e8a45" providerId="LiveId" clId="{10AB9FE2-9012-46EF-B18A-C87D5526F6EE}" dt="2026-07-17T08:21:35.275" v="425" actId="207"/>
          <ac:graphicFrameMkLst>
            <pc:docMk/>
            <pc:sldMk cId="313562464" sldId="292"/>
            <ac:graphicFrameMk id="3" creationId="{16011AAE-7877-A600-88BA-37C500A2F8AA}"/>
          </ac:graphicFrameMkLst>
        </pc:graphicFrameChg>
      </pc:sldChg>
      <pc:sldChg chg="add">
        <pc:chgData name="Christopher Potter" userId="24ad2ef8db5e8a45" providerId="LiveId" clId="{10AB9FE2-9012-46EF-B18A-C87D5526F6EE}" dt="2026-07-17T08:22:10.781" v="436" actId="2890"/>
        <pc:sldMkLst>
          <pc:docMk/>
          <pc:sldMk cId="2146082396" sldId="293"/>
        </pc:sldMkLst>
      </pc:sldChg>
      <pc:sldChg chg="addSp delSp modSp add mod delAnim modAnim">
        <pc:chgData name="Christopher Potter" userId="24ad2ef8db5e8a45" providerId="LiveId" clId="{10AB9FE2-9012-46EF-B18A-C87D5526F6EE}" dt="2026-07-17T09:58:03.619" v="703"/>
        <pc:sldMkLst>
          <pc:docMk/>
          <pc:sldMk cId="504305394" sldId="294"/>
        </pc:sldMkLst>
        <pc:spChg chg="mod">
          <ac:chgData name="Christopher Potter" userId="24ad2ef8db5e8a45" providerId="LiveId" clId="{10AB9FE2-9012-46EF-B18A-C87D5526F6EE}" dt="2026-07-17T08:31:52.267" v="500" actId="6549"/>
          <ac:spMkLst>
            <pc:docMk/>
            <pc:sldMk cId="504305394" sldId="294"/>
            <ac:spMk id="2" creationId="{0E36F65D-1D5B-CE71-0CDB-7998840B257F}"/>
          </ac:spMkLst>
        </pc:spChg>
        <pc:spChg chg="mod topLvl">
          <ac:chgData name="Christopher Potter" userId="24ad2ef8db5e8a45" providerId="LiveId" clId="{10AB9FE2-9012-46EF-B18A-C87D5526F6EE}" dt="2026-07-17T08:32:57.103" v="531" actId="14100"/>
          <ac:spMkLst>
            <pc:docMk/>
            <pc:sldMk cId="504305394" sldId="294"/>
            <ac:spMk id="4" creationId="{9474BEBA-5120-31F3-7198-03293DC891E9}"/>
          </ac:spMkLst>
        </pc:spChg>
        <pc:spChg chg="add mod ord">
          <ac:chgData name="Christopher Potter" userId="24ad2ef8db5e8a45" providerId="LiveId" clId="{10AB9FE2-9012-46EF-B18A-C87D5526F6EE}" dt="2026-07-17T08:31:05.940" v="492" actId="167"/>
          <ac:spMkLst>
            <pc:docMk/>
            <pc:sldMk cId="504305394" sldId="294"/>
            <ac:spMk id="5" creationId="{097CB41A-79F7-21C0-2BE9-9E0ABB0FBC32}"/>
          </ac:spMkLst>
        </pc:spChg>
        <pc:spChg chg="del mod topLvl">
          <ac:chgData name="Christopher Potter" userId="24ad2ef8db5e8a45" providerId="LiveId" clId="{10AB9FE2-9012-46EF-B18A-C87D5526F6EE}" dt="2026-07-17T08:31:21.784" v="497" actId="478"/>
          <ac:spMkLst>
            <pc:docMk/>
            <pc:sldMk cId="504305394" sldId="294"/>
            <ac:spMk id="7" creationId="{835F5CE0-6F81-433E-61BD-FE1A8A93817C}"/>
          </ac:spMkLst>
        </pc:spChg>
        <pc:spChg chg="del">
          <ac:chgData name="Christopher Potter" userId="24ad2ef8db5e8a45" providerId="LiveId" clId="{10AB9FE2-9012-46EF-B18A-C87D5526F6EE}" dt="2026-07-17T08:31:18.505" v="496" actId="478"/>
          <ac:spMkLst>
            <pc:docMk/>
            <pc:sldMk cId="504305394" sldId="294"/>
            <ac:spMk id="9" creationId="{B8BD7390-EA16-26DF-17EE-4E446FF37EE7}"/>
          </ac:spMkLst>
        </pc:spChg>
        <pc:grpChg chg="del">
          <ac:chgData name="Christopher Potter" userId="24ad2ef8db5e8a45" providerId="LiveId" clId="{10AB9FE2-9012-46EF-B18A-C87D5526F6EE}" dt="2026-07-17T08:31:21.784" v="497" actId="478"/>
          <ac:grpSpMkLst>
            <pc:docMk/>
            <pc:sldMk cId="504305394" sldId="294"/>
            <ac:grpSpMk id="11" creationId="{2A156777-BC25-8DD1-D576-1091C82C2C70}"/>
          </ac:grpSpMkLst>
        </pc:grpChg>
        <pc:graphicFrameChg chg="del">
          <ac:chgData name="Christopher Potter" userId="24ad2ef8db5e8a45" providerId="LiveId" clId="{10AB9FE2-9012-46EF-B18A-C87D5526F6EE}" dt="2026-07-17T08:30:15.902" v="463" actId="478"/>
          <ac:graphicFrameMkLst>
            <pc:docMk/>
            <pc:sldMk cId="504305394" sldId="294"/>
            <ac:graphicFrameMk id="3" creationId="{2516C7D2-31B1-4D4E-3506-C3F7BD6A004E}"/>
          </ac:graphicFrameMkLst>
        </pc:graphicFrameChg>
      </pc:sldChg>
      <pc:sldChg chg="modSp add mod modAnim">
        <pc:chgData name="Christopher Potter" userId="24ad2ef8db5e8a45" providerId="LiveId" clId="{10AB9FE2-9012-46EF-B18A-C87D5526F6EE}" dt="2026-07-17T09:58:07.863" v="704"/>
        <pc:sldMkLst>
          <pc:docMk/>
          <pc:sldMk cId="1957812449" sldId="295"/>
        </pc:sldMkLst>
        <pc:spChg chg="mod ord">
          <ac:chgData name="Christopher Potter" userId="24ad2ef8db5e8a45" providerId="LiveId" clId="{10AB9FE2-9012-46EF-B18A-C87D5526F6EE}" dt="2026-07-17T08:32:36.778" v="527" actId="12788"/>
          <ac:spMkLst>
            <pc:docMk/>
            <pc:sldMk cId="1957812449" sldId="295"/>
            <ac:spMk id="2" creationId="{C7A6EDF0-FE9B-8324-FE98-83A418AC6205}"/>
          </ac:spMkLst>
        </pc:spChg>
        <pc:spChg chg="mod">
          <ac:chgData name="Christopher Potter" userId="24ad2ef8db5e8a45" providerId="LiveId" clId="{10AB9FE2-9012-46EF-B18A-C87D5526F6EE}" dt="2026-07-17T09:50:17.603" v="534" actId="1076"/>
          <ac:spMkLst>
            <pc:docMk/>
            <pc:sldMk cId="1957812449" sldId="295"/>
            <ac:spMk id="4" creationId="{123B3044-A0D8-B88D-F3D7-E04B03CE0F84}"/>
          </ac:spMkLst>
        </pc:spChg>
        <pc:spChg chg="mod">
          <ac:chgData name="Christopher Potter" userId="24ad2ef8db5e8a45" providerId="LiveId" clId="{10AB9FE2-9012-46EF-B18A-C87D5526F6EE}" dt="2026-07-17T08:32:36.778" v="527" actId="12788"/>
          <ac:spMkLst>
            <pc:docMk/>
            <pc:sldMk cId="1957812449" sldId="295"/>
            <ac:spMk id="5" creationId="{63A5FFAB-E1B2-5454-CDE2-B198BB4A2635}"/>
          </ac:spMkLst>
        </pc:spChg>
      </pc:sldChg>
      <pc:sldChg chg="modSp add mod modAnim">
        <pc:chgData name="Christopher Potter" userId="24ad2ef8db5e8a45" providerId="LiveId" clId="{10AB9FE2-9012-46EF-B18A-C87D5526F6EE}" dt="2026-07-17T09:58:13.137" v="705"/>
        <pc:sldMkLst>
          <pc:docMk/>
          <pc:sldMk cId="290278842" sldId="296"/>
        </pc:sldMkLst>
        <pc:spChg chg="mod">
          <ac:chgData name="Christopher Potter" userId="24ad2ef8db5e8a45" providerId="LiveId" clId="{10AB9FE2-9012-46EF-B18A-C87D5526F6EE}" dt="2026-07-17T09:51:20.453" v="550" actId="12788"/>
          <ac:spMkLst>
            <pc:docMk/>
            <pc:sldMk cId="290278842" sldId="296"/>
            <ac:spMk id="2" creationId="{5142F6B2-580D-1AA0-AE8B-0041D1C89A10}"/>
          </ac:spMkLst>
        </pc:spChg>
        <pc:spChg chg="mod">
          <ac:chgData name="Christopher Potter" userId="24ad2ef8db5e8a45" providerId="LiveId" clId="{10AB9FE2-9012-46EF-B18A-C87D5526F6EE}" dt="2026-07-17T09:51:28.823" v="553" actId="14100"/>
          <ac:spMkLst>
            <pc:docMk/>
            <pc:sldMk cId="290278842" sldId="296"/>
            <ac:spMk id="4" creationId="{58C6EB89-825C-5050-7E74-73D087F3608B}"/>
          </ac:spMkLst>
        </pc:spChg>
        <pc:spChg chg="mod">
          <ac:chgData name="Christopher Potter" userId="24ad2ef8db5e8a45" providerId="LiveId" clId="{10AB9FE2-9012-46EF-B18A-C87D5526F6EE}" dt="2026-07-17T09:51:20.453" v="550" actId="12788"/>
          <ac:spMkLst>
            <pc:docMk/>
            <pc:sldMk cId="290278842" sldId="296"/>
            <ac:spMk id="5" creationId="{C5E9E8A3-3C22-ADC0-0366-72B4ECA839F8}"/>
          </ac:spMkLst>
        </pc:spChg>
      </pc:sldChg>
      <pc:sldChg chg="modSp add mod modAnim">
        <pc:chgData name="Christopher Potter" userId="24ad2ef8db5e8a45" providerId="LiveId" clId="{10AB9FE2-9012-46EF-B18A-C87D5526F6EE}" dt="2026-07-17T09:58:19.374" v="706"/>
        <pc:sldMkLst>
          <pc:docMk/>
          <pc:sldMk cId="1279359879" sldId="297"/>
        </pc:sldMkLst>
        <pc:spChg chg="mod">
          <ac:chgData name="Christopher Potter" userId="24ad2ef8db5e8a45" providerId="LiveId" clId="{10AB9FE2-9012-46EF-B18A-C87D5526F6EE}" dt="2026-07-17T09:52:46.436" v="583" actId="1076"/>
          <ac:spMkLst>
            <pc:docMk/>
            <pc:sldMk cId="1279359879" sldId="297"/>
            <ac:spMk id="4" creationId="{216E46F7-E15E-51B0-65AB-360A7B0A0F27}"/>
          </ac:spMkLst>
        </pc:spChg>
        <pc:spChg chg="mod">
          <ac:chgData name="Christopher Potter" userId="24ad2ef8db5e8a45" providerId="LiveId" clId="{10AB9FE2-9012-46EF-B18A-C87D5526F6EE}" dt="2026-07-17T09:52:38.323" v="582" actId="207"/>
          <ac:spMkLst>
            <pc:docMk/>
            <pc:sldMk cId="1279359879" sldId="297"/>
            <ac:spMk id="5" creationId="{8B4BD7CE-E4E0-7920-3FE9-EA8D3A858B90}"/>
          </ac:spMkLst>
        </pc:spChg>
      </pc:sldChg>
      <pc:sldChg chg="modSp add mod modAnim">
        <pc:chgData name="Christopher Potter" userId="24ad2ef8db5e8a45" providerId="LiveId" clId="{10AB9FE2-9012-46EF-B18A-C87D5526F6EE}" dt="2026-07-17T09:58:31.609" v="707"/>
        <pc:sldMkLst>
          <pc:docMk/>
          <pc:sldMk cId="1381600922" sldId="298"/>
        </pc:sldMkLst>
        <pc:spChg chg="mod">
          <ac:chgData name="Christopher Potter" userId="24ad2ef8db5e8a45" providerId="LiveId" clId="{10AB9FE2-9012-46EF-B18A-C87D5526F6EE}" dt="2026-07-17T09:54:13.014" v="617" actId="12788"/>
          <ac:spMkLst>
            <pc:docMk/>
            <pc:sldMk cId="1381600922" sldId="298"/>
            <ac:spMk id="2" creationId="{FCCBEC86-04FA-17B6-33B3-95105BF283EB}"/>
          </ac:spMkLst>
        </pc:spChg>
        <pc:spChg chg="mod">
          <ac:chgData name="Christopher Potter" userId="24ad2ef8db5e8a45" providerId="LiveId" clId="{10AB9FE2-9012-46EF-B18A-C87D5526F6EE}" dt="2026-07-17T09:54:20.231" v="620" actId="1038"/>
          <ac:spMkLst>
            <pc:docMk/>
            <pc:sldMk cId="1381600922" sldId="298"/>
            <ac:spMk id="4" creationId="{5BEEC526-D452-6032-BE89-7E5413F96F07}"/>
          </ac:spMkLst>
        </pc:spChg>
        <pc:spChg chg="mod">
          <ac:chgData name="Christopher Potter" userId="24ad2ef8db5e8a45" providerId="LiveId" clId="{10AB9FE2-9012-46EF-B18A-C87D5526F6EE}" dt="2026-07-17T09:54:13.014" v="617" actId="12788"/>
          <ac:spMkLst>
            <pc:docMk/>
            <pc:sldMk cId="1381600922" sldId="298"/>
            <ac:spMk id="5" creationId="{06EC9C84-ED02-D04A-4E80-357D9255A02D}"/>
          </ac:spMkLst>
        </pc:spChg>
      </pc:sldChg>
      <pc:sldChg chg="modSp add mod modAnim">
        <pc:chgData name="Christopher Potter" userId="24ad2ef8db5e8a45" providerId="LiveId" clId="{10AB9FE2-9012-46EF-B18A-C87D5526F6EE}" dt="2026-07-17T09:58:35.820" v="708"/>
        <pc:sldMkLst>
          <pc:docMk/>
          <pc:sldMk cId="2678161499" sldId="299"/>
        </pc:sldMkLst>
        <pc:spChg chg="mod">
          <ac:chgData name="Christopher Potter" userId="24ad2ef8db5e8a45" providerId="LiveId" clId="{10AB9FE2-9012-46EF-B18A-C87D5526F6EE}" dt="2026-07-17T09:56:01.775" v="652" actId="1038"/>
          <ac:spMkLst>
            <pc:docMk/>
            <pc:sldMk cId="2678161499" sldId="299"/>
            <ac:spMk id="4" creationId="{42E575DF-55D4-C9E2-284E-8FA65603F80E}"/>
          </ac:spMkLst>
        </pc:spChg>
        <pc:spChg chg="mod">
          <ac:chgData name="Christopher Potter" userId="24ad2ef8db5e8a45" providerId="LiveId" clId="{10AB9FE2-9012-46EF-B18A-C87D5526F6EE}" dt="2026-07-17T09:55:56.347" v="648" actId="6549"/>
          <ac:spMkLst>
            <pc:docMk/>
            <pc:sldMk cId="2678161499" sldId="299"/>
            <ac:spMk id="5" creationId="{98F5E667-3AF0-B102-4D76-6DCCA1A030B7}"/>
          </ac:spMkLst>
        </pc:spChg>
      </pc:sldChg>
      <pc:sldChg chg="modSp add mod ord modAnim">
        <pc:chgData name="Christopher Potter" userId="24ad2ef8db5e8a45" providerId="LiveId" clId="{10AB9FE2-9012-46EF-B18A-C87D5526F6EE}" dt="2026-07-17T09:57:57.823" v="702"/>
        <pc:sldMkLst>
          <pc:docMk/>
          <pc:sldMk cId="3398655688" sldId="300"/>
        </pc:sldMkLst>
        <pc:spChg chg="mod">
          <ac:chgData name="Christopher Potter" userId="24ad2ef8db5e8a45" providerId="LiveId" clId="{10AB9FE2-9012-46EF-B18A-C87D5526F6EE}" dt="2026-07-17T09:57:01.359" v="677" actId="12788"/>
          <ac:spMkLst>
            <pc:docMk/>
            <pc:sldMk cId="3398655688" sldId="300"/>
            <ac:spMk id="2" creationId="{917932BE-B378-3C49-77F1-853275DB210B}"/>
          </ac:spMkLst>
        </pc:spChg>
        <pc:spChg chg="mod">
          <ac:chgData name="Christopher Potter" userId="24ad2ef8db5e8a45" providerId="LiveId" clId="{10AB9FE2-9012-46EF-B18A-C87D5526F6EE}" dt="2026-07-17T09:57:07.508" v="700" actId="1037"/>
          <ac:spMkLst>
            <pc:docMk/>
            <pc:sldMk cId="3398655688" sldId="300"/>
            <ac:spMk id="4" creationId="{3FD4560E-1216-A3AD-3848-2D42A7F4678C}"/>
          </ac:spMkLst>
        </pc:spChg>
        <pc:spChg chg="mod">
          <ac:chgData name="Christopher Potter" userId="24ad2ef8db5e8a45" providerId="LiveId" clId="{10AB9FE2-9012-46EF-B18A-C87D5526F6EE}" dt="2026-07-17T09:57:01.359" v="677" actId="12788"/>
          <ac:spMkLst>
            <pc:docMk/>
            <pc:sldMk cId="3398655688" sldId="300"/>
            <ac:spMk id="5" creationId="{93074B7F-2DDF-4DB0-FC74-5E01D1DB6103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EBC10F-1B43-465D-B6CD-24CF866728E0}" type="datetimeFigureOut">
              <a:rPr lang="en-GB" smtClean="0"/>
              <a:t>17/07/2026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FE0754-FD39-49B7-AA14-74A52D78F7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7416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429C1D-57B5-707E-AA36-AEA687D5D1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EC98090-44BB-58DE-4AA6-BD864682C9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5F640AF-3E9B-1D84-D868-86677CAF48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224DA3-44CA-071E-CA09-2CE2056788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FE0754-FD39-49B7-AA14-74A52D78F707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54565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DDCA7D-56AB-D63F-7CBE-E44D12DB61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416216-7AEF-DAD1-6209-A4C6F4D675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C748223-F375-DDAE-8613-3FD3739038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D46C18-028C-14FC-BF7F-6E87AA10BC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FE0754-FD39-49B7-AA14-74A52D78F707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85434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E24B1E-1592-4581-C771-B252DA5AB3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ECF563D-D7E2-FD4A-5F29-DBBB379253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50B5A49-787A-5837-F731-41C112C950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6DA975-5135-84F6-5ACD-B7794A021B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FE0754-FD39-49B7-AA14-74A52D78F707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32155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6FB71A-6EE3-299F-0811-B42D370B97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F8DB19F-8A8B-7D13-B12E-2ECBFE52E6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2F9AF8-5B0B-F1FF-F26B-B62C6B07A9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BE19A2-B460-2F1E-E3AF-546971F2547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FE0754-FD39-49B7-AA14-74A52D78F707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36464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CAD060-DF4B-1119-73AC-6D12964514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3EB5327-FA1E-A64E-8484-48084633CF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E4863CB-2802-4EE3-6CF5-4677DCD974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166549-2E1C-512C-1161-019C568FB7F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FE0754-FD39-49B7-AA14-74A52D78F707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61127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C2F16F-7E97-EC21-034E-948A33406B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FBB3320-907D-F8D0-7EE0-7A2C7516B8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5DA8376-14DB-8956-9244-60C4CD6993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23ECC9-8395-4429-5328-C4BF2EA10D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FE0754-FD39-49B7-AA14-74A52D78F707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35210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98396F-6046-9054-58B9-FF42B52AB4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1CCBA9E-96E3-C13D-E1BF-7BE03AE914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50F402C-2B21-39CB-2FB1-9E8426387E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0C3000-B6A7-0B90-FE71-D49A8154D7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FE0754-FD39-49B7-AA14-74A52D78F707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10975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D1482A-B9FA-6E0D-9112-881386BA2E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09CCF8D-A223-EF32-C66D-2F04CBBAB7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265C6B1-D9B7-983A-C581-7ECE85C66D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D7168E-6864-0B9D-8433-79BF397C368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FE0754-FD39-49B7-AA14-74A52D78F707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77400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9510C4-9970-4DFA-6FD2-C70D65FEC3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81683CA-525E-31AA-42D9-C7783A5AF8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40BD17F-DECB-7F86-2C90-0A07AA73BD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D5BFAD-0DA8-FA7E-967A-15F08B4463F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FE0754-FD39-49B7-AA14-74A52D78F707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3644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1B9686-66C2-24D9-38DA-0F486E2E55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C137F50-357E-D6E8-DE23-160846D923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5DCAA6D-AC9C-6138-6F76-2006CF8C6E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404861-F8D5-30D3-1952-595D1ADDFA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FE0754-FD39-49B7-AA14-74A52D78F707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70343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EE0A8E-2160-5A32-8422-0D064FE4BE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2809662-5A74-6101-1025-223E6EFF6A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5F5D696-D2FA-3B27-3F53-B70BE43646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75D42F-0552-512B-4E20-4C6F51A6C80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FE0754-FD39-49B7-AA14-74A52D78F707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87251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1E9A1-389A-A433-2F7A-27BBA62A2C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8490C69-7B13-641E-2506-F3BECA9D2B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83843F5-ED94-D8EA-5DBF-164C5D4C10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9A9F11-FDEE-54B9-17B4-9C2B5B732E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FE0754-FD39-49B7-AA14-74A52D78F707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47887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AE1580-0562-C243-E577-883004A9A9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3A18084-2C5A-51F1-3913-9BE41CC040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97670CB-0EE8-01C8-908E-7A6A211F0F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AE8D9F-AD4C-B684-7A19-E51AD866B0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FE0754-FD39-49B7-AA14-74A52D78F707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67375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5020C-8E7E-4FA4-3E5E-71E8895C9E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86C74E0-1404-C557-F6E4-ADE0A3E0EC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584BC8F-7132-DC70-E332-276D04E747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D39E4D-01BA-6E94-D43B-B81D608134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FE0754-FD39-49B7-AA14-74A52D78F707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281610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6481A1-4983-87A8-4BC9-A303ED085D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40B6829-BFD9-27EB-0FFA-61D6B16BAE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C8DA23E-6B1F-8FDF-44E8-8AAE98FC7F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651CF8-19EC-A125-8F05-5B0E342D5B1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FE0754-FD39-49B7-AA14-74A52D78F707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769066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F49174-90C1-BDAB-9C92-F6695DB900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A8C9D3D-D840-ED1A-709F-C597D4BA7C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0BE6341-E552-3D00-E04B-1D64A0E99D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461165-A5F6-9F34-3750-A96F49CA85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FE0754-FD39-49B7-AA14-74A52D78F707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92151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FCED96-E2BA-7B99-0B69-C04EEAD7B3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10771D0-6872-B5C7-A1C6-B627193B99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FD6B1E9-2AF7-9177-9CBC-7AC18C6E3A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B0D3C8-3D12-0765-9AEF-FB2D84856F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FE0754-FD39-49B7-AA14-74A52D78F707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346427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92C3D2-9793-F83C-F186-F4B2A94314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BAD863E-757C-EF4B-F2B1-2AF9726A45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67300A0-EB6C-0E8E-21DA-51759A9315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96E49A-DFD2-66E5-0525-F8F5066228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FE0754-FD39-49B7-AA14-74A52D78F707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71928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35A802-4362-5F75-64B5-99BB856CB7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279E401-23D5-BAA5-695A-A9EAD633EA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F08A9FF-A24A-2D9B-2BA2-751EC04278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040067-6389-7B3D-03E8-5EFF054C6B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FE0754-FD39-49B7-AA14-74A52D78F707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335136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90C5CB-8C36-79C1-D9E3-0055713265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4EACBD-F92C-DE72-0E53-7186C7C453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38C5F18-4181-4BC2-0614-F2D99C1128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C1766F-C1BE-BACE-4240-F47564FA35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FE0754-FD39-49B7-AA14-74A52D78F707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87289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2F280E-2BDC-74F7-7B58-6E713917045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6000"/>
            </a:lvl1pPr>
          </a:lstStyle>
          <a:p>
            <a:r>
              <a:rPr lang="en-GB" dirty="0"/>
              <a:t>Title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CC140207-8B11-A892-77BE-9F534504D5F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GB" dirty="0"/>
              <a:t>14 May 2026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24170D2-D74E-D83B-CBFB-93E474368C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24" t="24577" r="9438" b="36719"/>
          <a:stretch>
            <a:fillRect/>
          </a:stretch>
        </p:blipFill>
        <p:spPr>
          <a:xfrm>
            <a:off x="10131731" y="5687220"/>
            <a:ext cx="2060269" cy="972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E3263C4-548B-467E-8646-9B49B60555EC}"/>
              </a:ext>
            </a:extLst>
          </p:cNvPr>
          <p:cNvSpPr txBox="1"/>
          <p:nvPr userDrawn="1"/>
        </p:nvSpPr>
        <p:spPr>
          <a:xfrm>
            <a:off x="10473260" y="6627168"/>
            <a:ext cx="17187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>
                <a:solidFill>
                  <a:schemeClr val="bg1">
                    <a:lumMod val="50000"/>
                  </a:schemeClr>
                </a:solidFill>
              </a:rPr>
              <a:t>© Southport Maths Tuition 2026</a:t>
            </a:r>
          </a:p>
        </p:txBody>
      </p:sp>
    </p:spTree>
    <p:extLst>
      <p:ext uri="{BB962C8B-B14F-4D97-AF65-F5344CB8AC3E}">
        <p14:creationId xmlns:p14="http://schemas.microsoft.com/office/powerpoint/2010/main" val="2897953667"/>
      </p:ext>
    </p:extLst>
  </p:cSld>
  <p:clrMapOvr>
    <a:masterClrMapping/>
  </p:clrMapOvr>
  <p:hf sldNum="0"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board">
    <p:bg>
      <p:bgPr>
        <a:solidFill>
          <a:srgbClr val="B4C7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67;p15">
            <a:extLst>
              <a:ext uri="{FF2B5EF4-FFF2-40B4-BE49-F238E27FC236}">
                <a16:creationId xmlns:a16="http://schemas.microsoft.com/office/drawing/2014/main" id="{216A9CF2-A779-45A9-8C8E-8C0F9FB4290E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l="7080" t="5525" b="4925"/>
          <a:stretch/>
        </p:blipFill>
        <p:spPr>
          <a:xfrm rot="-602986">
            <a:off x="10658419" y="210644"/>
            <a:ext cx="1248421" cy="70206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52;p13">
            <a:extLst>
              <a:ext uri="{FF2B5EF4-FFF2-40B4-BE49-F238E27FC236}">
                <a16:creationId xmlns:a16="http://schemas.microsoft.com/office/drawing/2014/main" id="{1491A7B0-ED52-4045-8D46-2525A57955E3}"/>
              </a:ext>
            </a:extLst>
          </p:cNvPr>
          <p:cNvSpPr/>
          <p:nvPr userDrawn="1"/>
        </p:nvSpPr>
        <p:spPr>
          <a:xfrm>
            <a:off x="390619" y="301840"/>
            <a:ext cx="9516863" cy="5805997"/>
          </a:xfrm>
          <a:prstGeom prst="rect">
            <a:avLst/>
          </a:prstGeom>
          <a:solidFill>
            <a:schemeClr val="bg1"/>
          </a:solidFill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 sd="981765707">
                  <a:custGeom>
                    <a:avLst/>
                    <a:gdLst>
                      <a:gd name="connsiteX0" fmla="*/ 0 w 8945400"/>
                      <a:gd name="connsiteY0" fmla="*/ 0 h 5859262"/>
                      <a:gd name="connsiteX1" fmla="*/ 688108 w 8945400"/>
                      <a:gd name="connsiteY1" fmla="*/ 0 h 5859262"/>
                      <a:gd name="connsiteX2" fmla="*/ 1555123 w 8945400"/>
                      <a:gd name="connsiteY2" fmla="*/ 0 h 5859262"/>
                      <a:gd name="connsiteX3" fmla="*/ 2064323 w 8945400"/>
                      <a:gd name="connsiteY3" fmla="*/ 0 h 5859262"/>
                      <a:gd name="connsiteX4" fmla="*/ 2662977 w 8945400"/>
                      <a:gd name="connsiteY4" fmla="*/ 0 h 5859262"/>
                      <a:gd name="connsiteX5" fmla="*/ 3351084 w 8945400"/>
                      <a:gd name="connsiteY5" fmla="*/ 0 h 5859262"/>
                      <a:gd name="connsiteX6" fmla="*/ 4128646 w 8945400"/>
                      <a:gd name="connsiteY6" fmla="*/ 0 h 5859262"/>
                      <a:gd name="connsiteX7" fmla="*/ 4906208 w 8945400"/>
                      <a:gd name="connsiteY7" fmla="*/ 0 h 5859262"/>
                      <a:gd name="connsiteX8" fmla="*/ 5325954 w 8945400"/>
                      <a:gd name="connsiteY8" fmla="*/ 0 h 5859262"/>
                      <a:gd name="connsiteX9" fmla="*/ 5924607 w 8945400"/>
                      <a:gd name="connsiteY9" fmla="*/ 0 h 5859262"/>
                      <a:gd name="connsiteX10" fmla="*/ 6702169 w 8945400"/>
                      <a:gd name="connsiteY10" fmla="*/ 0 h 5859262"/>
                      <a:gd name="connsiteX11" fmla="*/ 7569185 w 8945400"/>
                      <a:gd name="connsiteY11" fmla="*/ 0 h 5859262"/>
                      <a:gd name="connsiteX12" fmla="*/ 8945400 w 8945400"/>
                      <a:gd name="connsiteY12" fmla="*/ 0 h 5859262"/>
                      <a:gd name="connsiteX13" fmla="*/ 8945400 w 8945400"/>
                      <a:gd name="connsiteY13" fmla="*/ 533844 h 5859262"/>
                      <a:gd name="connsiteX14" fmla="*/ 8945400 w 8945400"/>
                      <a:gd name="connsiteY14" fmla="*/ 1009095 h 5859262"/>
                      <a:gd name="connsiteX15" fmla="*/ 8945400 w 8945400"/>
                      <a:gd name="connsiteY15" fmla="*/ 1660124 h 5859262"/>
                      <a:gd name="connsiteX16" fmla="*/ 8945400 w 8945400"/>
                      <a:gd name="connsiteY16" fmla="*/ 2311153 h 5859262"/>
                      <a:gd name="connsiteX17" fmla="*/ 8945400 w 8945400"/>
                      <a:gd name="connsiteY17" fmla="*/ 3020775 h 5859262"/>
                      <a:gd name="connsiteX18" fmla="*/ 8945400 w 8945400"/>
                      <a:gd name="connsiteY18" fmla="*/ 3496026 h 5859262"/>
                      <a:gd name="connsiteX19" fmla="*/ 8945400 w 8945400"/>
                      <a:gd name="connsiteY19" fmla="*/ 4205648 h 5859262"/>
                      <a:gd name="connsiteX20" fmla="*/ 8945400 w 8945400"/>
                      <a:gd name="connsiteY20" fmla="*/ 4798085 h 5859262"/>
                      <a:gd name="connsiteX21" fmla="*/ 8945400 w 8945400"/>
                      <a:gd name="connsiteY21" fmla="*/ 5273336 h 5859262"/>
                      <a:gd name="connsiteX22" fmla="*/ 8945400 w 8945400"/>
                      <a:gd name="connsiteY22" fmla="*/ 5859262 h 5859262"/>
                      <a:gd name="connsiteX23" fmla="*/ 8525654 w 8945400"/>
                      <a:gd name="connsiteY23" fmla="*/ 5859262 h 5859262"/>
                      <a:gd name="connsiteX24" fmla="*/ 8105909 w 8945400"/>
                      <a:gd name="connsiteY24" fmla="*/ 5859262 h 5859262"/>
                      <a:gd name="connsiteX25" fmla="*/ 7686163 w 8945400"/>
                      <a:gd name="connsiteY25" fmla="*/ 5859262 h 5859262"/>
                      <a:gd name="connsiteX26" fmla="*/ 6819147 w 8945400"/>
                      <a:gd name="connsiteY26" fmla="*/ 5859262 h 5859262"/>
                      <a:gd name="connsiteX27" fmla="*/ 6309948 w 8945400"/>
                      <a:gd name="connsiteY27" fmla="*/ 5859262 h 5859262"/>
                      <a:gd name="connsiteX28" fmla="*/ 5800748 w 8945400"/>
                      <a:gd name="connsiteY28" fmla="*/ 5859262 h 5859262"/>
                      <a:gd name="connsiteX29" fmla="*/ 5112640 w 8945400"/>
                      <a:gd name="connsiteY29" fmla="*/ 5859262 h 5859262"/>
                      <a:gd name="connsiteX30" fmla="*/ 4603440 w 8945400"/>
                      <a:gd name="connsiteY30" fmla="*/ 5859262 h 5859262"/>
                      <a:gd name="connsiteX31" fmla="*/ 4094241 w 8945400"/>
                      <a:gd name="connsiteY31" fmla="*/ 5859262 h 5859262"/>
                      <a:gd name="connsiteX32" fmla="*/ 3227225 w 8945400"/>
                      <a:gd name="connsiteY32" fmla="*/ 5859262 h 5859262"/>
                      <a:gd name="connsiteX33" fmla="*/ 2539117 w 8945400"/>
                      <a:gd name="connsiteY33" fmla="*/ 5859262 h 5859262"/>
                      <a:gd name="connsiteX34" fmla="*/ 2119372 w 8945400"/>
                      <a:gd name="connsiteY34" fmla="*/ 5859262 h 5859262"/>
                      <a:gd name="connsiteX35" fmla="*/ 1610172 w 8945400"/>
                      <a:gd name="connsiteY35" fmla="*/ 5859262 h 5859262"/>
                      <a:gd name="connsiteX36" fmla="*/ 832610 w 8945400"/>
                      <a:gd name="connsiteY36" fmla="*/ 5859262 h 5859262"/>
                      <a:gd name="connsiteX37" fmla="*/ 0 w 8945400"/>
                      <a:gd name="connsiteY37" fmla="*/ 5859262 h 5859262"/>
                      <a:gd name="connsiteX38" fmla="*/ 0 w 8945400"/>
                      <a:gd name="connsiteY38" fmla="*/ 5149640 h 5859262"/>
                      <a:gd name="connsiteX39" fmla="*/ 0 w 8945400"/>
                      <a:gd name="connsiteY39" fmla="*/ 4498611 h 5859262"/>
                      <a:gd name="connsiteX40" fmla="*/ 0 w 8945400"/>
                      <a:gd name="connsiteY40" fmla="*/ 3730397 h 5859262"/>
                      <a:gd name="connsiteX41" fmla="*/ 0 w 8945400"/>
                      <a:gd name="connsiteY41" fmla="*/ 3020775 h 5859262"/>
                      <a:gd name="connsiteX42" fmla="*/ 0 w 8945400"/>
                      <a:gd name="connsiteY42" fmla="*/ 2369746 h 5859262"/>
                      <a:gd name="connsiteX43" fmla="*/ 0 w 8945400"/>
                      <a:gd name="connsiteY43" fmla="*/ 1718717 h 5859262"/>
                      <a:gd name="connsiteX44" fmla="*/ 0 w 8945400"/>
                      <a:gd name="connsiteY44" fmla="*/ 1067688 h 5859262"/>
                      <a:gd name="connsiteX45" fmla="*/ 0 w 8945400"/>
                      <a:gd name="connsiteY45" fmla="*/ 0 h 58592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</a:cxnLst>
                    <a:rect l="l" t="t" r="r" b="b"/>
                    <a:pathLst>
                      <a:path w="8945400" h="5859262" fill="none" extrusionOk="0">
                        <a:moveTo>
                          <a:pt x="0" y="0"/>
                        </a:moveTo>
                        <a:cubicBezTo>
                          <a:pt x="172049" y="20274"/>
                          <a:pt x="448004" y="-28175"/>
                          <a:pt x="688108" y="0"/>
                        </a:cubicBezTo>
                        <a:cubicBezTo>
                          <a:pt x="928212" y="28175"/>
                          <a:pt x="1181053" y="8594"/>
                          <a:pt x="1555123" y="0"/>
                        </a:cubicBezTo>
                        <a:cubicBezTo>
                          <a:pt x="1929193" y="-8594"/>
                          <a:pt x="1833791" y="-14396"/>
                          <a:pt x="2064323" y="0"/>
                        </a:cubicBezTo>
                        <a:cubicBezTo>
                          <a:pt x="2294855" y="14396"/>
                          <a:pt x="2417514" y="-3782"/>
                          <a:pt x="2662977" y="0"/>
                        </a:cubicBezTo>
                        <a:cubicBezTo>
                          <a:pt x="2908440" y="3782"/>
                          <a:pt x="3160062" y="-25851"/>
                          <a:pt x="3351084" y="0"/>
                        </a:cubicBezTo>
                        <a:cubicBezTo>
                          <a:pt x="3542106" y="25851"/>
                          <a:pt x="3868743" y="6385"/>
                          <a:pt x="4128646" y="0"/>
                        </a:cubicBezTo>
                        <a:cubicBezTo>
                          <a:pt x="4388549" y="-6385"/>
                          <a:pt x="4697393" y="8461"/>
                          <a:pt x="4906208" y="0"/>
                        </a:cubicBezTo>
                        <a:cubicBezTo>
                          <a:pt x="5115023" y="-8461"/>
                          <a:pt x="5198395" y="-4640"/>
                          <a:pt x="5325954" y="0"/>
                        </a:cubicBezTo>
                        <a:cubicBezTo>
                          <a:pt x="5453513" y="4640"/>
                          <a:pt x="5734564" y="8905"/>
                          <a:pt x="5924607" y="0"/>
                        </a:cubicBezTo>
                        <a:cubicBezTo>
                          <a:pt x="6114650" y="-8905"/>
                          <a:pt x="6402801" y="-10328"/>
                          <a:pt x="6702169" y="0"/>
                        </a:cubicBezTo>
                        <a:cubicBezTo>
                          <a:pt x="7001537" y="10328"/>
                          <a:pt x="7289706" y="37855"/>
                          <a:pt x="7569185" y="0"/>
                        </a:cubicBezTo>
                        <a:cubicBezTo>
                          <a:pt x="7848664" y="-37855"/>
                          <a:pt x="8297145" y="17142"/>
                          <a:pt x="8945400" y="0"/>
                        </a:cubicBezTo>
                        <a:cubicBezTo>
                          <a:pt x="8969948" y="137285"/>
                          <a:pt x="8960948" y="311267"/>
                          <a:pt x="8945400" y="533844"/>
                        </a:cubicBezTo>
                        <a:cubicBezTo>
                          <a:pt x="8929852" y="756421"/>
                          <a:pt x="8953650" y="801871"/>
                          <a:pt x="8945400" y="1009095"/>
                        </a:cubicBezTo>
                        <a:cubicBezTo>
                          <a:pt x="8937150" y="1216319"/>
                          <a:pt x="8953483" y="1492771"/>
                          <a:pt x="8945400" y="1660124"/>
                        </a:cubicBezTo>
                        <a:cubicBezTo>
                          <a:pt x="8937317" y="1827477"/>
                          <a:pt x="8915328" y="2072252"/>
                          <a:pt x="8945400" y="2311153"/>
                        </a:cubicBezTo>
                        <a:cubicBezTo>
                          <a:pt x="8975472" y="2550054"/>
                          <a:pt x="8945812" y="2727645"/>
                          <a:pt x="8945400" y="3020775"/>
                        </a:cubicBezTo>
                        <a:cubicBezTo>
                          <a:pt x="8944988" y="3313905"/>
                          <a:pt x="8937716" y="3318334"/>
                          <a:pt x="8945400" y="3496026"/>
                        </a:cubicBezTo>
                        <a:cubicBezTo>
                          <a:pt x="8953084" y="3673718"/>
                          <a:pt x="8964860" y="3888505"/>
                          <a:pt x="8945400" y="4205648"/>
                        </a:cubicBezTo>
                        <a:cubicBezTo>
                          <a:pt x="8925940" y="4522791"/>
                          <a:pt x="8972526" y="4582960"/>
                          <a:pt x="8945400" y="4798085"/>
                        </a:cubicBezTo>
                        <a:cubicBezTo>
                          <a:pt x="8918274" y="5013210"/>
                          <a:pt x="8926340" y="5145783"/>
                          <a:pt x="8945400" y="5273336"/>
                        </a:cubicBezTo>
                        <a:cubicBezTo>
                          <a:pt x="8964460" y="5400889"/>
                          <a:pt x="8921286" y="5735345"/>
                          <a:pt x="8945400" y="5859262"/>
                        </a:cubicBezTo>
                        <a:cubicBezTo>
                          <a:pt x="8788380" y="5850986"/>
                          <a:pt x="8681040" y="5863702"/>
                          <a:pt x="8525654" y="5859262"/>
                        </a:cubicBezTo>
                        <a:cubicBezTo>
                          <a:pt x="8370268" y="5854822"/>
                          <a:pt x="8262761" y="5851015"/>
                          <a:pt x="8105909" y="5859262"/>
                        </a:cubicBezTo>
                        <a:cubicBezTo>
                          <a:pt x="7949057" y="5867509"/>
                          <a:pt x="7790636" y="5850478"/>
                          <a:pt x="7686163" y="5859262"/>
                        </a:cubicBezTo>
                        <a:cubicBezTo>
                          <a:pt x="7581690" y="5868046"/>
                          <a:pt x="7231048" y="5888140"/>
                          <a:pt x="6819147" y="5859262"/>
                        </a:cubicBezTo>
                        <a:cubicBezTo>
                          <a:pt x="6407246" y="5830384"/>
                          <a:pt x="6463726" y="5849865"/>
                          <a:pt x="6309948" y="5859262"/>
                        </a:cubicBezTo>
                        <a:cubicBezTo>
                          <a:pt x="6156170" y="5868659"/>
                          <a:pt x="5973596" y="5855295"/>
                          <a:pt x="5800748" y="5859262"/>
                        </a:cubicBezTo>
                        <a:cubicBezTo>
                          <a:pt x="5627900" y="5863229"/>
                          <a:pt x="5282219" y="5876008"/>
                          <a:pt x="5112640" y="5859262"/>
                        </a:cubicBezTo>
                        <a:cubicBezTo>
                          <a:pt x="4943061" y="5842516"/>
                          <a:pt x="4756388" y="5863467"/>
                          <a:pt x="4603440" y="5859262"/>
                        </a:cubicBezTo>
                        <a:cubicBezTo>
                          <a:pt x="4450492" y="5855057"/>
                          <a:pt x="4282352" y="5863596"/>
                          <a:pt x="4094241" y="5859262"/>
                        </a:cubicBezTo>
                        <a:cubicBezTo>
                          <a:pt x="3906130" y="5854928"/>
                          <a:pt x="3543557" y="5851292"/>
                          <a:pt x="3227225" y="5859262"/>
                        </a:cubicBezTo>
                        <a:cubicBezTo>
                          <a:pt x="2910893" y="5867232"/>
                          <a:pt x="2853764" y="5866120"/>
                          <a:pt x="2539117" y="5859262"/>
                        </a:cubicBezTo>
                        <a:cubicBezTo>
                          <a:pt x="2224470" y="5852404"/>
                          <a:pt x="2308221" y="5865441"/>
                          <a:pt x="2119372" y="5859262"/>
                        </a:cubicBezTo>
                        <a:cubicBezTo>
                          <a:pt x="1930523" y="5853083"/>
                          <a:pt x="1746201" y="5870932"/>
                          <a:pt x="1610172" y="5859262"/>
                        </a:cubicBezTo>
                        <a:cubicBezTo>
                          <a:pt x="1474143" y="5847592"/>
                          <a:pt x="988263" y="5868365"/>
                          <a:pt x="832610" y="5859262"/>
                        </a:cubicBezTo>
                        <a:cubicBezTo>
                          <a:pt x="676957" y="5850159"/>
                          <a:pt x="291485" y="5831568"/>
                          <a:pt x="0" y="5859262"/>
                        </a:cubicBezTo>
                        <a:cubicBezTo>
                          <a:pt x="11005" y="5651269"/>
                          <a:pt x="16653" y="5372149"/>
                          <a:pt x="0" y="5149640"/>
                        </a:cubicBezTo>
                        <a:cubicBezTo>
                          <a:pt x="-16653" y="4927131"/>
                          <a:pt x="24049" y="4751583"/>
                          <a:pt x="0" y="4498611"/>
                        </a:cubicBezTo>
                        <a:cubicBezTo>
                          <a:pt x="-24049" y="4245639"/>
                          <a:pt x="13289" y="3932977"/>
                          <a:pt x="0" y="3730397"/>
                        </a:cubicBezTo>
                        <a:cubicBezTo>
                          <a:pt x="-13289" y="3527817"/>
                          <a:pt x="-28189" y="3318087"/>
                          <a:pt x="0" y="3020775"/>
                        </a:cubicBezTo>
                        <a:cubicBezTo>
                          <a:pt x="28189" y="2723463"/>
                          <a:pt x="27409" y="2589255"/>
                          <a:pt x="0" y="2369746"/>
                        </a:cubicBezTo>
                        <a:cubicBezTo>
                          <a:pt x="-27409" y="2150237"/>
                          <a:pt x="-23050" y="1891304"/>
                          <a:pt x="0" y="1718717"/>
                        </a:cubicBezTo>
                        <a:cubicBezTo>
                          <a:pt x="23050" y="1546130"/>
                          <a:pt x="-4299" y="1218524"/>
                          <a:pt x="0" y="1067688"/>
                        </a:cubicBezTo>
                        <a:cubicBezTo>
                          <a:pt x="4299" y="916852"/>
                          <a:pt x="33087" y="406066"/>
                          <a:pt x="0" y="0"/>
                        </a:cubicBezTo>
                        <a:close/>
                      </a:path>
                      <a:path w="8945400" h="5859262" stroke="0" extrusionOk="0">
                        <a:moveTo>
                          <a:pt x="0" y="0"/>
                        </a:moveTo>
                        <a:cubicBezTo>
                          <a:pt x="362329" y="-17942"/>
                          <a:pt x="627657" y="-18155"/>
                          <a:pt x="867016" y="0"/>
                        </a:cubicBezTo>
                        <a:cubicBezTo>
                          <a:pt x="1106375" y="18155"/>
                          <a:pt x="1238413" y="33341"/>
                          <a:pt x="1555123" y="0"/>
                        </a:cubicBezTo>
                        <a:cubicBezTo>
                          <a:pt x="1871833" y="-33341"/>
                          <a:pt x="1960148" y="-3929"/>
                          <a:pt x="2064323" y="0"/>
                        </a:cubicBezTo>
                        <a:cubicBezTo>
                          <a:pt x="2168498" y="3929"/>
                          <a:pt x="2548967" y="30744"/>
                          <a:pt x="2752431" y="0"/>
                        </a:cubicBezTo>
                        <a:cubicBezTo>
                          <a:pt x="2955895" y="-30744"/>
                          <a:pt x="3431398" y="19076"/>
                          <a:pt x="3619446" y="0"/>
                        </a:cubicBezTo>
                        <a:cubicBezTo>
                          <a:pt x="3807494" y="-19076"/>
                          <a:pt x="3983937" y="-16347"/>
                          <a:pt x="4128646" y="0"/>
                        </a:cubicBezTo>
                        <a:cubicBezTo>
                          <a:pt x="4273355" y="16347"/>
                          <a:pt x="4449052" y="-8575"/>
                          <a:pt x="4548392" y="0"/>
                        </a:cubicBezTo>
                        <a:cubicBezTo>
                          <a:pt x="4647732" y="8575"/>
                          <a:pt x="5031259" y="-28679"/>
                          <a:pt x="5236500" y="0"/>
                        </a:cubicBezTo>
                        <a:cubicBezTo>
                          <a:pt x="5441741" y="28679"/>
                          <a:pt x="5763958" y="-33222"/>
                          <a:pt x="5924607" y="0"/>
                        </a:cubicBezTo>
                        <a:cubicBezTo>
                          <a:pt x="6085256" y="33222"/>
                          <a:pt x="6540542" y="-37308"/>
                          <a:pt x="6702169" y="0"/>
                        </a:cubicBezTo>
                        <a:cubicBezTo>
                          <a:pt x="6863796" y="37308"/>
                          <a:pt x="7052042" y="-11798"/>
                          <a:pt x="7300823" y="0"/>
                        </a:cubicBezTo>
                        <a:cubicBezTo>
                          <a:pt x="7549604" y="11798"/>
                          <a:pt x="7589867" y="11613"/>
                          <a:pt x="7720568" y="0"/>
                        </a:cubicBezTo>
                        <a:cubicBezTo>
                          <a:pt x="7851269" y="-11613"/>
                          <a:pt x="8053014" y="16870"/>
                          <a:pt x="8229768" y="0"/>
                        </a:cubicBezTo>
                        <a:cubicBezTo>
                          <a:pt x="8406522" y="-16870"/>
                          <a:pt x="8638569" y="25636"/>
                          <a:pt x="8945400" y="0"/>
                        </a:cubicBezTo>
                        <a:cubicBezTo>
                          <a:pt x="8957988" y="151007"/>
                          <a:pt x="8924116" y="318567"/>
                          <a:pt x="8945400" y="533844"/>
                        </a:cubicBezTo>
                        <a:cubicBezTo>
                          <a:pt x="8966684" y="749121"/>
                          <a:pt x="8971129" y="979625"/>
                          <a:pt x="8945400" y="1184873"/>
                        </a:cubicBezTo>
                        <a:cubicBezTo>
                          <a:pt x="8919671" y="1390121"/>
                          <a:pt x="8949334" y="1595061"/>
                          <a:pt x="8945400" y="1777309"/>
                        </a:cubicBezTo>
                        <a:cubicBezTo>
                          <a:pt x="8941466" y="1959557"/>
                          <a:pt x="8924951" y="2274128"/>
                          <a:pt x="8945400" y="2545524"/>
                        </a:cubicBezTo>
                        <a:cubicBezTo>
                          <a:pt x="8965849" y="2816921"/>
                          <a:pt x="8920034" y="2959734"/>
                          <a:pt x="8945400" y="3137960"/>
                        </a:cubicBezTo>
                        <a:cubicBezTo>
                          <a:pt x="8970766" y="3316186"/>
                          <a:pt x="8933909" y="3552921"/>
                          <a:pt x="8945400" y="3671804"/>
                        </a:cubicBezTo>
                        <a:cubicBezTo>
                          <a:pt x="8956891" y="3790687"/>
                          <a:pt x="8919375" y="3969947"/>
                          <a:pt x="8945400" y="4264241"/>
                        </a:cubicBezTo>
                        <a:cubicBezTo>
                          <a:pt x="8971425" y="4558535"/>
                          <a:pt x="8949718" y="4597343"/>
                          <a:pt x="8945400" y="4915270"/>
                        </a:cubicBezTo>
                        <a:cubicBezTo>
                          <a:pt x="8941082" y="5233197"/>
                          <a:pt x="8990697" y="5617841"/>
                          <a:pt x="8945400" y="5859262"/>
                        </a:cubicBezTo>
                        <a:cubicBezTo>
                          <a:pt x="8660908" y="5857959"/>
                          <a:pt x="8609418" y="5859925"/>
                          <a:pt x="8346746" y="5859262"/>
                        </a:cubicBezTo>
                        <a:cubicBezTo>
                          <a:pt x="8084074" y="5858599"/>
                          <a:pt x="7926854" y="5842642"/>
                          <a:pt x="7569185" y="5859262"/>
                        </a:cubicBezTo>
                        <a:cubicBezTo>
                          <a:pt x="7211516" y="5875882"/>
                          <a:pt x="7087101" y="5825137"/>
                          <a:pt x="6702169" y="5859262"/>
                        </a:cubicBezTo>
                        <a:cubicBezTo>
                          <a:pt x="6317237" y="5893387"/>
                          <a:pt x="6451052" y="5853805"/>
                          <a:pt x="6282423" y="5859262"/>
                        </a:cubicBezTo>
                        <a:cubicBezTo>
                          <a:pt x="6113794" y="5864719"/>
                          <a:pt x="5958138" y="5855059"/>
                          <a:pt x="5862678" y="5859262"/>
                        </a:cubicBezTo>
                        <a:cubicBezTo>
                          <a:pt x="5767218" y="5863465"/>
                          <a:pt x="5542557" y="5877022"/>
                          <a:pt x="5264024" y="5859262"/>
                        </a:cubicBezTo>
                        <a:cubicBezTo>
                          <a:pt x="4985491" y="5841502"/>
                          <a:pt x="4855133" y="5879042"/>
                          <a:pt x="4575916" y="5859262"/>
                        </a:cubicBezTo>
                        <a:cubicBezTo>
                          <a:pt x="4296699" y="5839482"/>
                          <a:pt x="4238896" y="5837395"/>
                          <a:pt x="3977262" y="5859262"/>
                        </a:cubicBezTo>
                        <a:cubicBezTo>
                          <a:pt x="3715628" y="5881129"/>
                          <a:pt x="3497530" y="5836677"/>
                          <a:pt x="3199701" y="5859262"/>
                        </a:cubicBezTo>
                        <a:cubicBezTo>
                          <a:pt x="2901872" y="5881847"/>
                          <a:pt x="2765749" y="5860755"/>
                          <a:pt x="2332685" y="5859262"/>
                        </a:cubicBezTo>
                        <a:cubicBezTo>
                          <a:pt x="1899621" y="5857769"/>
                          <a:pt x="1929300" y="5878181"/>
                          <a:pt x="1644577" y="5859262"/>
                        </a:cubicBezTo>
                        <a:cubicBezTo>
                          <a:pt x="1359854" y="5840343"/>
                          <a:pt x="1240900" y="5855855"/>
                          <a:pt x="1045924" y="5859262"/>
                        </a:cubicBezTo>
                        <a:cubicBezTo>
                          <a:pt x="850948" y="5862669"/>
                          <a:pt x="313811" y="5888138"/>
                          <a:pt x="0" y="5859262"/>
                        </a:cubicBezTo>
                        <a:cubicBezTo>
                          <a:pt x="14617" y="5512374"/>
                          <a:pt x="29390" y="5489749"/>
                          <a:pt x="0" y="5149640"/>
                        </a:cubicBezTo>
                        <a:cubicBezTo>
                          <a:pt x="-29390" y="4809531"/>
                          <a:pt x="5487" y="4557906"/>
                          <a:pt x="0" y="4381426"/>
                        </a:cubicBezTo>
                        <a:cubicBezTo>
                          <a:pt x="-5487" y="4204946"/>
                          <a:pt x="9011" y="4116162"/>
                          <a:pt x="0" y="3906175"/>
                        </a:cubicBezTo>
                        <a:cubicBezTo>
                          <a:pt x="-9011" y="3696188"/>
                          <a:pt x="-6179" y="3586903"/>
                          <a:pt x="0" y="3430923"/>
                        </a:cubicBezTo>
                        <a:cubicBezTo>
                          <a:pt x="6179" y="3274943"/>
                          <a:pt x="-18892" y="3093370"/>
                          <a:pt x="0" y="2955672"/>
                        </a:cubicBezTo>
                        <a:cubicBezTo>
                          <a:pt x="18892" y="2817974"/>
                          <a:pt x="15342" y="2447746"/>
                          <a:pt x="0" y="2246050"/>
                        </a:cubicBezTo>
                        <a:cubicBezTo>
                          <a:pt x="-15342" y="2044354"/>
                          <a:pt x="18430" y="1871031"/>
                          <a:pt x="0" y="1770799"/>
                        </a:cubicBezTo>
                        <a:cubicBezTo>
                          <a:pt x="-18430" y="1670567"/>
                          <a:pt x="-22062" y="1496014"/>
                          <a:pt x="0" y="1295548"/>
                        </a:cubicBezTo>
                        <a:cubicBezTo>
                          <a:pt x="22062" y="1095082"/>
                          <a:pt x="-16023" y="943101"/>
                          <a:pt x="0" y="820297"/>
                        </a:cubicBezTo>
                        <a:cubicBezTo>
                          <a:pt x="16023" y="697493"/>
                          <a:pt x="10595" y="274210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GB" sz="2000" b="1" u="sng" dirty="0">
              <a:latin typeface="+mn-lt"/>
              <a:ea typeface="Dotum" panose="020B0600000101010101" pitchFamily="34" charset="-12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02F2CE6-359D-4454-B5D5-0AE17BB801D5}"/>
              </a:ext>
            </a:extLst>
          </p:cNvPr>
          <p:cNvSpPr txBox="1"/>
          <p:nvPr userDrawn="1"/>
        </p:nvSpPr>
        <p:spPr>
          <a:xfrm>
            <a:off x="9980022" y="1106394"/>
            <a:ext cx="211987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Write your answer </a:t>
            </a:r>
            <a:r>
              <a:rPr lang="en-GB" u="sng" dirty="0">
                <a:solidFill>
                  <a:schemeClr val="accent1">
                    <a:lumMod val="50000"/>
                  </a:schemeClr>
                </a:solidFill>
              </a:rPr>
              <a:t>clearly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Don’t lift your board until I ask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512CC39-D2AF-3130-D394-2A381CF3D60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F57001F-C34A-1C06-8F25-C53282C0983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27000"/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24" t="24577" r="9438" b="36719"/>
          <a:stretch>
            <a:fillRect/>
          </a:stretch>
        </p:blipFill>
        <p:spPr>
          <a:xfrm>
            <a:off x="9846867" y="5542887"/>
            <a:ext cx="2345133" cy="110639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EA5C4B6-945E-C65E-16BB-C1C1264641CB}"/>
              </a:ext>
            </a:extLst>
          </p:cNvPr>
          <p:cNvSpPr txBox="1"/>
          <p:nvPr userDrawn="1"/>
        </p:nvSpPr>
        <p:spPr>
          <a:xfrm>
            <a:off x="10473260" y="6627168"/>
            <a:ext cx="17187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>
                <a:solidFill>
                  <a:schemeClr val="bg1">
                    <a:lumMod val="50000"/>
                  </a:schemeClr>
                </a:solidFill>
              </a:rPr>
              <a:t>© Southport Maths Tuition 2026</a:t>
            </a:r>
          </a:p>
        </p:txBody>
      </p:sp>
    </p:spTree>
    <p:extLst>
      <p:ext uri="{BB962C8B-B14F-4D97-AF65-F5344CB8AC3E}">
        <p14:creationId xmlns:p14="http://schemas.microsoft.com/office/powerpoint/2010/main" val="22327129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80285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718E5-D4A8-2C96-C6A3-B94F3571C4F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Addition and Subtraction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F55F86-1E46-AF6A-8A37-13F890CC05C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fld id="{0E83F60D-9917-48F4-8188-B680D3FE10F7}" type="datetime4">
              <a:rPr lang="en-GB" smtClean="0"/>
              <a:t>17 July 2026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835526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735F8B-3B90-091F-6943-B7DCCE11B4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CE7ABAF-E769-CD8C-2D00-F6942B72B1D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</p:spPr>
        <p:txBody>
          <a:bodyPr/>
          <a:lstStyle/>
          <a:p>
            <a:r>
              <a:rPr lang="en-GB" sz="5400" dirty="0"/>
              <a:t>Fill in the blanks: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879DEB5-D069-9A54-95A8-9422680FC7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2375929"/>
              </p:ext>
            </p:extLst>
          </p:nvPr>
        </p:nvGraphicFramePr>
        <p:xfrm>
          <a:off x="1867028" y="1219626"/>
          <a:ext cx="4709364" cy="329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4490">
                  <a:extLst>
                    <a:ext uri="{9D8B030D-6E8A-4147-A177-3AD203B41FA5}">
                      <a16:colId xmlns:a16="http://schemas.microsoft.com/office/drawing/2014/main" val="1037360067"/>
                    </a:ext>
                  </a:extLst>
                </a:gridCol>
                <a:gridCol w="2012437">
                  <a:extLst>
                    <a:ext uri="{9D8B030D-6E8A-4147-A177-3AD203B41FA5}">
                      <a16:colId xmlns:a16="http://schemas.microsoft.com/office/drawing/2014/main" val="3692166654"/>
                    </a:ext>
                  </a:extLst>
                </a:gridCol>
                <a:gridCol w="2012437">
                  <a:extLst>
                    <a:ext uri="{9D8B030D-6E8A-4147-A177-3AD203B41FA5}">
                      <a16:colId xmlns:a16="http://schemas.microsoft.com/office/drawing/2014/main" val="38016059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GB" sz="4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6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600" b="0" dirty="0">
                          <a:solidFill>
                            <a:srgbClr val="FF0000"/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1119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4800" b="0" dirty="0">
                          <a:solidFill>
                            <a:schemeClr val="tx1"/>
                          </a:solidFill>
                        </a:rPr>
                        <a:t>+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6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600" b="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7922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GB" sz="4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600" dirty="0">
                          <a:solidFill>
                            <a:srgbClr val="FF0000"/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6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0610171"/>
                  </a:ext>
                </a:extLst>
              </a:tr>
            </a:tbl>
          </a:graphicData>
        </a:graphic>
      </p:graphicFrame>
      <p:grpSp>
        <p:nvGrpSpPr>
          <p:cNvPr id="11" name="Group 10">
            <a:extLst>
              <a:ext uri="{FF2B5EF4-FFF2-40B4-BE49-F238E27FC236}">
                <a16:creationId xmlns:a16="http://schemas.microsoft.com/office/drawing/2014/main" id="{5460A2DC-FEC7-C0C6-C46E-27EB70FE50A6}"/>
              </a:ext>
            </a:extLst>
          </p:cNvPr>
          <p:cNvGrpSpPr/>
          <p:nvPr/>
        </p:nvGrpSpPr>
        <p:grpSpPr>
          <a:xfrm>
            <a:off x="3024284" y="1453242"/>
            <a:ext cx="3191572" cy="2901043"/>
            <a:chOff x="3024284" y="1453242"/>
            <a:chExt cx="3191572" cy="2901043"/>
          </a:xfrm>
          <a:solidFill>
            <a:schemeClr val="bg1"/>
          </a:solidFill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9D46C77-27A9-68DB-2E1D-0A9C6530FA19}"/>
                </a:ext>
              </a:extLst>
            </p:cNvPr>
            <p:cNvSpPr/>
            <p:nvPr/>
          </p:nvSpPr>
          <p:spPr>
            <a:xfrm>
              <a:off x="5149056" y="1453242"/>
              <a:ext cx="1066800" cy="772886"/>
            </a:xfrm>
            <a:prstGeom prst="rect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7C70F48-034F-DC08-CF06-2A7FF55A88DB}"/>
                </a:ext>
              </a:extLst>
            </p:cNvPr>
            <p:cNvSpPr/>
            <p:nvPr/>
          </p:nvSpPr>
          <p:spPr>
            <a:xfrm>
              <a:off x="3024284" y="3581399"/>
              <a:ext cx="1066800" cy="772886"/>
            </a:xfrm>
            <a:prstGeom prst="rect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174131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148362-0CC5-F46F-63E5-A30BC6D2B5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32275D3-93C4-E011-9F2A-2270C3562CC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</p:spPr>
        <p:txBody>
          <a:bodyPr/>
          <a:lstStyle/>
          <a:p>
            <a:r>
              <a:rPr lang="en-GB" sz="5400" dirty="0"/>
              <a:t>Fill in the blanks: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62DB568-05B9-D51D-C53C-616B55E73F8B}"/>
              </a:ext>
            </a:extLst>
          </p:cNvPr>
          <p:cNvGraphicFramePr>
            <a:graphicFrameLocks noGrp="1"/>
          </p:cNvGraphicFramePr>
          <p:nvPr/>
        </p:nvGraphicFramePr>
        <p:xfrm>
          <a:off x="1867028" y="1219626"/>
          <a:ext cx="6721801" cy="329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4490">
                  <a:extLst>
                    <a:ext uri="{9D8B030D-6E8A-4147-A177-3AD203B41FA5}">
                      <a16:colId xmlns:a16="http://schemas.microsoft.com/office/drawing/2014/main" val="1037360067"/>
                    </a:ext>
                  </a:extLst>
                </a:gridCol>
                <a:gridCol w="2012437">
                  <a:extLst>
                    <a:ext uri="{9D8B030D-6E8A-4147-A177-3AD203B41FA5}">
                      <a16:colId xmlns:a16="http://schemas.microsoft.com/office/drawing/2014/main" val="3692166654"/>
                    </a:ext>
                  </a:extLst>
                </a:gridCol>
                <a:gridCol w="2012437">
                  <a:extLst>
                    <a:ext uri="{9D8B030D-6E8A-4147-A177-3AD203B41FA5}">
                      <a16:colId xmlns:a16="http://schemas.microsoft.com/office/drawing/2014/main" val="3801605926"/>
                    </a:ext>
                  </a:extLst>
                </a:gridCol>
                <a:gridCol w="2012437">
                  <a:extLst>
                    <a:ext uri="{9D8B030D-6E8A-4147-A177-3AD203B41FA5}">
                      <a16:colId xmlns:a16="http://schemas.microsoft.com/office/drawing/2014/main" val="20182690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GB" sz="4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6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600" b="0" dirty="0">
                          <a:solidFill>
                            <a:srgbClr val="FF0000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600" b="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1119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4800" b="0" dirty="0">
                          <a:solidFill>
                            <a:schemeClr val="tx1"/>
                          </a:solidFill>
                        </a:rPr>
                        <a:t>+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600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600" b="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600" b="0" dirty="0">
                          <a:solidFill>
                            <a:srgbClr val="FF0000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7922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GB" sz="4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600" dirty="0">
                          <a:solidFill>
                            <a:srgbClr val="FF0000"/>
                          </a:solidFill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60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60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0610171"/>
                  </a:ext>
                </a:extLst>
              </a:tr>
            </a:tbl>
          </a:graphicData>
        </a:graphic>
      </p:graphicFrame>
      <p:grpSp>
        <p:nvGrpSpPr>
          <p:cNvPr id="11" name="Group 10">
            <a:extLst>
              <a:ext uri="{FF2B5EF4-FFF2-40B4-BE49-F238E27FC236}">
                <a16:creationId xmlns:a16="http://schemas.microsoft.com/office/drawing/2014/main" id="{92521AFC-D135-D5B3-9475-D97E9C8F3703}"/>
              </a:ext>
            </a:extLst>
          </p:cNvPr>
          <p:cNvGrpSpPr/>
          <p:nvPr/>
        </p:nvGrpSpPr>
        <p:grpSpPr>
          <a:xfrm>
            <a:off x="3026228" y="1360714"/>
            <a:ext cx="5116289" cy="2993571"/>
            <a:chOff x="3026228" y="1360714"/>
            <a:chExt cx="5116289" cy="2993571"/>
          </a:xfrm>
          <a:solidFill>
            <a:schemeClr val="bg1"/>
          </a:solidFill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560A302F-230C-6DC9-BDF4-05A5FC0A5100}"/>
                </a:ext>
              </a:extLst>
            </p:cNvPr>
            <p:cNvSpPr/>
            <p:nvPr/>
          </p:nvSpPr>
          <p:spPr>
            <a:xfrm>
              <a:off x="5029200" y="1360714"/>
              <a:ext cx="1066800" cy="772886"/>
            </a:xfrm>
            <a:prstGeom prst="rect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B559A0B-A76A-7CB7-B744-4C0FF8578030}"/>
                </a:ext>
              </a:extLst>
            </p:cNvPr>
            <p:cNvSpPr/>
            <p:nvPr/>
          </p:nvSpPr>
          <p:spPr>
            <a:xfrm>
              <a:off x="3026228" y="3581399"/>
              <a:ext cx="1066800" cy="772886"/>
            </a:xfrm>
            <a:prstGeom prst="rect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689F544-4535-B142-4898-07E9827BBB0C}"/>
                </a:ext>
              </a:extLst>
            </p:cNvPr>
            <p:cNvSpPr/>
            <p:nvPr/>
          </p:nvSpPr>
          <p:spPr>
            <a:xfrm>
              <a:off x="7075717" y="2479103"/>
              <a:ext cx="1066800" cy="772886"/>
            </a:xfrm>
            <a:prstGeom prst="rect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146082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913793-7DE2-BFE9-DDAF-C51385D975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C64DF44-A9EB-B2CE-F5B3-07F34582086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</p:spPr>
        <p:txBody>
          <a:bodyPr/>
          <a:lstStyle/>
          <a:p>
            <a:r>
              <a:rPr lang="en-GB" sz="5400" dirty="0"/>
              <a:t>Fill in the blanks: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1FCF7D00-792D-1045-68B7-BD87593008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3964187"/>
              </p:ext>
            </p:extLst>
          </p:nvPr>
        </p:nvGraphicFramePr>
        <p:xfrm>
          <a:off x="1867028" y="1219626"/>
          <a:ext cx="6721801" cy="329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4490">
                  <a:extLst>
                    <a:ext uri="{9D8B030D-6E8A-4147-A177-3AD203B41FA5}">
                      <a16:colId xmlns:a16="http://schemas.microsoft.com/office/drawing/2014/main" val="1037360067"/>
                    </a:ext>
                  </a:extLst>
                </a:gridCol>
                <a:gridCol w="2012437">
                  <a:extLst>
                    <a:ext uri="{9D8B030D-6E8A-4147-A177-3AD203B41FA5}">
                      <a16:colId xmlns:a16="http://schemas.microsoft.com/office/drawing/2014/main" val="3692166654"/>
                    </a:ext>
                  </a:extLst>
                </a:gridCol>
                <a:gridCol w="2012437">
                  <a:extLst>
                    <a:ext uri="{9D8B030D-6E8A-4147-A177-3AD203B41FA5}">
                      <a16:colId xmlns:a16="http://schemas.microsoft.com/office/drawing/2014/main" val="3801605926"/>
                    </a:ext>
                  </a:extLst>
                </a:gridCol>
                <a:gridCol w="2012437">
                  <a:extLst>
                    <a:ext uri="{9D8B030D-6E8A-4147-A177-3AD203B41FA5}">
                      <a16:colId xmlns:a16="http://schemas.microsoft.com/office/drawing/2014/main" val="20182690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GB" sz="4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600" b="0" dirty="0">
                          <a:solidFill>
                            <a:srgbClr val="FF0000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600" b="0" dirty="0">
                          <a:solidFill>
                            <a:srgbClr val="FF0000"/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600" b="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1119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4800" b="0" dirty="0">
                          <a:solidFill>
                            <a:schemeClr val="tx1"/>
                          </a:solidFill>
                        </a:rPr>
                        <a:t>+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6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600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600" b="0" dirty="0">
                          <a:solidFill>
                            <a:srgbClr val="FF0000"/>
                          </a:solidFill>
                        </a:rPr>
                        <a:t>9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7922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GB" sz="4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6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60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60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0610171"/>
                  </a:ext>
                </a:extLst>
              </a:tr>
            </a:tbl>
          </a:graphicData>
        </a:graphic>
      </p:graphicFrame>
      <p:grpSp>
        <p:nvGrpSpPr>
          <p:cNvPr id="11" name="Group 10">
            <a:extLst>
              <a:ext uri="{FF2B5EF4-FFF2-40B4-BE49-F238E27FC236}">
                <a16:creationId xmlns:a16="http://schemas.microsoft.com/office/drawing/2014/main" id="{975D4E2C-0F7B-0E2B-DEE6-74EE7711F477}"/>
              </a:ext>
            </a:extLst>
          </p:cNvPr>
          <p:cNvGrpSpPr/>
          <p:nvPr/>
        </p:nvGrpSpPr>
        <p:grpSpPr>
          <a:xfrm>
            <a:off x="3047999" y="1312839"/>
            <a:ext cx="5155874" cy="1891275"/>
            <a:chOff x="3058885" y="1360714"/>
            <a:chExt cx="5155874" cy="1891275"/>
          </a:xfrm>
          <a:solidFill>
            <a:schemeClr val="bg1"/>
          </a:solidFill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18E2FA6-0488-E438-4C6F-D32DAF4B891D}"/>
                </a:ext>
              </a:extLst>
            </p:cNvPr>
            <p:cNvSpPr/>
            <p:nvPr/>
          </p:nvSpPr>
          <p:spPr>
            <a:xfrm>
              <a:off x="5149056" y="1360714"/>
              <a:ext cx="1066800" cy="772886"/>
            </a:xfrm>
            <a:prstGeom prst="rect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D9933432-B2EA-DEEC-4A66-D96D28ECFD8E}"/>
                </a:ext>
              </a:extLst>
            </p:cNvPr>
            <p:cNvSpPr/>
            <p:nvPr/>
          </p:nvSpPr>
          <p:spPr>
            <a:xfrm>
              <a:off x="3058885" y="1360714"/>
              <a:ext cx="1066800" cy="772886"/>
            </a:xfrm>
            <a:prstGeom prst="rect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A1ACC28-B219-C142-B862-C03F65FAAB54}"/>
                </a:ext>
              </a:extLst>
            </p:cNvPr>
            <p:cNvSpPr/>
            <p:nvPr/>
          </p:nvSpPr>
          <p:spPr>
            <a:xfrm>
              <a:off x="7147959" y="2479103"/>
              <a:ext cx="1066800" cy="772886"/>
            </a:xfrm>
            <a:prstGeom prst="rect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639479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909BF4-1DF5-438E-C077-B8C25D903E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2F9EE8B-497E-A018-04BC-F9665769754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</p:spPr>
        <p:txBody>
          <a:bodyPr/>
          <a:lstStyle/>
          <a:p>
            <a:r>
              <a:rPr lang="en-GB" sz="5400" dirty="0"/>
              <a:t>Fill in the blanks: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C9B5EA7-7BDE-BB5F-C801-4E91D14805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5385752"/>
              </p:ext>
            </p:extLst>
          </p:nvPr>
        </p:nvGraphicFramePr>
        <p:xfrm>
          <a:off x="1867028" y="1219626"/>
          <a:ext cx="6721801" cy="329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4490">
                  <a:extLst>
                    <a:ext uri="{9D8B030D-6E8A-4147-A177-3AD203B41FA5}">
                      <a16:colId xmlns:a16="http://schemas.microsoft.com/office/drawing/2014/main" val="1037360067"/>
                    </a:ext>
                  </a:extLst>
                </a:gridCol>
                <a:gridCol w="2012437">
                  <a:extLst>
                    <a:ext uri="{9D8B030D-6E8A-4147-A177-3AD203B41FA5}">
                      <a16:colId xmlns:a16="http://schemas.microsoft.com/office/drawing/2014/main" val="3692166654"/>
                    </a:ext>
                  </a:extLst>
                </a:gridCol>
                <a:gridCol w="2012437">
                  <a:extLst>
                    <a:ext uri="{9D8B030D-6E8A-4147-A177-3AD203B41FA5}">
                      <a16:colId xmlns:a16="http://schemas.microsoft.com/office/drawing/2014/main" val="3801605926"/>
                    </a:ext>
                  </a:extLst>
                </a:gridCol>
                <a:gridCol w="2012437">
                  <a:extLst>
                    <a:ext uri="{9D8B030D-6E8A-4147-A177-3AD203B41FA5}">
                      <a16:colId xmlns:a16="http://schemas.microsoft.com/office/drawing/2014/main" val="20182690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GB" sz="4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600" b="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600" b="0" dirty="0">
                          <a:solidFill>
                            <a:srgbClr val="FF0000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6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1119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4800" b="0" dirty="0">
                          <a:solidFill>
                            <a:schemeClr val="tx1"/>
                          </a:solidFill>
                        </a:rPr>
                        <a:t>+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600" b="0" dirty="0">
                          <a:solidFill>
                            <a:srgbClr val="FF0000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600" b="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600" b="0" dirty="0">
                          <a:solidFill>
                            <a:srgbClr val="FF0000"/>
                          </a:solidFill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7922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GB" sz="4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60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6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6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0610171"/>
                  </a:ext>
                </a:extLst>
              </a:tr>
            </a:tbl>
          </a:graphicData>
        </a:graphic>
      </p:graphicFrame>
      <p:grpSp>
        <p:nvGrpSpPr>
          <p:cNvPr id="11" name="Group 10">
            <a:extLst>
              <a:ext uri="{FF2B5EF4-FFF2-40B4-BE49-F238E27FC236}">
                <a16:creationId xmlns:a16="http://schemas.microsoft.com/office/drawing/2014/main" id="{45969597-5569-C567-3B9E-F4C05517EC1D}"/>
              </a:ext>
            </a:extLst>
          </p:cNvPr>
          <p:cNvGrpSpPr/>
          <p:nvPr/>
        </p:nvGrpSpPr>
        <p:grpSpPr>
          <a:xfrm>
            <a:off x="3010305" y="1345142"/>
            <a:ext cx="5130931" cy="1906847"/>
            <a:chOff x="-1919841" y="-859972"/>
            <a:chExt cx="5130931" cy="1906847"/>
          </a:xfrm>
          <a:solidFill>
            <a:schemeClr val="bg1"/>
          </a:solidFill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297D6B3-A78B-EE06-89AA-2FD92B473814}"/>
                </a:ext>
              </a:extLst>
            </p:cNvPr>
            <p:cNvSpPr/>
            <p:nvPr/>
          </p:nvSpPr>
          <p:spPr>
            <a:xfrm>
              <a:off x="99054" y="-859972"/>
              <a:ext cx="1066800" cy="772886"/>
            </a:xfrm>
            <a:prstGeom prst="rect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C7B0F56-BC96-B317-B694-0E90306747DD}"/>
                </a:ext>
              </a:extLst>
            </p:cNvPr>
            <p:cNvSpPr/>
            <p:nvPr/>
          </p:nvSpPr>
          <p:spPr>
            <a:xfrm>
              <a:off x="2144290" y="273989"/>
              <a:ext cx="1066800" cy="772886"/>
            </a:xfrm>
            <a:prstGeom prst="rect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39EEF05-2061-EA39-B65A-9E0EC88BF8D6}"/>
                </a:ext>
              </a:extLst>
            </p:cNvPr>
            <p:cNvSpPr/>
            <p:nvPr/>
          </p:nvSpPr>
          <p:spPr>
            <a:xfrm>
              <a:off x="-1919841" y="273989"/>
              <a:ext cx="1066800" cy="772886"/>
            </a:xfrm>
            <a:prstGeom prst="rect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879334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907B15-BF6E-7C99-9360-ECF54A2BC9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746E061-C2F4-7A59-49B8-666E149E05A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</p:spPr>
        <p:txBody>
          <a:bodyPr/>
          <a:lstStyle/>
          <a:p>
            <a:r>
              <a:rPr lang="en-GB" sz="5400" dirty="0"/>
              <a:t>Fill in the blanks: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F69F5DD-B74A-C15F-17FA-62007F9765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1330039"/>
              </p:ext>
            </p:extLst>
          </p:nvPr>
        </p:nvGraphicFramePr>
        <p:xfrm>
          <a:off x="1867028" y="1219626"/>
          <a:ext cx="6721801" cy="329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4490">
                  <a:extLst>
                    <a:ext uri="{9D8B030D-6E8A-4147-A177-3AD203B41FA5}">
                      <a16:colId xmlns:a16="http://schemas.microsoft.com/office/drawing/2014/main" val="1037360067"/>
                    </a:ext>
                  </a:extLst>
                </a:gridCol>
                <a:gridCol w="2012437">
                  <a:extLst>
                    <a:ext uri="{9D8B030D-6E8A-4147-A177-3AD203B41FA5}">
                      <a16:colId xmlns:a16="http://schemas.microsoft.com/office/drawing/2014/main" val="3692166654"/>
                    </a:ext>
                  </a:extLst>
                </a:gridCol>
                <a:gridCol w="2012437">
                  <a:extLst>
                    <a:ext uri="{9D8B030D-6E8A-4147-A177-3AD203B41FA5}">
                      <a16:colId xmlns:a16="http://schemas.microsoft.com/office/drawing/2014/main" val="3801605926"/>
                    </a:ext>
                  </a:extLst>
                </a:gridCol>
                <a:gridCol w="2012437">
                  <a:extLst>
                    <a:ext uri="{9D8B030D-6E8A-4147-A177-3AD203B41FA5}">
                      <a16:colId xmlns:a16="http://schemas.microsoft.com/office/drawing/2014/main" val="20182690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GB" sz="4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600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6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600" b="0" dirty="0">
                          <a:solidFill>
                            <a:srgbClr val="FF0000"/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1119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4800" b="0" dirty="0">
                          <a:solidFill>
                            <a:schemeClr val="tx1"/>
                          </a:solidFill>
                        </a:rPr>
                        <a:t>+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600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600" b="0" dirty="0">
                          <a:solidFill>
                            <a:srgbClr val="FF0000"/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6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7922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GB" sz="4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600" dirty="0">
                          <a:solidFill>
                            <a:srgbClr val="FF0000"/>
                          </a:solidFill>
                        </a:rPr>
                        <a:t>9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60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60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0610171"/>
                  </a:ext>
                </a:extLst>
              </a:tr>
            </a:tbl>
          </a:graphicData>
        </a:graphic>
      </p:graphicFrame>
      <p:grpSp>
        <p:nvGrpSpPr>
          <p:cNvPr id="11" name="Group 10">
            <a:extLst>
              <a:ext uri="{FF2B5EF4-FFF2-40B4-BE49-F238E27FC236}">
                <a16:creationId xmlns:a16="http://schemas.microsoft.com/office/drawing/2014/main" id="{D9E1865E-F978-2349-BC39-2F18DE4C4561}"/>
              </a:ext>
            </a:extLst>
          </p:cNvPr>
          <p:cNvGrpSpPr/>
          <p:nvPr/>
        </p:nvGrpSpPr>
        <p:grpSpPr>
          <a:xfrm>
            <a:off x="2955876" y="1444960"/>
            <a:ext cx="5085606" cy="2933700"/>
            <a:chOff x="-1974270" y="-760154"/>
            <a:chExt cx="5085606" cy="2933700"/>
          </a:xfrm>
          <a:solidFill>
            <a:schemeClr val="bg1"/>
          </a:solidFill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222B0A5-0BA9-4C95-1190-6B01E91AFD85}"/>
                </a:ext>
              </a:extLst>
            </p:cNvPr>
            <p:cNvSpPr/>
            <p:nvPr/>
          </p:nvSpPr>
          <p:spPr>
            <a:xfrm>
              <a:off x="109940" y="273989"/>
              <a:ext cx="1066800" cy="772886"/>
            </a:xfrm>
            <a:prstGeom prst="rect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619CF0F-79AA-E735-5757-A44010A5C656}"/>
                </a:ext>
              </a:extLst>
            </p:cNvPr>
            <p:cNvSpPr/>
            <p:nvPr/>
          </p:nvSpPr>
          <p:spPr>
            <a:xfrm>
              <a:off x="2044536" y="-760154"/>
              <a:ext cx="1066800" cy="772886"/>
            </a:xfrm>
            <a:prstGeom prst="rect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6A2AA41-AC8F-29E4-B8BB-6D0D4D45C1FE}"/>
                </a:ext>
              </a:extLst>
            </p:cNvPr>
            <p:cNvSpPr/>
            <p:nvPr/>
          </p:nvSpPr>
          <p:spPr>
            <a:xfrm>
              <a:off x="-1974270" y="1400660"/>
              <a:ext cx="1066800" cy="772886"/>
            </a:xfrm>
            <a:prstGeom prst="rect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410307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84D267-485C-03E2-4490-5413315961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72C30E1-FEE7-BCE6-F104-F10506B525C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</p:spPr>
        <p:txBody>
          <a:bodyPr/>
          <a:lstStyle/>
          <a:p>
            <a:r>
              <a:rPr lang="en-GB" sz="5400" dirty="0"/>
              <a:t>Fill in the blanks: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73727607-7238-8B35-4CDC-D236D8D586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1252943"/>
              </p:ext>
            </p:extLst>
          </p:nvPr>
        </p:nvGraphicFramePr>
        <p:xfrm>
          <a:off x="1867028" y="1219626"/>
          <a:ext cx="6721801" cy="329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4490">
                  <a:extLst>
                    <a:ext uri="{9D8B030D-6E8A-4147-A177-3AD203B41FA5}">
                      <a16:colId xmlns:a16="http://schemas.microsoft.com/office/drawing/2014/main" val="1037360067"/>
                    </a:ext>
                  </a:extLst>
                </a:gridCol>
                <a:gridCol w="2012437">
                  <a:extLst>
                    <a:ext uri="{9D8B030D-6E8A-4147-A177-3AD203B41FA5}">
                      <a16:colId xmlns:a16="http://schemas.microsoft.com/office/drawing/2014/main" val="3692166654"/>
                    </a:ext>
                  </a:extLst>
                </a:gridCol>
                <a:gridCol w="2012437">
                  <a:extLst>
                    <a:ext uri="{9D8B030D-6E8A-4147-A177-3AD203B41FA5}">
                      <a16:colId xmlns:a16="http://schemas.microsoft.com/office/drawing/2014/main" val="3801605926"/>
                    </a:ext>
                  </a:extLst>
                </a:gridCol>
                <a:gridCol w="2012437">
                  <a:extLst>
                    <a:ext uri="{9D8B030D-6E8A-4147-A177-3AD203B41FA5}">
                      <a16:colId xmlns:a16="http://schemas.microsoft.com/office/drawing/2014/main" val="20182690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GB" sz="4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600" b="0" dirty="0">
                          <a:solidFill>
                            <a:srgbClr val="FF0000"/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6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600" b="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1119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4800" b="0" dirty="0">
                          <a:solidFill>
                            <a:schemeClr val="tx1"/>
                          </a:solidFill>
                        </a:rPr>
                        <a:t>+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600" b="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600" b="0" dirty="0">
                          <a:solidFill>
                            <a:srgbClr val="FF0000"/>
                          </a:solidFill>
                        </a:rPr>
                        <a:t>9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600" b="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7922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6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6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6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600" dirty="0">
                          <a:solidFill>
                            <a:srgbClr val="FF0000"/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0610171"/>
                  </a:ext>
                </a:extLst>
              </a:tr>
            </a:tbl>
          </a:graphicData>
        </a:graphic>
      </p:graphicFrame>
      <p:grpSp>
        <p:nvGrpSpPr>
          <p:cNvPr id="11" name="Group 10">
            <a:extLst>
              <a:ext uri="{FF2B5EF4-FFF2-40B4-BE49-F238E27FC236}">
                <a16:creationId xmlns:a16="http://schemas.microsoft.com/office/drawing/2014/main" id="{30BE34E5-2C7C-2FA7-2304-0E9D0F1AF4D9}"/>
              </a:ext>
            </a:extLst>
          </p:cNvPr>
          <p:cNvGrpSpPr/>
          <p:nvPr/>
        </p:nvGrpSpPr>
        <p:grpSpPr>
          <a:xfrm>
            <a:off x="3053847" y="1363217"/>
            <a:ext cx="5052056" cy="2967496"/>
            <a:chOff x="-1876299" y="-841897"/>
            <a:chExt cx="5052056" cy="2967496"/>
          </a:xfrm>
          <a:solidFill>
            <a:schemeClr val="bg1"/>
          </a:solidFill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8932F53-DE63-9BF7-2232-2B9024ED59D4}"/>
                </a:ext>
              </a:extLst>
            </p:cNvPr>
            <p:cNvSpPr/>
            <p:nvPr/>
          </p:nvSpPr>
          <p:spPr>
            <a:xfrm>
              <a:off x="109940" y="273989"/>
              <a:ext cx="1066800" cy="772886"/>
            </a:xfrm>
            <a:prstGeom prst="rect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BB96956-0651-A724-A238-7983BA8105A6}"/>
                </a:ext>
              </a:extLst>
            </p:cNvPr>
            <p:cNvSpPr/>
            <p:nvPr/>
          </p:nvSpPr>
          <p:spPr>
            <a:xfrm>
              <a:off x="2108957" y="1352713"/>
              <a:ext cx="1066800" cy="772886"/>
            </a:xfrm>
            <a:prstGeom prst="rect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77A6AD8-5D82-AE14-9089-9EDD91D9FE0B}"/>
                </a:ext>
              </a:extLst>
            </p:cNvPr>
            <p:cNvSpPr/>
            <p:nvPr/>
          </p:nvSpPr>
          <p:spPr>
            <a:xfrm>
              <a:off x="-1876299" y="-841897"/>
              <a:ext cx="1066800" cy="772886"/>
            </a:xfrm>
            <a:prstGeom prst="rect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572569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80D5AB-7ED2-9006-CF7B-27352A9FE8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A65F6E-1ED5-9AAC-C003-CB17EFC250C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</p:spPr>
        <p:txBody>
          <a:bodyPr/>
          <a:lstStyle/>
          <a:p>
            <a:r>
              <a:rPr lang="en-GB" sz="5400" dirty="0"/>
              <a:t>Fill in the blanks: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3CB6131-2135-CF95-73F2-89764AC24B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2378202"/>
              </p:ext>
            </p:extLst>
          </p:nvPr>
        </p:nvGraphicFramePr>
        <p:xfrm>
          <a:off x="1867028" y="1219626"/>
          <a:ext cx="6721801" cy="329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4490">
                  <a:extLst>
                    <a:ext uri="{9D8B030D-6E8A-4147-A177-3AD203B41FA5}">
                      <a16:colId xmlns:a16="http://schemas.microsoft.com/office/drawing/2014/main" val="1037360067"/>
                    </a:ext>
                  </a:extLst>
                </a:gridCol>
                <a:gridCol w="2012437">
                  <a:extLst>
                    <a:ext uri="{9D8B030D-6E8A-4147-A177-3AD203B41FA5}">
                      <a16:colId xmlns:a16="http://schemas.microsoft.com/office/drawing/2014/main" val="3692166654"/>
                    </a:ext>
                  </a:extLst>
                </a:gridCol>
                <a:gridCol w="2012437">
                  <a:extLst>
                    <a:ext uri="{9D8B030D-6E8A-4147-A177-3AD203B41FA5}">
                      <a16:colId xmlns:a16="http://schemas.microsoft.com/office/drawing/2014/main" val="3801605926"/>
                    </a:ext>
                  </a:extLst>
                </a:gridCol>
                <a:gridCol w="2012437">
                  <a:extLst>
                    <a:ext uri="{9D8B030D-6E8A-4147-A177-3AD203B41FA5}">
                      <a16:colId xmlns:a16="http://schemas.microsoft.com/office/drawing/2014/main" val="20182690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GB" sz="4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600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600" b="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600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1119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4800" b="0" dirty="0">
                          <a:solidFill>
                            <a:schemeClr val="tx1"/>
                          </a:solidFill>
                        </a:rPr>
                        <a:t>+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600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6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600" b="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7922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GB" sz="4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60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6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6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0610171"/>
                  </a:ext>
                </a:extLst>
              </a:tr>
            </a:tbl>
          </a:graphicData>
        </a:graphic>
      </p:graphicFrame>
      <p:grpSp>
        <p:nvGrpSpPr>
          <p:cNvPr id="11" name="Group 10">
            <a:extLst>
              <a:ext uri="{FF2B5EF4-FFF2-40B4-BE49-F238E27FC236}">
                <a16:creationId xmlns:a16="http://schemas.microsoft.com/office/drawing/2014/main" id="{ECC9B7C6-186E-5CE1-55CA-7AE1E2379AFB}"/>
              </a:ext>
            </a:extLst>
          </p:cNvPr>
          <p:cNvGrpSpPr/>
          <p:nvPr/>
        </p:nvGrpSpPr>
        <p:grpSpPr>
          <a:xfrm>
            <a:off x="3026228" y="1360714"/>
            <a:ext cx="5072746" cy="2993571"/>
            <a:chOff x="3026228" y="1360714"/>
            <a:chExt cx="5072746" cy="2993571"/>
          </a:xfrm>
          <a:solidFill>
            <a:schemeClr val="bg1"/>
          </a:solidFill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FD3A9EE-025E-B650-CE52-1C97DE2C0F4A}"/>
                </a:ext>
              </a:extLst>
            </p:cNvPr>
            <p:cNvSpPr/>
            <p:nvPr/>
          </p:nvSpPr>
          <p:spPr>
            <a:xfrm>
              <a:off x="5029200" y="1360714"/>
              <a:ext cx="1066800" cy="772886"/>
            </a:xfrm>
            <a:prstGeom prst="rect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747B6D4-DC21-FE93-B0C5-7CAAD78D8631}"/>
                </a:ext>
              </a:extLst>
            </p:cNvPr>
            <p:cNvSpPr/>
            <p:nvPr/>
          </p:nvSpPr>
          <p:spPr>
            <a:xfrm>
              <a:off x="3026228" y="3581399"/>
              <a:ext cx="1066800" cy="772886"/>
            </a:xfrm>
            <a:prstGeom prst="rect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ED70BA4-B3FB-2CF2-1FE4-AC7938BF9B34}"/>
                </a:ext>
              </a:extLst>
            </p:cNvPr>
            <p:cNvSpPr/>
            <p:nvPr/>
          </p:nvSpPr>
          <p:spPr>
            <a:xfrm>
              <a:off x="7032174" y="3581399"/>
              <a:ext cx="1066800" cy="772886"/>
            </a:xfrm>
            <a:prstGeom prst="rect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280102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14D0E8-29D6-3414-5FC7-15DAC7081D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4A0B619-3E5B-3BCB-4C9E-4BC18686420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</p:spPr>
        <p:txBody>
          <a:bodyPr/>
          <a:lstStyle/>
          <a:p>
            <a:r>
              <a:rPr lang="en-GB" sz="5400" dirty="0"/>
              <a:t>Fill in the blanks: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BFEEA5C-6BC2-3573-C0D7-42662BD7FF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9335842"/>
              </p:ext>
            </p:extLst>
          </p:nvPr>
        </p:nvGraphicFramePr>
        <p:xfrm>
          <a:off x="1867028" y="1219626"/>
          <a:ext cx="6721801" cy="329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4490">
                  <a:extLst>
                    <a:ext uri="{9D8B030D-6E8A-4147-A177-3AD203B41FA5}">
                      <a16:colId xmlns:a16="http://schemas.microsoft.com/office/drawing/2014/main" val="1037360067"/>
                    </a:ext>
                  </a:extLst>
                </a:gridCol>
                <a:gridCol w="2012437">
                  <a:extLst>
                    <a:ext uri="{9D8B030D-6E8A-4147-A177-3AD203B41FA5}">
                      <a16:colId xmlns:a16="http://schemas.microsoft.com/office/drawing/2014/main" val="3692166654"/>
                    </a:ext>
                  </a:extLst>
                </a:gridCol>
                <a:gridCol w="2012437">
                  <a:extLst>
                    <a:ext uri="{9D8B030D-6E8A-4147-A177-3AD203B41FA5}">
                      <a16:colId xmlns:a16="http://schemas.microsoft.com/office/drawing/2014/main" val="3801605926"/>
                    </a:ext>
                  </a:extLst>
                </a:gridCol>
                <a:gridCol w="2012437">
                  <a:extLst>
                    <a:ext uri="{9D8B030D-6E8A-4147-A177-3AD203B41FA5}">
                      <a16:colId xmlns:a16="http://schemas.microsoft.com/office/drawing/2014/main" val="20182690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GB" sz="4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600" b="0" dirty="0">
                          <a:solidFill>
                            <a:srgbClr val="FF0000"/>
                          </a:solidFill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6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600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1119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4800" b="0" dirty="0">
                          <a:solidFill>
                            <a:schemeClr val="tx1"/>
                          </a:solidFill>
                        </a:rPr>
                        <a:t>–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6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600" b="0" dirty="0">
                          <a:solidFill>
                            <a:srgbClr val="FF0000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6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7922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GB" sz="4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6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60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60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0610171"/>
                  </a:ext>
                </a:extLst>
              </a:tr>
            </a:tbl>
          </a:graphicData>
        </a:graphic>
      </p:graphicFrame>
      <p:grpSp>
        <p:nvGrpSpPr>
          <p:cNvPr id="11" name="Group 10">
            <a:extLst>
              <a:ext uri="{FF2B5EF4-FFF2-40B4-BE49-F238E27FC236}">
                <a16:creationId xmlns:a16="http://schemas.microsoft.com/office/drawing/2014/main" id="{EBEC4923-0299-8ED8-8225-68607EBDC640}"/>
              </a:ext>
            </a:extLst>
          </p:cNvPr>
          <p:cNvGrpSpPr/>
          <p:nvPr/>
        </p:nvGrpSpPr>
        <p:grpSpPr>
          <a:xfrm>
            <a:off x="3042685" y="1354610"/>
            <a:ext cx="5087354" cy="2945247"/>
            <a:chOff x="11631513" y="-38761"/>
            <a:chExt cx="5087354" cy="2945247"/>
          </a:xfrm>
          <a:solidFill>
            <a:schemeClr val="bg1"/>
          </a:solidFill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9AE53B4-0A6F-0A18-F765-A682196539D3}"/>
                </a:ext>
              </a:extLst>
            </p:cNvPr>
            <p:cNvSpPr/>
            <p:nvPr/>
          </p:nvSpPr>
          <p:spPr>
            <a:xfrm>
              <a:off x="13618028" y="1085732"/>
              <a:ext cx="1066800" cy="772886"/>
            </a:xfrm>
            <a:prstGeom prst="rect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EF40F23-9F3A-F499-AE99-32446B96F382}"/>
                </a:ext>
              </a:extLst>
            </p:cNvPr>
            <p:cNvSpPr/>
            <p:nvPr/>
          </p:nvSpPr>
          <p:spPr>
            <a:xfrm>
              <a:off x="11631513" y="-38761"/>
              <a:ext cx="1066800" cy="772886"/>
            </a:xfrm>
            <a:prstGeom prst="rect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6C5668A-DA24-D904-F92E-D2A3546A2C4C}"/>
                </a:ext>
              </a:extLst>
            </p:cNvPr>
            <p:cNvSpPr/>
            <p:nvPr/>
          </p:nvSpPr>
          <p:spPr>
            <a:xfrm>
              <a:off x="15652067" y="2133600"/>
              <a:ext cx="1066800" cy="772886"/>
            </a:xfrm>
            <a:prstGeom prst="rect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523813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E3F5EA-B59D-9530-5256-0973D46801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9338F76-1C64-1AFF-65AF-9B8BBC17C85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</p:spPr>
        <p:txBody>
          <a:bodyPr/>
          <a:lstStyle/>
          <a:p>
            <a:r>
              <a:rPr lang="en-GB" sz="5400" dirty="0"/>
              <a:t>Fill in the blanks: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E95A577B-FC7B-9F41-0EB2-BC73F408AD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7858552"/>
              </p:ext>
            </p:extLst>
          </p:nvPr>
        </p:nvGraphicFramePr>
        <p:xfrm>
          <a:off x="1867028" y="1219626"/>
          <a:ext cx="6721801" cy="329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4490">
                  <a:extLst>
                    <a:ext uri="{9D8B030D-6E8A-4147-A177-3AD203B41FA5}">
                      <a16:colId xmlns:a16="http://schemas.microsoft.com/office/drawing/2014/main" val="1037360067"/>
                    </a:ext>
                  </a:extLst>
                </a:gridCol>
                <a:gridCol w="2012437">
                  <a:extLst>
                    <a:ext uri="{9D8B030D-6E8A-4147-A177-3AD203B41FA5}">
                      <a16:colId xmlns:a16="http://schemas.microsoft.com/office/drawing/2014/main" val="3692166654"/>
                    </a:ext>
                  </a:extLst>
                </a:gridCol>
                <a:gridCol w="2012437">
                  <a:extLst>
                    <a:ext uri="{9D8B030D-6E8A-4147-A177-3AD203B41FA5}">
                      <a16:colId xmlns:a16="http://schemas.microsoft.com/office/drawing/2014/main" val="3801605926"/>
                    </a:ext>
                  </a:extLst>
                </a:gridCol>
                <a:gridCol w="2012437">
                  <a:extLst>
                    <a:ext uri="{9D8B030D-6E8A-4147-A177-3AD203B41FA5}">
                      <a16:colId xmlns:a16="http://schemas.microsoft.com/office/drawing/2014/main" val="20182690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GB" sz="4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600" b="0" dirty="0">
                          <a:solidFill>
                            <a:srgbClr val="FF0000"/>
                          </a:solidFill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600" b="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600" b="0" dirty="0">
                          <a:solidFill>
                            <a:srgbClr val="FF0000"/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1119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4800" b="0" dirty="0">
                          <a:solidFill>
                            <a:schemeClr val="tx1"/>
                          </a:solidFill>
                        </a:rPr>
                        <a:t>–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600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600" b="0" dirty="0">
                          <a:solidFill>
                            <a:srgbClr val="FF0000"/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6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7922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GB" sz="4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6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6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60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0610171"/>
                  </a:ext>
                </a:extLst>
              </a:tr>
            </a:tbl>
          </a:graphicData>
        </a:graphic>
      </p:graphicFrame>
      <p:grpSp>
        <p:nvGrpSpPr>
          <p:cNvPr id="11" name="Group 10">
            <a:extLst>
              <a:ext uri="{FF2B5EF4-FFF2-40B4-BE49-F238E27FC236}">
                <a16:creationId xmlns:a16="http://schemas.microsoft.com/office/drawing/2014/main" id="{5EC6B70C-607C-210D-24CB-0D83FC35FDFA}"/>
              </a:ext>
            </a:extLst>
          </p:cNvPr>
          <p:cNvGrpSpPr/>
          <p:nvPr/>
        </p:nvGrpSpPr>
        <p:grpSpPr>
          <a:xfrm>
            <a:off x="3089954" y="1356563"/>
            <a:ext cx="4945294" cy="1895426"/>
            <a:chOff x="12854439" y="-3766458"/>
            <a:chExt cx="4945294" cy="1895426"/>
          </a:xfrm>
          <a:solidFill>
            <a:schemeClr val="bg1"/>
          </a:solidFill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0A8988A-238F-0FCD-759A-FA23A0953F7A}"/>
                </a:ext>
              </a:extLst>
            </p:cNvPr>
            <p:cNvSpPr/>
            <p:nvPr/>
          </p:nvSpPr>
          <p:spPr>
            <a:xfrm>
              <a:off x="16732933" y="-3766458"/>
              <a:ext cx="1066800" cy="772886"/>
            </a:xfrm>
            <a:prstGeom prst="rect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5A1AB24-CB2B-96E4-95CA-742A47B66970}"/>
                </a:ext>
              </a:extLst>
            </p:cNvPr>
            <p:cNvSpPr/>
            <p:nvPr/>
          </p:nvSpPr>
          <p:spPr>
            <a:xfrm>
              <a:off x="14815457" y="-2643918"/>
              <a:ext cx="1066800" cy="772886"/>
            </a:xfrm>
            <a:prstGeom prst="rect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EA69523-9923-95D9-EBA2-2CE9913EA3F6}"/>
                </a:ext>
              </a:extLst>
            </p:cNvPr>
            <p:cNvSpPr/>
            <p:nvPr/>
          </p:nvSpPr>
          <p:spPr>
            <a:xfrm>
              <a:off x="12854439" y="-3766458"/>
              <a:ext cx="1066800" cy="772886"/>
            </a:xfrm>
            <a:prstGeom prst="rect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807763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4A8539-2B10-98CF-6EA6-BEDC9B2D14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FFF98FB-5EB4-FDF2-15B0-82F0BE983DB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</p:spPr>
        <p:txBody>
          <a:bodyPr/>
          <a:lstStyle/>
          <a:p>
            <a:r>
              <a:rPr lang="en-GB" sz="5400" dirty="0"/>
              <a:t>Fill in the blanks: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64C0CC1C-D9E0-3FA8-045F-1ECECAC8FB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7918728"/>
              </p:ext>
            </p:extLst>
          </p:nvPr>
        </p:nvGraphicFramePr>
        <p:xfrm>
          <a:off x="1867028" y="1219626"/>
          <a:ext cx="6721801" cy="329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4490">
                  <a:extLst>
                    <a:ext uri="{9D8B030D-6E8A-4147-A177-3AD203B41FA5}">
                      <a16:colId xmlns:a16="http://schemas.microsoft.com/office/drawing/2014/main" val="1037360067"/>
                    </a:ext>
                  </a:extLst>
                </a:gridCol>
                <a:gridCol w="2012437">
                  <a:extLst>
                    <a:ext uri="{9D8B030D-6E8A-4147-A177-3AD203B41FA5}">
                      <a16:colId xmlns:a16="http://schemas.microsoft.com/office/drawing/2014/main" val="3692166654"/>
                    </a:ext>
                  </a:extLst>
                </a:gridCol>
                <a:gridCol w="2012437">
                  <a:extLst>
                    <a:ext uri="{9D8B030D-6E8A-4147-A177-3AD203B41FA5}">
                      <a16:colId xmlns:a16="http://schemas.microsoft.com/office/drawing/2014/main" val="3801605926"/>
                    </a:ext>
                  </a:extLst>
                </a:gridCol>
                <a:gridCol w="2012437">
                  <a:extLst>
                    <a:ext uri="{9D8B030D-6E8A-4147-A177-3AD203B41FA5}">
                      <a16:colId xmlns:a16="http://schemas.microsoft.com/office/drawing/2014/main" val="20182690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GB" sz="4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600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600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600" b="0" dirty="0">
                          <a:solidFill>
                            <a:srgbClr val="FF0000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1119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4800" b="0" dirty="0">
                          <a:solidFill>
                            <a:schemeClr val="tx1"/>
                          </a:solidFill>
                        </a:rPr>
                        <a:t>–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6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600" b="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600" b="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7922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GB" sz="4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600" dirty="0">
                          <a:solidFill>
                            <a:srgbClr val="FF0000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6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6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0610171"/>
                  </a:ext>
                </a:extLst>
              </a:tr>
            </a:tbl>
          </a:graphicData>
        </a:graphic>
      </p:graphicFrame>
      <p:grpSp>
        <p:nvGrpSpPr>
          <p:cNvPr id="11" name="Group 10">
            <a:extLst>
              <a:ext uri="{FF2B5EF4-FFF2-40B4-BE49-F238E27FC236}">
                <a16:creationId xmlns:a16="http://schemas.microsoft.com/office/drawing/2014/main" id="{CBDEF145-D172-85F3-EBF4-E6149932F7BB}"/>
              </a:ext>
            </a:extLst>
          </p:cNvPr>
          <p:cNvGrpSpPr/>
          <p:nvPr/>
        </p:nvGrpSpPr>
        <p:grpSpPr>
          <a:xfrm>
            <a:off x="3125561" y="1400106"/>
            <a:ext cx="5085218" cy="2962227"/>
            <a:chOff x="6651172" y="-5453744"/>
            <a:chExt cx="5085218" cy="2962227"/>
          </a:xfrm>
          <a:solidFill>
            <a:schemeClr val="bg1"/>
          </a:solidFill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C635D0C-25DE-E474-8596-4AEAE56D8348}"/>
                </a:ext>
              </a:extLst>
            </p:cNvPr>
            <p:cNvSpPr/>
            <p:nvPr/>
          </p:nvSpPr>
          <p:spPr>
            <a:xfrm>
              <a:off x="10669590" y="-5453744"/>
              <a:ext cx="1066800" cy="772886"/>
            </a:xfrm>
            <a:prstGeom prst="rect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F2D4141-37F6-98A1-FEC7-9B592720A5B6}"/>
                </a:ext>
              </a:extLst>
            </p:cNvPr>
            <p:cNvSpPr/>
            <p:nvPr/>
          </p:nvSpPr>
          <p:spPr>
            <a:xfrm>
              <a:off x="6651172" y="-3264403"/>
              <a:ext cx="1066800" cy="772886"/>
            </a:xfrm>
            <a:prstGeom prst="rect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9D3B08A-38DF-6ABD-B86C-9C7247102B7B}"/>
                </a:ext>
              </a:extLst>
            </p:cNvPr>
            <p:cNvSpPr/>
            <p:nvPr/>
          </p:nvSpPr>
          <p:spPr>
            <a:xfrm>
              <a:off x="8554811" y="-4374747"/>
              <a:ext cx="1066800" cy="772886"/>
            </a:xfrm>
            <a:prstGeom prst="rect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817458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738CEE-66DF-0F49-A005-DB7FE1B681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0079F57-DB4B-1259-7F59-49E39A7D92E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</p:spPr>
        <p:txBody>
          <a:bodyPr/>
          <a:lstStyle/>
          <a:p>
            <a:r>
              <a:rPr lang="en-GB" sz="5400" dirty="0"/>
              <a:t>Fill in the blanks: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BB2E959A-DC69-88DC-675E-52234D5D65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6042001"/>
              </p:ext>
            </p:extLst>
          </p:nvPr>
        </p:nvGraphicFramePr>
        <p:xfrm>
          <a:off x="1867028" y="1219626"/>
          <a:ext cx="6721801" cy="329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4490">
                  <a:extLst>
                    <a:ext uri="{9D8B030D-6E8A-4147-A177-3AD203B41FA5}">
                      <a16:colId xmlns:a16="http://schemas.microsoft.com/office/drawing/2014/main" val="1037360067"/>
                    </a:ext>
                  </a:extLst>
                </a:gridCol>
                <a:gridCol w="2012437">
                  <a:extLst>
                    <a:ext uri="{9D8B030D-6E8A-4147-A177-3AD203B41FA5}">
                      <a16:colId xmlns:a16="http://schemas.microsoft.com/office/drawing/2014/main" val="3692166654"/>
                    </a:ext>
                  </a:extLst>
                </a:gridCol>
                <a:gridCol w="2012437">
                  <a:extLst>
                    <a:ext uri="{9D8B030D-6E8A-4147-A177-3AD203B41FA5}">
                      <a16:colId xmlns:a16="http://schemas.microsoft.com/office/drawing/2014/main" val="3801605926"/>
                    </a:ext>
                  </a:extLst>
                </a:gridCol>
                <a:gridCol w="2012437">
                  <a:extLst>
                    <a:ext uri="{9D8B030D-6E8A-4147-A177-3AD203B41FA5}">
                      <a16:colId xmlns:a16="http://schemas.microsoft.com/office/drawing/2014/main" val="20182690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GB" sz="4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600" b="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600" b="0" dirty="0">
                          <a:solidFill>
                            <a:srgbClr val="FF0000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6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1119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4800" b="0" dirty="0">
                          <a:solidFill>
                            <a:schemeClr val="tx1"/>
                          </a:solidFill>
                        </a:rPr>
                        <a:t>–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600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600" b="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600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7922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GB" sz="4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600" dirty="0">
                          <a:solidFill>
                            <a:srgbClr val="FF0000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6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60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0610171"/>
                  </a:ext>
                </a:extLst>
              </a:tr>
            </a:tbl>
          </a:graphicData>
        </a:graphic>
      </p:graphicFrame>
      <p:grpSp>
        <p:nvGrpSpPr>
          <p:cNvPr id="11" name="Group 10">
            <a:extLst>
              <a:ext uri="{FF2B5EF4-FFF2-40B4-BE49-F238E27FC236}">
                <a16:creationId xmlns:a16="http://schemas.microsoft.com/office/drawing/2014/main" id="{4DE7746C-5497-C901-447A-5035AF0CE48D}"/>
              </a:ext>
            </a:extLst>
          </p:cNvPr>
          <p:cNvGrpSpPr/>
          <p:nvPr/>
        </p:nvGrpSpPr>
        <p:grpSpPr>
          <a:xfrm>
            <a:off x="3004457" y="1435811"/>
            <a:ext cx="5124679" cy="2900152"/>
            <a:chOff x="4701268" y="-9093703"/>
            <a:chExt cx="5124679" cy="2900152"/>
          </a:xfrm>
          <a:solidFill>
            <a:schemeClr val="bg1"/>
          </a:solidFill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59BE23AD-1D0D-FDFE-EE50-289D9E61062B}"/>
                </a:ext>
              </a:extLst>
            </p:cNvPr>
            <p:cNvSpPr/>
            <p:nvPr/>
          </p:nvSpPr>
          <p:spPr>
            <a:xfrm>
              <a:off x="8759147" y="-6966437"/>
              <a:ext cx="1066800" cy="772886"/>
            </a:xfrm>
            <a:prstGeom prst="rect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18AC6D2-E261-17F6-B17E-49348DD78B81}"/>
                </a:ext>
              </a:extLst>
            </p:cNvPr>
            <p:cNvSpPr/>
            <p:nvPr/>
          </p:nvSpPr>
          <p:spPr>
            <a:xfrm>
              <a:off x="6758669" y="-9093703"/>
              <a:ext cx="1066800" cy="772886"/>
            </a:xfrm>
            <a:prstGeom prst="rect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5CCC600-F612-E693-ADD3-3008EDBC20DA}"/>
                </a:ext>
              </a:extLst>
            </p:cNvPr>
            <p:cNvSpPr/>
            <p:nvPr/>
          </p:nvSpPr>
          <p:spPr>
            <a:xfrm>
              <a:off x="4701268" y="-6966437"/>
              <a:ext cx="1066800" cy="772886"/>
            </a:xfrm>
            <a:prstGeom prst="rect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7191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261649-C864-B821-D10C-ABADBEC797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B18F7C0-DBDE-D241-F24D-D11E191EC4D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</p:spPr>
        <p:txBody>
          <a:bodyPr/>
          <a:lstStyle/>
          <a:p>
            <a:r>
              <a:rPr lang="en-GB" sz="5400" dirty="0"/>
              <a:t>Fill in the blanks: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38F5ADB-B94A-589D-6184-5B7D019CAA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0611426"/>
              </p:ext>
            </p:extLst>
          </p:nvPr>
        </p:nvGraphicFramePr>
        <p:xfrm>
          <a:off x="1867028" y="1219626"/>
          <a:ext cx="6721801" cy="329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4490">
                  <a:extLst>
                    <a:ext uri="{9D8B030D-6E8A-4147-A177-3AD203B41FA5}">
                      <a16:colId xmlns:a16="http://schemas.microsoft.com/office/drawing/2014/main" val="1037360067"/>
                    </a:ext>
                  </a:extLst>
                </a:gridCol>
                <a:gridCol w="2012437">
                  <a:extLst>
                    <a:ext uri="{9D8B030D-6E8A-4147-A177-3AD203B41FA5}">
                      <a16:colId xmlns:a16="http://schemas.microsoft.com/office/drawing/2014/main" val="3692166654"/>
                    </a:ext>
                  </a:extLst>
                </a:gridCol>
                <a:gridCol w="2012437">
                  <a:extLst>
                    <a:ext uri="{9D8B030D-6E8A-4147-A177-3AD203B41FA5}">
                      <a16:colId xmlns:a16="http://schemas.microsoft.com/office/drawing/2014/main" val="3801605926"/>
                    </a:ext>
                  </a:extLst>
                </a:gridCol>
                <a:gridCol w="2012437">
                  <a:extLst>
                    <a:ext uri="{9D8B030D-6E8A-4147-A177-3AD203B41FA5}">
                      <a16:colId xmlns:a16="http://schemas.microsoft.com/office/drawing/2014/main" val="20182690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GB" sz="4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600" b="0" dirty="0">
                          <a:solidFill>
                            <a:srgbClr val="FF0000"/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6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600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1119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4800" b="0" dirty="0">
                          <a:solidFill>
                            <a:schemeClr val="tx1"/>
                          </a:solidFill>
                        </a:rPr>
                        <a:t>–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600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600" b="0" dirty="0">
                          <a:solidFill>
                            <a:srgbClr val="FF0000"/>
                          </a:solidFill>
                        </a:rPr>
                        <a:t>9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600" b="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7922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GB" sz="4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6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6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60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0610171"/>
                  </a:ext>
                </a:extLst>
              </a:tr>
            </a:tbl>
          </a:graphicData>
        </a:graphic>
      </p:graphicFrame>
      <p:grpSp>
        <p:nvGrpSpPr>
          <p:cNvPr id="11" name="Group 10">
            <a:extLst>
              <a:ext uri="{FF2B5EF4-FFF2-40B4-BE49-F238E27FC236}">
                <a16:creationId xmlns:a16="http://schemas.microsoft.com/office/drawing/2014/main" id="{ABD07BD3-0C6D-7542-5624-7F15C118FF9E}"/>
              </a:ext>
            </a:extLst>
          </p:cNvPr>
          <p:cNvGrpSpPr/>
          <p:nvPr/>
        </p:nvGrpSpPr>
        <p:grpSpPr>
          <a:xfrm>
            <a:off x="3060927" y="1371600"/>
            <a:ext cx="5044976" cy="1880389"/>
            <a:chOff x="1076326" y="-11151103"/>
            <a:chExt cx="5044976" cy="1880389"/>
          </a:xfrm>
          <a:solidFill>
            <a:schemeClr val="bg1"/>
          </a:solidFill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0F7F4B3-F607-AB91-76D6-F628E21283AE}"/>
                </a:ext>
              </a:extLst>
            </p:cNvPr>
            <p:cNvSpPr/>
            <p:nvPr/>
          </p:nvSpPr>
          <p:spPr>
            <a:xfrm>
              <a:off x="5054502" y="-10043600"/>
              <a:ext cx="1066800" cy="772886"/>
            </a:xfrm>
            <a:prstGeom prst="rect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024F85E-C0A3-7EE4-6288-956C281E3740}"/>
                </a:ext>
              </a:extLst>
            </p:cNvPr>
            <p:cNvSpPr/>
            <p:nvPr/>
          </p:nvSpPr>
          <p:spPr>
            <a:xfrm>
              <a:off x="1076326" y="-11151103"/>
              <a:ext cx="1066800" cy="772886"/>
            </a:xfrm>
            <a:prstGeom prst="rect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540101E-4EFF-4317-A57C-8D242B78995A}"/>
                </a:ext>
              </a:extLst>
            </p:cNvPr>
            <p:cNvSpPr/>
            <p:nvPr/>
          </p:nvSpPr>
          <p:spPr>
            <a:xfrm>
              <a:off x="3044599" y="-10043600"/>
              <a:ext cx="1066800" cy="772886"/>
            </a:xfrm>
            <a:prstGeom prst="rect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686618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34281B-A530-D89B-E0B0-3BC41584C2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68E71C2-BAD9-8FE1-E5D5-73D69A974F9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</p:spPr>
        <p:txBody>
          <a:bodyPr/>
          <a:lstStyle/>
          <a:p>
            <a:r>
              <a:rPr lang="en-GB" sz="5400" dirty="0"/>
              <a:t>Fill in the blanks: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16011AAE-7877-A600-88BA-37C500A2F8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9770522"/>
              </p:ext>
            </p:extLst>
          </p:nvPr>
        </p:nvGraphicFramePr>
        <p:xfrm>
          <a:off x="1867028" y="1219626"/>
          <a:ext cx="6721801" cy="329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4490">
                  <a:extLst>
                    <a:ext uri="{9D8B030D-6E8A-4147-A177-3AD203B41FA5}">
                      <a16:colId xmlns:a16="http://schemas.microsoft.com/office/drawing/2014/main" val="1037360067"/>
                    </a:ext>
                  </a:extLst>
                </a:gridCol>
                <a:gridCol w="2012437">
                  <a:extLst>
                    <a:ext uri="{9D8B030D-6E8A-4147-A177-3AD203B41FA5}">
                      <a16:colId xmlns:a16="http://schemas.microsoft.com/office/drawing/2014/main" val="3692166654"/>
                    </a:ext>
                  </a:extLst>
                </a:gridCol>
                <a:gridCol w="2012437">
                  <a:extLst>
                    <a:ext uri="{9D8B030D-6E8A-4147-A177-3AD203B41FA5}">
                      <a16:colId xmlns:a16="http://schemas.microsoft.com/office/drawing/2014/main" val="3801605926"/>
                    </a:ext>
                  </a:extLst>
                </a:gridCol>
                <a:gridCol w="2012437">
                  <a:extLst>
                    <a:ext uri="{9D8B030D-6E8A-4147-A177-3AD203B41FA5}">
                      <a16:colId xmlns:a16="http://schemas.microsoft.com/office/drawing/2014/main" val="20182690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GB" sz="4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600" b="0" dirty="0">
                          <a:solidFill>
                            <a:srgbClr val="FF0000"/>
                          </a:solidFill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600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600" b="0" dirty="0">
                          <a:solidFill>
                            <a:srgbClr val="FF0000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1119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4800" b="0" dirty="0">
                          <a:solidFill>
                            <a:schemeClr val="tx1"/>
                          </a:solidFill>
                        </a:rPr>
                        <a:t>–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6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600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6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7922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GB" sz="4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60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600" dirty="0">
                          <a:solidFill>
                            <a:srgbClr val="FF0000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6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0610171"/>
                  </a:ext>
                </a:extLst>
              </a:tr>
            </a:tbl>
          </a:graphicData>
        </a:graphic>
      </p:graphicFrame>
      <p:grpSp>
        <p:nvGrpSpPr>
          <p:cNvPr id="11" name="Group 10">
            <a:extLst>
              <a:ext uri="{FF2B5EF4-FFF2-40B4-BE49-F238E27FC236}">
                <a16:creationId xmlns:a16="http://schemas.microsoft.com/office/drawing/2014/main" id="{E0571C21-5032-9894-6EF6-5A132ECD3195}"/>
              </a:ext>
            </a:extLst>
          </p:cNvPr>
          <p:cNvGrpSpPr/>
          <p:nvPr/>
        </p:nvGrpSpPr>
        <p:grpSpPr>
          <a:xfrm>
            <a:off x="3044598" y="1384645"/>
            <a:ext cx="5101322" cy="2930863"/>
            <a:chOff x="815069" y="-14874018"/>
            <a:chExt cx="5101322" cy="2930863"/>
          </a:xfrm>
          <a:solidFill>
            <a:schemeClr val="bg1"/>
          </a:solidFill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3B6D992-20F2-E0F2-64A6-6260DCBFA7B8}"/>
                </a:ext>
              </a:extLst>
            </p:cNvPr>
            <p:cNvSpPr/>
            <p:nvPr/>
          </p:nvSpPr>
          <p:spPr>
            <a:xfrm>
              <a:off x="4849591" y="-14874018"/>
              <a:ext cx="1066800" cy="772886"/>
            </a:xfrm>
            <a:prstGeom prst="rect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4DBC1AF-95A0-E44D-500A-D8052D0E9141}"/>
                </a:ext>
              </a:extLst>
            </p:cNvPr>
            <p:cNvSpPr/>
            <p:nvPr/>
          </p:nvSpPr>
          <p:spPr>
            <a:xfrm>
              <a:off x="815069" y="-14874018"/>
              <a:ext cx="1066800" cy="772886"/>
            </a:xfrm>
            <a:prstGeom prst="rect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38EE083-DBCB-1F7E-7B5B-5A1BF1DCE97A}"/>
                </a:ext>
              </a:extLst>
            </p:cNvPr>
            <p:cNvSpPr/>
            <p:nvPr/>
          </p:nvSpPr>
          <p:spPr>
            <a:xfrm>
              <a:off x="2788785" y="-12716041"/>
              <a:ext cx="1066800" cy="772886"/>
            </a:xfrm>
            <a:prstGeom prst="rect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13562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130AB1-19B0-8B39-5800-524E93B709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17932BE-B378-3C49-77F1-853275DB210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</p:spPr>
        <p:txBody>
          <a:bodyPr/>
          <a:lstStyle/>
          <a:p>
            <a:r>
              <a:rPr lang="en-GB" sz="5400" dirty="0"/>
              <a:t>Fill in the blank: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3074B7F-2DDF-4DB0-FC74-5E01D1DB6103}"/>
                  </a:ext>
                </a:extLst>
              </p:cNvPr>
              <p:cNvSpPr txBox="1"/>
              <p:nvPr/>
            </p:nvSpPr>
            <p:spPr>
              <a:xfrm>
                <a:off x="1937151" y="1289352"/>
                <a:ext cx="6423810" cy="92333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000" b="0" i="1" smtClean="0">
                          <a:latin typeface="Cambria Math" panose="02040503050406030204" pitchFamily="18" charset="0"/>
                        </a:rPr>
                        <m:t>41+17</m:t>
                      </m:r>
                      <m:r>
                        <a:rPr lang="en-GB" sz="6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6000" b="0" i="1" smtClean="0">
                          <a:latin typeface="Cambria Math" panose="02040503050406030204" pitchFamily="18" charset="0"/>
                        </a:rPr>
                        <m:t>78</m:t>
                      </m:r>
                      <m:r>
                        <a:rPr lang="en-GB" sz="6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6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6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GB" sz="6000" dirty="0"/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3074B7F-2DDF-4DB0-FC74-5E01D1DB61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7151" y="1289352"/>
                <a:ext cx="6423810" cy="92333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3FD4560E-1216-A3AD-3848-2D42A7F4678C}"/>
              </a:ext>
            </a:extLst>
          </p:cNvPr>
          <p:cNvSpPr/>
          <p:nvPr/>
        </p:nvSpPr>
        <p:spPr>
          <a:xfrm>
            <a:off x="7343563" y="1289352"/>
            <a:ext cx="1478304" cy="92333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8655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898E4D-59CA-2177-C28B-D68328BB78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97CB41A-79F7-21C0-2BE9-9E0ABB0FBC32}"/>
                  </a:ext>
                </a:extLst>
              </p:cNvPr>
              <p:cNvSpPr txBox="1"/>
              <p:nvPr/>
            </p:nvSpPr>
            <p:spPr>
              <a:xfrm>
                <a:off x="1380010" y="1289352"/>
                <a:ext cx="7276607" cy="92333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000" b="0" i="1" smtClean="0">
                          <a:latin typeface="Cambria Math" panose="02040503050406030204" pitchFamily="18" charset="0"/>
                        </a:rPr>
                        <m:t>462−97=306+</m:t>
                      </m:r>
                      <m:r>
                        <a:rPr lang="en-GB" sz="6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59</m:t>
                      </m:r>
                    </m:oMath>
                  </m:oMathPara>
                </a14:m>
                <a:endParaRPr lang="en-GB" sz="6000" dirty="0"/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97CB41A-79F7-21C0-2BE9-9E0ABB0FBC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0010" y="1289352"/>
                <a:ext cx="7276607" cy="92333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E36F65D-1D5B-CE71-0CDB-7998840B257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</p:spPr>
        <p:txBody>
          <a:bodyPr/>
          <a:lstStyle/>
          <a:p>
            <a:r>
              <a:rPr lang="en-GB" sz="5400" dirty="0"/>
              <a:t>Fill in the blank: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474BEBA-5120-31F3-7198-03293DC891E9}"/>
              </a:ext>
            </a:extLst>
          </p:cNvPr>
          <p:cNvSpPr/>
          <p:nvPr/>
        </p:nvSpPr>
        <p:spPr>
          <a:xfrm>
            <a:off x="7606145" y="1289352"/>
            <a:ext cx="1260269" cy="923329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4305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B5B5B-6850-6BCE-EC47-1A33AC4D3B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7A6EDF0-FE9B-8324-FE98-83A418AC620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</p:spPr>
        <p:txBody>
          <a:bodyPr/>
          <a:lstStyle/>
          <a:p>
            <a:r>
              <a:rPr lang="en-GB" sz="5400" dirty="0"/>
              <a:t>Fill in the blank: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3A5FFAB-E1B2-5454-CDE2-B198BB4A2635}"/>
                  </a:ext>
                </a:extLst>
              </p:cNvPr>
              <p:cNvSpPr txBox="1"/>
              <p:nvPr/>
            </p:nvSpPr>
            <p:spPr>
              <a:xfrm>
                <a:off x="1084354" y="1289352"/>
                <a:ext cx="8129405" cy="92333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000" b="0" i="1" smtClean="0">
                          <a:latin typeface="Cambria Math" panose="02040503050406030204" pitchFamily="18" charset="0"/>
                        </a:rPr>
                        <m:t>184+</m:t>
                      </m:r>
                      <m:r>
                        <a:rPr lang="en-GB" sz="6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106</m:t>
                      </m:r>
                      <m:r>
                        <a:rPr lang="en-GB" sz="6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6000" b="0" i="1" smtClean="0">
                          <a:latin typeface="Cambria Math" panose="02040503050406030204" pitchFamily="18" charset="0"/>
                        </a:rPr>
                        <m:t>402−112</m:t>
                      </m:r>
                    </m:oMath>
                  </m:oMathPara>
                </a14:m>
                <a:endParaRPr lang="en-GB" sz="6000" dirty="0"/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3A5FFAB-E1B2-5454-CDE2-B198BB4A26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4354" y="1289352"/>
                <a:ext cx="8129405" cy="92333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123B3044-A0D8-B88D-F3D7-E04B03CE0F84}"/>
              </a:ext>
            </a:extLst>
          </p:cNvPr>
          <p:cNvSpPr/>
          <p:nvPr/>
        </p:nvSpPr>
        <p:spPr>
          <a:xfrm>
            <a:off x="3431473" y="1365552"/>
            <a:ext cx="1260269" cy="92333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7812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9468FA-9D6B-F7B1-A2AF-DC79A10BC3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142F6B2-580D-1AA0-AE8B-0041D1C89A1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</p:spPr>
        <p:txBody>
          <a:bodyPr/>
          <a:lstStyle/>
          <a:p>
            <a:r>
              <a:rPr lang="en-GB" sz="5400" dirty="0"/>
              <a:t>Fill in the blank: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5E9E8A3-3C22-ADC0-0366-72B4ECA839F8}"/>
                  </a:ext>
                </a:extLst>
              </p:cNvPr>
              <p:cNvSpPr txBox="1"/>
              <p:nvPr/>
            </p:nvSpPr>
            <p:spPr>
              <a:xfrm>
                <a:off x="1297553" y="1289352"/>
                <a:ext cx="7703006" cy="92333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640</m:t>
                      </m:r>
                      <m:r>
                        <a:rPr lang="en-GB" sz="6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6000" b="0" i="1" smtClean="0">
                          <a:latin typeface="Cambria Math" panose="02040503050406030204" pitchFamily="18" charset="0"/>
                        </a:rPr>
                        <m:t>215=359+66</m:t>
                      </m:r>
                    </m:oMath>
                  </m:oMathPara>
                </a14:m>
                <a:endParaRPr lang="en-GB" sz="6000" dirty="0"/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5E9E8A3-3C22-ADC0-0366-72B4ECA839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7553" y="1289352"/>
                <a:ext cx="7703006" cy="92333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58C6EB89-825C-5050-7E74-73D087F3608B}"/>
              </a:ext>
            </a:extLst>
          </p:cNvPr>
          <p:cNvSpPr/>
          <p:nvPr/>
        </p:nvSpPr>
        <p:spPr>
          <a:xfrm>
            <a:off x="1297553" y="1289352"/>
            <a:ext cx="1478304" cy="92333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278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E39E4B-6186-2751-AA17-7E8C701138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032AC04-97FE-D2E9-54FC-578E0E46595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</p:spPr>
        <p:txBody>
          <a:bodyPr/>
          <a:lstStyle/>
          <a:p>
            <a:r>
              <a:rPr lang="en-GB" sz="5400" dirty="0"/>
              <a:t>Fill in the blank: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B4BD7CE-E4E0-7920-3FE9-EA8D3A858B90}"/>
                  </a:ext>
                </a:extLst>
              </p:cNvPr>
              <p:cNvSpPr txBox="1"/>
              <p:nvPr/>
            </p:nvSpPr>
            <p:spPr>
              <a:xfrm>
                <a:off x="1297553" y="1289352"/>
                <a:ext cx="7703006" cy="92333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000" b="0" i="1" smtClean="0">
                          <a:latin typeface="Cambria Math" panose="02040503050406030204" pitchFamily="18" charset="0"/>
                        </a:rPr>
                        <m:t>528+306</m:t>
                      </m:r>
                      <m:r>
                        <a:rPr lang="en-GB" sz="6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6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90</m:t>
                      </m:r>
                      <m:r>
                        <a:rPr lang="en-GB" sz="6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9</m:t>
                      </m:r>
                      <m:r>
                        <a:rPr lang="en-GB" sz="6000" b="0" i="1" smtClean="0">
                          <a:latin typeface="Cambria Math" panose="02040503050406030204" pitchFamily="18" charset="0"/>
                        </a:rPr>
                        <m:t>−75</m:t>
                      </m:r>
                    </m:oMath>
                  </m:oMathPara>
                </a14:m>
                <a:endParaRPr lang="en-GB" sz="6000" dirty="0"/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B4BD7CE-E4E0-7920-3FE9-EA8D3A858B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7553" y="1289352"/>
                <a:ext cx="7703006" cy="92333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216E46F7-E15E-51B0-65AB-360A7B0A0F27}"/>
              </a:ext>
            </a:extLst>
          </p:cNvPr>
          <p:cNvSpPr/>
          <p:nvPr/>
        </p:nvSpPr>
        <p:spPr>
          <a:xfrm>
            <a:off x="5771581" y="1289352"/>
            <a:ext cx="1478304" cy="92333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9359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35563B-6FE4-05DB-FD7B-6097FDC5CC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CCBEC86-04FA-17B6-33B3-95105BF283E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</p:spPr>
        <p:txBody>
          <a:bodyPr/>
          <a:lstStyle/>
          <a:p>
            <a:r>
              <a:rPr lang="en-GB" sz="5400" dirty="0"/>
              <a:t>Fill in the blank: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6EC9C84-ED02-D04A-4E80-357D9255A02D}"/>
                  </a:ext>
                </a:extLst>
              </p:cNvPr>
              <p:cNvSpPr txBox="1"/>
              <p:nvPr/>
            </p:nvSpPr>
            <p:spPr>
              <a:xfrm>
                <a:off x="1084354" y="1289352"/>
                <a:ext cx="8129405" cy="92333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000" b="0" i="1" smtClean="0">
                          <a:latin typeface="Cambria Math" panose="02040503050406030204" pitchFamily="18" charset="0"/>
                        </a:rPr>
                        <m:t>756</m:t>
                      </m:r>
                      <m:r>
                        <a:rPr lang="en-GB" sz="60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6000" b="0" i="1" smtClean="0">
                          <a:latin typeface="Cambria Math" panose="02040503050406030204" pitchFamily="18" charset="0"/>
                        </a:rPr>
                        <m:t>831=689+</m:t>
                      </m:r>
                      <m:r>
                        <a:rPr lang="en-GB" sz="6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898</m:t>
                      </m:r>
                    </m:oMath>
                  </m:oMathPara>
                </a14:m>
                <a:endParaRPr lang="en-GB" sz="6000" dirty="0"/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6EC9C84-ED02-D04A-4E80-357D9255A0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4354" y="1289352"/>
                <a:ext cx="8129405" cy="92333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5BEEC526-D452-6032-BE89-7E5413F96F07}"/>
              </a:ext>
            </a:extLst>
          </p:cNvPr>
          <p:cNvSpPr/>
          <p:nvPr/>
        </p:nvSpPr>
        <p:spPr>
          <a:xfrm>
            <a:off x="7768113" y="1289352"/>
            <a:ext cx="1478304" cy="92333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1600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737537-B2B8-82B2-D985-5CD633211F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8039A8C-287B-A524-93F2-C0601040D37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</p:spPr>
        <p:txBody>
          <a:bodyPr/>
          <a:lstStyle/>
          <a:p>
            <a:r>
              <a:rPr lang="en-GB" sz="5400" dirty="0"/>
              <a:t>Fill in the blank: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8F5E667-3AF0-B102-4D76-6DCCA1A030B7}"/>
                  </a:ext>
                </a:extLst>
              </p:cNvPr>
              <p:cNvSpPr txBox="1"/>
              <p:nvPr/>
            </p:nvSpPr>
            <p:spPr>
              <a:xfrm>
                <a:off x="1084354" y="1289352"/>
                <a:ext cx="8129405" cy="92333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000" b="0" i="1" smtClean="0">
                          <a:latin typeface="Cambria Math" panose="02040503050406030204" pitchFamily="18" charset="0"/>
                        </a:rPr>
                        <m:t>462−186</m:t>
                      </m:r>
                      <m:r>
                        <a:rPr lang="en-GB" sz="6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6000" b="0" i="1" smtClean="0">
                          <a:latin typeface="Cambria Math" panose="02040503050406030204" pitchFamily="18" charset="0"/>
                        </a:rPr>
                        <m:t>57</m:t>
                      </m:r>
                      <m:r>
                        <a:rPr lang="en-GB" sz="6000" b="0" i="1" smtClean="0"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GB" sz="6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6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302</m:t>
                      </m:r>
                    </m:oMath>
                  </m:oMathPara>
                </a14:m>
                <a:endParaRPr lang="en-GB" sz="6000" dirty="0"/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8F5E667-3AF0-B102-4D76-6DCCA1A030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4354" y="1289352"/>
                <a:ext cx="8129405" cy="92333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42E575DF-55D4-C9E2-284E-8FA65603F80E}"/>
              </a:ext>
            </a:extLst>
          </p:cNvPr>
          <p:cNvSpPr/>
          <p:nvPr/>
        </p:nvSpPr>
        <p:spPr>
          <a:xfrm>
            <a:off x="7784442" y="1289352"/>
            <a:ext cx="1478304" cy="92333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8161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D99C0925-07C5-49D5-8D8D-A13F46C1A23B}" vid="{69CAFDAA-1B26-431A-96C0-EBA370EF12F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00 Website Whiteboard Template</Template>
  <TotalTime>232</TotalTime>
  <Words>273</Words>
  <Application>Microsoft Office PowerPoint</Application>
  <PresentationFormat>Widescreen</PresentationFormat>
  <Paragraphs>177</Paragraphs>
  <Slides>21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Aptos</vt:lpstr>
      <vt:lpstr>Arial</vt:lpstr>
      <vt:lpstr>Cambria Math</vt:lpstr>
      <vt:lpstr>1_Office Theme</vt:lpstr>
      <vt:lpstr>Addition and Subtraction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Christopher Potter</dc:creator>
  <cp:lastModifiedBy>Christopher Potter</cp:lastModifiedBy>
  <cp:revision>8</cp:revision>
  <dcterms:created xsi:type="dcterms:W3CDTF">2026-05-17T08:45:11Z</dcterms:created>
  <dcterms:modified xsi:type="dcterms:W3CDTF">2026-07-17T09:58:58Z</dcterms:modified>
</cp:coreProperties>
</file>