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82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 autoAdjust="0"/>
    <p:restoredTop sz="94660"/>
  </p:normalViewPr>
  <p:slideViewPr>
    <p:cSldViewPr snapToGrid="0">
      <p:cViewPr varScale="1">
        <p:scale>
          <a:sx n="39" d="100"/>
          <a:sy n="39" d="100"/>
        </p:scale>
        <p:origin x="32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Potter" userId="24ad2ef8db5e8a45" providerId="LiveId" clId="{10AB9FE2-9012-46EF-B18A-C87D5526F6EE}"/>
    <pc:docChg chg="custSel addSld delSld modSld sldOrd">
      <pc:chgData name="Christopher Potter" userId="24ad2ef8db5e8a45" providerId="LiveId" clId="{10AB9FE2-9012-46EF-B18A-C87D5526F6EE}" dt="2026-07-02T08:18:12.490" v="714" actId="20577"/>
      <pc:docMkLst>
        <pc:docMk/>
      </pc:docMkLst>
      <pc:sldChg chg="modSp mod">
        <pc:chgData name="Christopher Potter" userId="24ad2ef8db5e8a45" providerId="LiveId" clId="{10AB9FE2-9012-46EF-B18A-C87D5526F6EE}" dt="2026-07-02T07:49:02.765" v="5" actId="20577"/>
        <pc:sldMkLst>
          <pc:docMk/>
          <pc:sldMk cId="1083552615" sldId="262"/>
        </pc:sldMkLst>
        <pc:spChg chg="mod">
          <ac:chgData name="Christopher Potter" userId="24ad2ef8db5e8a45" providerId="LiveId" clId="{10AB9FE2-9012-46EF-B18A-C87D5526F6EE}" dt="2026-07-02T07:49:02.765" v="5" actId="20577"/>
          <ac:spMkLst>
            <pc:docMk/>
            <pc:sldMk cId="1083552615" sldId="262"/>
            <ac:spMk id="2" creationId="{268718E5-D4A8-2C96-C6A3-B94F3571C4F8}"/>
          </ac:spMkLst>
        </pc:spChg>
      </pc:sldChg>
      <pc:sldChg chg="modSp mod">
        <pc:chgData name="Christopher Potter" userId="24ad2ef8db5e8a45" providerId="LiveId" clId="{10AB9FE2-9012-46EF-B18A-C87D5526F6EE}" dt="2026-07-02T07:49:23.883" v="43" actId="20577"/>
        <pc:sldMkLst>
          <pc:docMk/>
          <pc:sldMk cId="2091781012" sldId="263"/>
        </pc:sldMkLst>
        <pc:spChg chg="mod">
          <ac:chgData name="Christopher Potter" userId="24ad2ef8db5e8a45" providerId="LiveId" clId="{10AB9FE2-9012-46EF-B18A-C87D5526F6EE}" dt="2026-07-02T07:49:14.739" v="34" actId="20577"/>
          <ac:spMkLst>
            <pc:docMk/>
            <pc:sldMk cId="2091781012" sldId="263"/>
            <ac:spMk id="2" creationId="{3DA273C3-13E8-DCAA-6AAE-1E808195E57B}"/>
          </ac:spMkLst>
        </pc:spChg>
        <pc:spChg chg="mod">
          <ac:chgData name="Christopher Potter" userId="24ad2ef8db5e8a45" providerId="LiveId" clId="{10AB9FE2-9012-46EF-B18A-C87D5526F6EE}" dt="2026-07-02T07:49:23.883" v="43" actId="20577"/>
          <ac:spMkLst>
            <pc:docMk/>
            <pc:sldMk cId="2091781012" sldId="263"/>
            <ac:spMk id="3" creationId="{59C67E23-B462-870D-6D4B-7F8B0A059A0A}"/>
          </ac:spMkLst>
        </pc:spChg>
      </pc:sldChg>
      <pc:sldChg chg="modSp add mod">
        <pc:chgData name="Christopher Potter" userId="24ad2ef8db5e8a45" providerId="LiveId" clId="{10AB9FE2-9012-46EF-B18A-C87D5526F6EE}" dt="2026-07-02T07:50:10.518" v="76" actId="6549"/>
        <pc:sldMkLst>
          <pc:docMk/>
          <pc:sldMk cId="1088012154" sldId="264"/>
        </pc:sldMkLst>
        <pc:spChg chg="mod">
          <ac:chgData name="Christopher Potter" userId="24ad2ef8db5e8a45" providerId="LiveId" clId="{10AB9FE2-9012-46EF-B18A-C87D5526F6EE}" dt="2026-07-02T07:50:03.986" v="68" actId="6549"/>
          <ac:spMkLst>
            <pc:docMk/>
            <pc:sldMk cId="1088012154" sldId="264"/>
            <ac:spMk id="2" creationId="{3F3D116C-7F0D-68BC-951C-9AEF8BFB56E8}"/>
          </ac:spMkLst>
        </pc:spChg>
        <pc:spChg chg="mod">
          <ac:chgData name="Christopher Potter" userId="24ad2ef8db5e8a45" providerId="LiveId" clId="{10AB9FE2-9012-46EF-B18A-C87D5526F6EE}" dt="2026-07-02T07:50:10.518" v="76" actId="6549"/>
          <ac:spMkLst>
            <pc:docMk/>
            <pc:sldMk cId="1088012154" sldId="264"/>
            <ac:spMk id="3" creationId="{FA7DF458-C74B-2CC3-8343-8A58D9B70166}"/>
          </ac:spMkLst>
        </pc:spChg>
      </pc:sldChg>
      <pc:sldChg chg="del">
        <pc:chgData name="Christopher Potter" userId="24ad2ef8db5e8a45" providerId="LiveId" clId="{10AB9FE2-9012-46EF-B18A-C87D5526F6EE}" dt="2026-07-02T07:48:52.709" v="0" actId="47"/>
        <pc:sldMkLst>
          <pc:docMk/>
          <pc:sldMk cId="1666648195" sldId="264"/>
        </pc:sldMkLst>
      </pc:sldChg>
      <pc:sldChg chg="modSp add mod">
        <pc:chgData name="Christopher Potter" userId="24ad2ef8db5e8a45" providerId="LiveId" clId="{10AB9FE2-9012-46EF-B18A-C87D5526F6EE}" dt="2026-07-02T07:50:41.322" v="94" actId="6549"/>
        <pc:sldMkLst>
          <pc:docMk/>
          <pc:sldMk cId="3577859575" sldId="265"/>
        </pc:sldMkLst>
        <pc:spChg chg="mod">
          <ac:chgData name="Christopher Potter" userId="24ad2ef8db5e8a45" providerId="LiveId" clId="{10AB9FE2-9012-46EF-B18A-C87D5526F6EE}" dt="2026-07-02T07:50:21.584" v="84" actId="6549"/>
          <ac:spMkLst>
            <pc:docMk/>
            <pc:sldMk cId="3577859575" sldId="265"/>
            <ac:spMk id="2" creationId="{87EF1D5A-C94F-EDB7-0EE8-429A7321E9BB}"/>
          </ac:spMkLst>
        </pc:spChg>
        <pc:spChg chg="mod">
          <ac:chgData name="Christopher Potter" userId="24ad2ef8db5e8a45" providerId="LiveId" clId="{10AB9FE2-9012-46EF-B18A-C87D5526F6EE}" dt="2026-07-02T07:50:41.322" v="94" actId="6549"/>
          <ac:spMkLst>
            <pc:docMk/>
            <pc:sldMk cId="3577859575" sldId="265"/>
            <ac:spMk id="3" creationId="{07E1BE0F-4AA7-D164-D19F-73F9704DD848}"/>
          </ac:spMkLst>
        </pc:spChg>
      </pc:sldChg>
      <pc:sldChg chg="del">
        <pc:chgData name="Christopher Potter" userId="24ad2ef8db5e8a45" providerId="LiveId" clId="{10AB9FE2-9012-46EF-B18A-C87D5526F6EE}" dt="2026-07-02T07:48:52.709" v="0" actId="47"/>
        <pc:sldMkLst>
          <pc:docMk/>
          <pc:sldMk cId="3947500370" sldId="265"/>
        </pc:sldMkLst>
      </pc:sldChg>
      <pc:sldChg chg="modSp add mod">
        <pc:chgData name="Christopher Potter" userId="24ad2ef8db5e8a45" providerId="LiveId" clId="{10AB9FE2-9012-46EF-B18A-C87D5526F6EE}" dt="2026-07-02T07:51:11.717" v="120" actId="6549"/>
        <pc:sldMkLst>
          <pc:docMk/>
          <pc:sldMk cId="1268200409" sldId="266"/>
        </pc:sldMkLst>
        <pc:spChg chg="mod">
          <ac:chgData name="Christopher Potter" userId="24ad2ef8db5e8a45" providerId="LiveId" clId="{10AB9FE2-9012-46EF-B18A-C87D5526F6EE}" dt="2026-07-02T07:50:57.967" v="112" actId="6549"/>
          <ac:spMkLst>
            <pc:docMk/>
            <pc:sldMk cId="1268200409" sldId="266"/>
            <ac:spMk id="2" creationId="{DD26CF95-EA82-524A-2C96-E2F4BB765D53}"/>
          </ac:spMkLst>
        </pc:spChg>
        <pc:spChg chg="mod">
          <ac:chgData name="Christopher Potter" userId="24ad2ef8db5e8a45" providerId="LiveId" clId="{10AB9FE2-9012-46EF-B18A-C87D5526F6EE}" dt="2026-07-02T07:51:11.717" v="120" actId="6549"/>
          <ac:spMkLst>
            <pc:docMk/>
            <pc:sldMk cId="1268200409" sldId="266"/>
            <ac:spMk id="3" creationId="{6C0A4669-FA10-A440-60D3-C7FB15A5C3D2}"/>
          </ac:spMkLst>
        </pc:spChg>
      </pc:sldChg>
      <pc:sldChg chg="del">
        <pc:chgData name="Christopher Potter" userId="24ad2ef8db5e8a45" providerId="LiveId" clId="{10AB9FE2-9012-46EF-B18A-C87D5526F6EE}" dt="2026-07-02T07:48:52.709" v="0" actId="47"/>
        <pc:sldMkLst>
          <pc:docMk/>
          <pc:sldMk cId="3229922041" sldId="266"/>
        </pc:sldMkLst>
      </pc:sldChg>
      <pc:sldChg chg="del">
        <pc:chgData name="Christopher Potter" userId="24ad2ef8db5e8a45" providerId="LiveId" clId="{10AB9FE2-9012-46EF-B18A-C87D5526F6EE}" dt="2026-07-02T07:48:52.709" v="0" actId="47"/>
        <pc:sldMkLst>
          <pc:docMk/>
          <pc:sldMk cId="31152048" sldId="267"/>
        </pc:sldMkLst>
      </pc:sldChg>
      <pc:sldChg chg="modSp add mod">
        <pc:chgData name="Christopher Potter" userId="24ad2ef8db5e8a45" providerId="LiveId" clId="{10AB9FE2-9012-46EF-B18A-C87D5526F6EE}" dt="2026-07-02T07:51:35.190" v="132" actId="6549"/>
        <pc:sldMkLst>
          <pc:docMk/>
          <pc:sldMk cId="1560800590" sldId="267"/>
        </pc:sldMkLst>
        <pc:spChg chg="mod">
          <ac:chgData name="Christopher Potter" userId="24ad2ef8db5e8a45" providerId="LiveId" clId="{10AB9FE2-9012-46EF-B18A-C87D5526F6EE}" dt="2026-07-02T07:51:27.491" v="126" actId="6549"/>
          <ac:spMkLst>
            <pc:docMk/>
            <pc:sldMk cId="1560800590" sldId="267"/>
            <ac:spMk id="2" creationId="{2651D2C5-CB5C-CC53-74D7-F4060117F484}"/>
          </ac:spMkLst>
        </pc:spChg>
        <pc:spChg chg="mod">
          <ac:chgData name="Christopher Potter" userId="24ad2ef8db5e8a45" providerId="LiveId" clId="{10AB9FE2-9012-46EF-B18A-C87D5526F6EE}" dt="2026-07-02T07:51:35.190" v="132" actId="6549"/>
          <ac:spMkLst>
            <pc:docMk/>
            <pc:sldMk cId="1560800590" sldId="267"/>
            <ac:spMk id="3" creationId="{6C88275D-1F22-195A-995A-E5847F6A61AA}"/>
          </ac:spMkLst>
        </pc:spChg>
      </pc:sldChg>
      <pc:sldChg chg="modSp add mod">
        <pc:chgData name="Christopher Potter" userId="24ad2ef8db5e8a45" providerId="LiveId" clId="{10AB9FE2-9012-46EF-B18A-C87D5526F6EE}" dt="2026-07-02T07:52:03.489" v="174" actId="20577"/>
        <pc:sldMkLst>
          <pc:docMk/>
          <pc:sldMk cId="1525889819" sldId="268"/>
        </pc:sldMkLst>
        <pc:spChg chg="mod">
          <ac:chgData name="Christopher Potter" userId="24ad2ef8db5e8a45" providerId="LiveId" clId="{10AB9FE2-9012-46EF-B18A-C87D5526F6EE}" dt="2026-07-02T07:51:53.108" v="164" actId="6549"/>
          <ac:spMkLst>
            <pc:docMk/>
            <pc:sldMk cId="1525889819" sldId="268"/>
            <ac:spMk id="2" creationId="{295B6369-9F07-E841-ACF3-E269FC4827C4}"/>
          </ac:spMkLst>
        </pc:spChg>
        <pc:spChg chg="mod">
          <ac:chgData name="Christopher Potter" userId="24ad2ef8db5e8a45" providerId="LiveId" clId="{10AB9FE2-9012-46EF-B18A-C87D5526F6EE}" dt="2026-07-02T07:52:03.489" v="174" actId="20577"/>
          <ac:spMkLst>
            <pc:docMk/>
            <pc:sldMk cId="1525889819" sldId="268"/>
            <ac:spMk id="3" creationId="{0981C57C-4BA1-FED0-A2B9-6887FA89C8DE}"/>
          </ac:spMkLst>
        </pc:spChg>
      </pc:sldChg>
      <pc:sldChg chg="del">
        <pc:chgData name="Christopher Potter" userId="24ad2ef8db5e8a45" providerId="LiveId" clId="{10AB9FE2-9012-46EF-B18A-C87D5526F6EE}" dt="2026-07-02T07:48:52.709" v="0" actId="47"/>
        <pc:sldMkLst>
          <pc:docMk/>
          <pc:sldMk cId="3212911239" sldId="268"/>
        </pc:sldMkLst>
      </pc:sldChg>
      <pc:sldChg chg="modSp add mod">
        <pc:chgData name="Christopher Potter" userId="24ad2ef8db5e8a45" providerId="LiveId" clId="{10AB9FE2-9012-46EF-B18A-C87D5526F6EE}" dt="2026-07-02T07:52:33.374" v="186" actId="6549"/>
        <pc:sldMkLst>
          <pc:docMk/>
          <pc:sldMk cId="697481944" sldId="269"/>
        </pc:sldMkLst>
        <pc:spChg chg="mod">
          <ac:chgData name="Christopher Potter" userId="24ad2ef8db5e8a45" providerId="LiveId" clId="{10AB9FE2-9012-46EF-B18A-C87D5526F6EE}" dt="2026-07-02T07:52:23.857" v="182" actId="6549"/>
          <ac:spMkLst>
            <pc:docMk/>
            <pc:sldMk cId="697481944" sldId="269"/>
            <ac:spMk id="2" creationId="{B90635DA-9A54-82EE-B53F-CB7AE3D1338B}"/>
          </ac:spMkLst>
        </pc:spChg>
        <pc:spChg chg="mod">
          <ac:chgData name="Christopher Potter" userId="24ad2ef8db5e8a45" providerId="LiveId" clId="{10AB9FE2-9012-46EF-B18A-C87D5526F6EE}" dt="2026-07-02T07:52:33.374" v="186" actId="6549"/>
          <ac:spMkLst>
            <pc:docMk/>
            <pc:sldMk cId="697481944" sldId="269"/>
            <ac:spMk id="3" creationId="{68AAE81D-0A64-8F0D-4838-32A1D4891833}"/>
          </ac:spMkLst>
        </pc:spChg>
      </pc:sldChg>
      <pc:sldChg chg="del">
        <pc:chgData name="Christopher Potter" userId="24ad2ef8db5e8a45" providerId="LiveId" clId="{10AB9FE2-9012-46EF-B18A-C87D5526F6EE}" dt="2026-07-02T07:48:52.709" v="0" actId="47"/>
        <pc:sldMkLst>
          <pc:docMk/>
          <pc:sldMk cId="2863534659" sldId="269"/>
        </pc:sldMkLst>
      </pc:sldChg>
      <pc:sldChg chg="del">
        <pc:chgData name="Christopher Potter" userId="24ad2ef8db5e8a45" providerId="LiveId" clId="{10AB9FE2-9012-46EF-B18A-C87D5526F6EE}" dt="2026-07-02T07:48:52.709" v="0" actId="47"/>
        <pc:sldMkLst>
          <pc:docMk/>
          <pc:sldMk cId="1146769707" sldId="270"/>
        </pc:sldMkLst>
      </pc:sldChg>
      <pc:sldChg chg="modSp add mod">
        <pc:chgData name="Christopher Potter" userId="24ad2ef8db5e8a45" providerId="LiveId" clId="{10AB9FE2-9012-46EF-B18A-C87D5526F6EE}" dt="2026-07-02T07:54:00.034" v="215" actId="6549"/>
        <pc:sldMkLst>
          <pc:docMk/>
          <pc:sldMk cId="4140072177" sldId="270"/>
        </pc:sldMkLst>
        <pc:spChg chg="mod">
          <ac:chgData name="Christopher Potter" userId="24ad2ef8db5e8a45" providerId="LiveId" clId="{10AB9FE2-9012-46EF-B18A-C87D5526F6EE}" dt="2026-07-02T07:53:50.574" v="203" actId="6549"/>
          <ac:spMkLst>
            <pc:docMk/>
            <pc:sldMk cId="4140072177" sldId="270"/>
            <ac:spMk id="2" creationId="{32F251BD-9AF1-AFA4-590B-8F62CDC3A633}"/>
          </ac:spMkLst>
        </pc:spChg>
        <pc:spChg chg="mod">
          <ac:chgData name="Christopher Potter" userId="24ad2ef8db5e8a45" providerId="LiveId" clId="{10AB9FE2-9012-46EF-B18A-C87D5526F6EE}" dt="2026-07-02T07:54:00.034" v="215" actId="6549"/>
          <ac:spMkLst>
            <pc:docMk/>
            <pc:sldMk cId="4140072177" sldId="270"/>
            <ac:spMk id="3" creationId="{42D62E9A-53C0-C281-7F7B-9065446A2170}"/>
          </ac:spMkLst>
        </pc:spChg>
      </pc:sldChg>
      <pc:sldChg chg="modSp add mod">
        <pc:chgData name="Christopher Potter" userId="24ad2ef8db5e8a45" providerId="LiveId" clId="{10AB9FE2-9012-46EF-B18A-C87D5526F6EE}" dt="2026-07-02T07:54:16.522" v="226" actId="6549"/>
        <pc:sldMkLst>
          <pc:docMk/>
          <pc:sldMk cId="1802515453" sldId="271"/>
        </pc:sldMkLst>
        <pc:spChg chg="mod">
          <ac:chgData name="Christopher Potter" userId="24ad2ef8db5e8a45" providerId="LiveId" clId="{10AB9FE2-9012-46EF-B18A-C87D5526F6EE}" dt="2026-07-02T07:54:09.744" v="219" actId="6549"/>
          <ac:spMkLst>
            <pc:docMk/>
            <pc:sldMk cId="1802515453" sldId="271"/>
            <ac:spMk id="2" creationId="{B31BE9CE-521B-1EAD-6E85-5F69E171F827}"/>
          </ac:spMkLst>
        </pc:spChg>
        <pc:spChg chg="mod">
          <ac:chgData name="Christopher Potter" userId="24ad2ef8db5e8a45" providerId="LiveId" clId="{10AB9FE2-9012-46EF-B18A-C87D5526F6EE}" dt="2026-07-02T07:54:16.522" v="226" actId="6549"/>
          <ac:spMkLst>
            <pc:docMk/>
            <pc:sldMk cId="1802515453" sldId="271"/>
            <ac:spMk id="3" creationId="{FF373233-B04F-4F59-08B4-B7A65DF5B488}"/>
          </ac:spMkLst>
        </pc:spChg>
      </pc:sldChg>
      <pc:sldChg chg="del">
        <pc:chgData name="Christopher Potter" userId="24ad2ef8db5e8a45" providerId="LiveId" clId="{10AB9FE2-9012-46EF-B18A-C87D5526F6EE}" dt="2026-07-02T07:48:52.709" v="0" actId="47"/>
        <pc:sldMkLst>
          <pc:docMk/>
          <pc:sldMk cId="2542212689" sldId="271"/>
        </pc:sldMkLst>
      </pc:sldChg>
      <pc:sldChg chg="del">
        <pc:chgData name="Christopher Potter" userId="24ad2ef8db5e8a45" providerId="LiveId" clId="{10AB9FE2-9012-46EF-B18A-C87D5526F6EE}" dt="2026-07-02T07:48:52.709" v="0" actId="47"/>
        <pc:sldMkLst>
          <pc:docMk/>
          <pc:sldMk cId="825052482" sldId="272"/>
        </pc:sldMkLst>
      </pc:sldChg>
      <pc:sldChg chg="modSp add mod">
        <pc:chgData name="Christopher Potter" userId="24ad2ef8db5e8a45" providerId="LiveId" clId="{10AB9FE2-9012-46EF-B18A-C87D5526F6EE}" dt="2026-07-02T07:55:08.325" v="256" actId="6549"/>
        <pc:sldMkLst>
          <pc:docMk/>
          <pc:sldMk cId="1603862427" sldId="272"/>
        </pc:sldMkLst>
        <pc:spChg chg="mod">
          <ac:chgData name="Christopher Potter" userId="24ad2ef8db5e8a45" providerId="LiveId" clId="{10AB9FE2-9012-46EF-B18A-C87D5526F6EE}" dt="2026-07-02T07:54:42.613" v="244" actId="6549"/>
          <ac:spMkLst>
            <pc:docMk/>
            <pc:sldMk cId="1603862427" sldId="272"/>
            <ac:spMk id="2" creationId="{66542B52-4079-60B1-4972-13B39CD614EF}"/>
          </ac:spMkLst>
        </pc:spChg>
        <pc:spChg chg="mod">
          <ac:chgData name="Christopher Potter" userId="24ad2ef8db5e8a45" providerId="LiveId" clId="{10AB9FE2-9012-46EF-B18A-C87D5526F6EE}" dt="2026-07-02T07:55:08.325" v="256" actId="6549"/>
          <ac:spMkLst>
            <pc:docMk/>
            <pc:sldMk cId="1603862427" sldId="272"/>
            <ac:spMk id="3" creationId="{6A47D806-6776-4FA2-ABE7-F4255A04B98C}"/>
          </ac:spMkLst>
        </pc:spChg>
      </pc:sldChg>
      <pc:sldChg chg="del">
        <pc:chgData name="Christopher Potter" userId="24ad2ef8db5e8a45" providerId="LiveId" clId="{10AB9FE2-9012-46EF-B18A-C87D5526F6EE}" dt="2026-07-02T07:48:52.709" v="0" actId="47"/>
        <pc:sldMkLst>
          <pc:docMk/>
          <pc:sldMk cId="2308133935" sldId="273"/>
        </pc:sldMkLst>
      </pc:sldChg>
      <pc:sldChg chg="modSp add mod">
        <pc:chgData name="Christopher Potter" userId="24ad2ef8db5e8a45" providerId="LiveId" clId="{10AB9FE2-9012-46EF-B18A-C87D5526F6EE}" dt="2026-07-02T08:00:38.087" v="278" actId="6549"/>
        <pc:sldMkLst>
          <pc:docMk/>
          <pc:sldMk cId="2730310665" sldId="273"/>
        </pc:sldMkLst>
        <pc:spChg chg="mod">
          <ac:chgData name="Christopher Potter" userId="24ad2ef8db5e8a45" providerId="LiveId" clId="{10AB9FE2-9012-46EF-B18A-C87D5526F6EE}" dt="2026-07-02T08:00:20.814" v="266" actId="20577"/>
          <ac:spMkLst>
            <pc:docMk/>
            <pc:sldMk cId="2730310665" sldId="273"/>
            <ac:spMk id="2" creationId="{23059431-1FFE-19BF-9EA9-7B02D0254DD7}"/>
          </ac:spMkLst>
        </pc:spChg>
        <pc:spChg chg="mod">
          <ac:chgData name="Christopher Potter" userId="24ad2ef8db5e8a45" providerId="LiveId" clId="{10AB9FE2-9012-46EF-B18A-C87D5526F6EE}" dt="2026-07-02T08:00:38.087" v="278" actId="6549"/>
          <ac:spMkLst>
            <pc:docMk/>
            <pc:sldMk cId="2730310665" sldId="273"/>
            <ac:spMk id="3" creationId="{9411009E-2F2A-D885-303E-F87BB7686C64}"/>
          </ac:spMkLst>
        </pc:spChg>
      </pc:sldChg>
      <pc:sldChg chg="modSp add mod">
        <pc:chgData name="Christopher Potter" userId="24ad2ef8db5e8a45" providerId="LiveId" clId="{10AB9FE2-9012-46EF-B18A-C87D5526F6EE}" dt="2026-07-02T08:01:40.462" v="314" actId="6549"/>
        <pc:sldMkLst>
          <pc:docMk/>
          <pc:sldMk cId="1178645348" sldId="274"/>
        </pc:sldMkLst>
        <pc:spChg chg="mod">
          <ac:chgData name="Christopher Potter" userId="24ad2ef8db5e8a45" providerId="LiveId" clId="{10AB9FE2-9012-46EF-B18A-C87D5526F6EE}" dt="2026-07-02T08:01:28.516" v="309" actId="20577"/>
          <ac:spMkLst>
            <pc:docMk/>
            <pc:sldMk cId="1178645348" sldId="274"/>
            <ac:spMk id="2" creationId="{6E03719E-2725-5CDC-BA4C-FFD457AA7435}"/>
          </ac:spMkLst>
        </pc:spChg>
        <pc:spChg chg="mod">
          <ac:chgData name="Christopher Potter" userId="24ad2ef8db5e8a45" providerId="LiveId" clId="{10AB9FE2-9012-46EF-B18A-C87D5526F6EE}" dt="2026-07-02T08:01:40.462" v="314" actId="6549"/>
          <ac:spMkLst>
            <pc:docMk/>
            <pc:sldMk cId="1178645348" sldId="274"/>
            <ac:spMk id="3" creationId="{040D2038-7B24-52BF-0B15-91323968BB97}"/>
          </ac:spMkLst>
        </pc:spChg>
      </pc:sldChg>
      <pc:sldChg chg="del">
        <pc:chgData name="Christopher Potter" userId="24ad2ef8db5e8a45" providerId="LiveId" clId="{10AB9FE2-9012-46EF-B18A-C87D5526F6EE}" dt="2026-07-02T07:48:52.709" v="0" actId="47"/>
        <pc:sldMkLst>
          <pc:docMk/>
          <pc:sldMk cId="2615153975" sldId="274"/>
        </pc:sldMkLst>
      </pc:sldChg>
      <pc:sldChg chg="del">
        <pc:chgData name="Christopher Potter" userId="24ad2ef8db5e8a45" providerId="LiveId" clId="{10AB9FE2-9012-46EF-B18A-C87D5526F6EE}" dt="2026-07-02T07:48:52.709" v="0" actId="47"/>
        <pc:sldMkLst>
          <pc:docMk/>
          <pc:sldMk cId="3834712072" sldId="275"/>
        </pc:sldMkLst>
      </pc:sldChg>
      <pc:sldChg chg="modSp add mod">
        <pc:chgData name="Christopher Potter" userId="24ad2ef8db5e8a45" providerId="LiveId" clId="{10AB9FE2-9012-46EF-B18A-C87D5526F6EE}" dt="2026-07-02T08:02:52.813" v="330" actId="6549"/>
        <pc:sldMkLst>
          <pc:docMk/>
          <pc:sldMk cId="4180489934" sldId="275"/>
        </pc:sldMkLst>
        <pc:spChg chg="mod">
          <ac:chgData name="Christopher Potter" userId="24ad2ef8db5e8a45" providerId="LiveId" clId="{10AB9FE2-9012-46EF-B18A-C87D5526F6EE}" dt="2026-07-02T08:02:46.169" v="322" actId="20577"/>
          <ac:spMkLst>
            <pc:docMk/>
            <pc:sldMk cId="4180489934" sldId="275"/>
            <ac:spMk id="2" creationId="{FF1F6F5B-32AC-3719-BE20-8B6E2F14ECAF}"/>
          </ac:spMkLst>
        </pc:spChg>
        <pc:spChg chg="mod">
          <ac:chgData name="Christopher Potter" userId="24ad2ef8db5e8a45" providerId="LiveId" clId="{10AB9FE2-9012-46EF-B18A-C87D5526F6EE}" dt="2026-07-02T08:02:52.813" v="330" actId="6549"/>
          <ac:spMkLst>
            <pc:docMk/>
            <pc:sldMk cId="4180489934" sldId="275"/>
            <ac:spMk id="3" creationId="{68F7D889-ECB9-2DD5-6B42-CA1D510870A2}"/>
          </ac:spMkLst>
        </pc:spChg>
      </pc:sldChg>
      <pc:sldChg chg="modSp add mod modAnim">
        <pc:chgData name="Christopher Potter" userId="24ad2ef8db5e8a45" providerId="LiveId" clId="{10AB9FE2-9012-46EF-B18A-C87D5526F6EE}" dt="2026-07-02T08:04:02.140" v="377" actId="20577"/>
        <pc:sldMkLst>
          <pc:docMk/>
          <pc:sldMk cId="3859772999" sldId="276"/>
        </pc:sldMkLst>
        <pc:spChg chg="mod">
          <ac:chgData name="Christopher Potter" userId="24ad2ef8db5e8a45" providerId="LiveId" clId="{10AB9FE2-9012-46EF-B18A-C87D5526F6EE}" dt="2026-07-02T08:03:17.711" v="338" actId="20577"/>
          <ac:spMkLst>
            <pc:docMk/>
            <pc:sldMk cId="3859772999" sldId="276"/>
            <ac:spMk id="2" creationId="{84ADF286-7E83-0DCB-AFC1-1AC3EA3263DA}"/>
          </ac:spMkLst>
        </pc:spChg>
        <pc:spChg chg="mod">
          <ac:chgData name="Christopher Potter" userId="24ad2ef8db5e8a45" providerId="LiveId" clId="{10AB9FE2-9012-46EF-B18A-C87D5526F6EE}" dt="2026-07-02T08:04:02.140" v="377" actId="20577"/>
          <ac:spMkLst>
            <pc:docMk/>
            <pc:sldMk cId="3859772999" sldId="276"/>
            <ac:spMk id="3" creationId="{5549FCED-AB5A-FFFC-72EB-C4ED3916A595}"/>
          </ac:spMkLst>
        </pc:spChg>
      </pc:sldChg>
      <pc:sldChg chg="del">
        <pc:chgData name="Christopher Potter" userId="24ad2ef8db5e8a45" providerId="LiveId" clId="{10AB9FE2-9012-46EF-B18A-C87D5526F6EE}" dt="2026-07-02T07:48:52.709" v="0" actId="47"/>
        <pc:sldMkLst>
          <pc:docMk/>
          <pc:sldMk cId="4003710610" sldId="276"/>
        </pc:sldMkLst>
      </pc:sldChg>
      <pc:sldChg chg="del">
        <pc:chgData name="Christopher Potter" userId="24ad2ef8db5e8a45" providerId="LiveId" clId="{10AB9FE2-9012-46EF-B18A-C87D5526F6EE}" dt="2026-07-02T07:48:52.709" v="0" actId="47"/>
        <pc:sldMkLst>
          <pc:docMk/>
          <pc:sldMk cId="1471923719" sldId="277"/>
        </pc:sldMkLst>
      </pc:sldChg>
      <pc:sldChg chg="modSp add mod ord">
        <pc:chgData name="Christopher Potter" userId="24ad2ef8db5e8a45" providerId="LiveId" clId="{10AB9FE2-9012-46EF-B18A-C87D5526F6EE}" dt="2026-07-02T08:05:51.034" v="413" actId="20577"/>
        <pc:sldMkLst>
          <pc:docMk/>
          <pc:sldMk cId="1776916936" sldId="277"/>
        </pc:sldMkLst>
        <pc:spChg chg="mod">
          <ac:chgData name="Christopher Potter" userId="24ad2ef8db5e8a45" providerId="LiveId" clId="{10AB9FE2-9012-46EF-B18A-C87D5526F6EE}" dt="2026-07-02T08:05:37.814" v="396" actId="20577"/>
          <ac:spMkLst>
            <pc:docMk/>
            <pc:sldMk cId="1776916936" sldId="277"/>
            <ac:spMk id="2" creationId="{D5207C57-B271-1F08-581B-E93530A374CB}"/>
          </ac:spMkLst>
        </pc:spChg>
        <pc:spChg chg="mod">
          <ac:chgData name="Christopher Potter" userId="24ad2ef8db5e8a45" providerId="LiveId" clId="{10AB9FE2-9012-46EF-B18A-C87D5526F6EE}" dt="2026-07-02T08:05:51.034" v="413" actId="20577"/>
          <ac:spMkLst>
            <pc:docMk/>
            <pc:sldMk cId="1776916936" sldId="277"/>
            <ac:spMk id="3" creationId="{F68064D7-57D3-FB38-F0F2-1F99D18D961C}"/>
          </ac:spMkLst>
        </pc:spChg>
      </pc:sldChg>
      <pc:sldChg chg="del">
        <pc:chgData name="Christopher Potter" userId="24ad2ef8db5e8a45" providerId="LiveId" clId="{10AB9FE2-9012-46EF-B18A-C87D5526F6EE}" dt="2026-07-02T07:48:52.709" v="0" actId="47"/>
        <pc:sldMkLst>
          <pc:docMk/>
          <pc:sldMk cId="2480856797" sldId="278"/>
        </pc:sldMkLst>
      </pc:sldChg>
      <pc:sldChg chg="modSp add mod">
        <pc:chgData name="Christopher Potter" userId="24ad2ef8db5e8a45" providerId="LiveId" clId="{10AB9FE2-9012-46EF-B18A-C87D5526F6EE}" dt="2026-07-02T08:06:15.694" v="426" actId="6549"/>
        <pc:sldMkLst>
          <pc:docMk/>
          <pc:sldMk cId="2906885714" sldId="278"/>
        </pc:sldMkLst>
        <pc:spChg chg="mod">
          <ac:chgData name="Christopher Potter" userId="24ad2ef8db5e8a45" providerId="LiveId" clId="{10AB9FE2-9012-46EF-B18A-C87D5526F6EE}" dt="2026-07-02T08:06:03.753" v="422" actId="6549"/>
          <ac:spMkLst>
            <pc:docMk/>
            <pc:sldMk cId="2906885714" sldId="278"/>
            <ac:spMk id="2" creationId="{8D3682B6-B3E6-F28F-6B2F-4C1D28E252C6}"/>
          </ac:spMkLst>
        </pc:spChg>
        <pc:spChg chg="mod">
          <ac:chgData name="Christopher Potter" userId="24ad2ef8db5e8a45" providerId="LiveId" clId="{10AB9FE2-9012-46EF-B18A-C87D5526F6EE}" dt="2026-07-02T08:06:15.694" v="426" actId="6549"/>
          <ac:spMkLst>
            <pc:docMk/>
            <pc:sldMk cId="2906885714" sldId="278"/>
            <ac:spMk id="3" creationId="{B3BDD200-2CD2-CAC1-7F6C-E1AD59ADD005}"/>
          </ac:spMkLst>
        </pc:spChg>
      </pc:sldChg>
      <pc:sldChg chg="modSp add mod ord">
        <pc:chgData name="Christopher Potter" userId="24ad2ef8db5e8a45" providerId="LiveId" clId="{10AB9FE2-9012-46EF-B18A-C87D5526F6EE}" dt="2026-07-02T08:09:57.412" v="559" actId="20577"/>
        <pc:sldMkLst>
          <pc:docMk/>
          <pc:sldMk cId="3396783068" sldId="279"/>
        </pc:sldMkLst>
        <pc:spChg chg="mod">
          <ac:chgData name="Christopher Potter" userId="24ad2ef8db5e8a45" providerId="LiveId" clId="{10AB9FE2-9012-46EF-B18A-C87D5526F6EE}" dt="2026-07-02T08:09:33.670" v="541" actId="6549"/>
          <ac:spMkLst>
            <pc:docMk/>
            <pc:sldMk cId="3396783068" sldId="279"/>
            <ac:spMk id="2" creationId="{79419EBA-2165-3423-B2BE-FB31C310C95F}"/>
          </ac:spMkLst>
        </pc:spChg>
        <pc:spChg chg="mod">
          <ac:chgData name="Christopher Potter" userId="24ad2ef8db5e8a45" providerId="LiveId" clId="{10AB9FE2-9012-46EF-B18A-C87D5526F6EE}" dt="2026-07-02T08:09:57.412" v="559" actId="20577"/>
          <ac:spMkLst>
            <pc:docMk/>
            <pc:sldMk cId="3396783068" sldId="279"/>
            <ac:spMk id="3" creationId="{5FEDCACB-97B5-262C-E1E9-04A64F886623}"/>
          </ac:spMkLst>
        </pc:spChg>
      </pc:sldChg>
      <pc:sldChg chg="del">
        <pc:chgData name="Christopher Potter" userId="24ad2ef8db5e8a45" providerId="LiveId" clId="{10AB9FE2-9012-46EF-B18A-C87D5526F6EE}" dt="2026-07-02T07:48:52.709" v="0" actId="47"/>
        <pc:sldMkLst>
          <pc:docMk/>
          <pc:sldMk cId="3482319254" sldId="279"/>
        </pc:sldMkLst>
      </pc:sldChg>
      <pc:sldChg chg="del">
        <pc:chgData name="Christopher Potter" userId="24ad2ef8db5e8a45" providerId="LiveId" clId="{10AB9FE2-9012-46EF-B18A-C87D5526F6EE}" dt="2026-07-02T07:48:52.709" v="0" actId="47"/>
        <pc:sldMkLst>
          <pc:docMk/>
          <pc:sldMk cId="1623862436" sldId="280"/>
        </pc:sldMkLst>
      </pc:sldChg>
      <pc:sldChg chg="modSp add mod ord">
        <pc:chgData name="Christopher Potter" userId="24ad2ef8db5e8a45" providerId="LiveId" clId="{10AB9FE2-9012-46EF-B18A-C87D5526F6EE}" dt="2026-07-02T08:16:43.599" v="697"/>
        <pc:sldMkLst>
          <pc:docMk/>
          <pc:sldMk cId="3181530900" sldId="280"/>
        </pc:sldMkLst>
        <pc:spChg chg="mod">
          <ac:chgData name="Christopher Potter" userId="24ad2ef8db5e8a45" providerId="LiveId" clId="{10AB9FE2-9012-46EF-B18A-C87D5526F6EE}" dt="2026-07-02T08:16:23.662" v="695" actId="12"/>
          <ac:spMkLst>
            <pc:docMk/>
            <pc:sldMk cId="3181530900" sldId="280"/>
            <ac:spMk id="2" creationId="{9ED46AD0-24C0-F336-0C8A-EE4CD99F40AE}"/>
          </ac:spMkLst>
        </pc:spChg>
        <pc:spChg chg="mod">
          <ac:chgData name="Christopher Potter" userId="24ad2ef8db5e8a45" providerId="LiveId" clId="{10AB9FE2-9012-46EF-B18A-C87D5526F6EE}" dt="2026-07-02T08:07:56.079" v="447" actId="20577"/>
          <ac:spMkLst>
            <pc:docMk/>
            <pc:sldMk cId="3181530900" sldId="280"/>
            <ac:spMk id="3" creationId="{ED172A0E-A4DD-AE6A-FD97-A5DC50D6AF8B}"/>
          </ac:spMkLst>
        </pc:spChg>
      </pc:sldChg>
      <pc:sldChg chg="add del">
        <pc:chgData name="Christopher Potter" userId="24ad2ef8db5e8a45" providerId="LiveId" clId="{10AB9FE2-9012-46EF-B18A-C87D5526F6EE}" dt="2026-07-02T08:08:04.798" v="449"/>
        <pc:sldMkLst>
          <pc:docMk/>
          <pc:sldMk cId="1026589100" sldId="281"/>
        </pc:sldMkLst>
      </pc:sldChg>
      <pc:sldChg chg="del">
        <pc:chgData name="Christopher Potter" userId="24ad2ef8db5e8a45" providerId="LiveId" clId="{10AB9FE2-9012-46EF-B18A-C87D5526F6EE}" dt="2026-07-02T07:48:52.709" v="0" actId="47"/>
        <pc:sldMkLst>
          <pc:docMk/>
          <pc:sldMk cId="2280382328" sldId="281"/>
        </pc:sldMkLst>
      </pc:sldChg>
      <pc:sldChg chg="modSp add mod">
        <pc:chgData name="Christopher Potter" userId="24ad2ef8db5e8a45" providerId="LiveId" clId="{10AB9FE2-9012-46EF-B18A-C87D5526F6EE}" dt="2026-07-02T08:14:27.814" v="622" actId="14100"/>
        <pc:sldMkLst>
          <pc:docMk/>
          <pc:sldMk cId="2348470181" sldId="281"/>
        </pc:sldMkLst>
        <pc:spChg chg="mod">
          <ac:chgData name="Christopher Potter" userId="24ad2ef8db5e8a45" providerId="LiveId" clId="{10AB9FE2-9012-46EF-B18A-C87D5526F6EE}" dt="2026-07-02T08:12:49.657" v="568" actId="404"/>
          <ac:spMkLst>
            <pc:docMk/>
            <pc:sldMk cId="2348470181" sldId="281"/>
            <ac:spMk id="2" creationId="{6D887342-0C82-4561-D2A2-8C976C8E3A3D}"/>
          </ac:spMkLst>
        </pc:spChg>
        <pc:spChg chg="mod">
          <ac:chgData name="Christopher Potter" userId="24ad2ef8db5e8a45" providerId="LiveId" clId="{10AB9FE2-9012-46EF-B18A-C87D5526F6EE}" dt="2026-07-02T08:14:27.814" v="622" actId="14100"/>
          <ac:spMkLst>
            <pc:docMk/>
            <pc:sldMk cId="2348470181" sldId="281"/>
            <ac:spMk id="3" creationId="{7A7DC97A-9183-53BC-FF9F-1A3CE42A8B26}"/>
          </ac:spMkLst>
        </pc:spChg>
      </pc:sldChg>
      <pc:sldChg chg="del">
        <pc:chgData name="Christopher Potter" userId="24ad2ef8db5e8a45" providerId="LiveId" clId="{10AB9FE2-9012-46EF-B18A-C87D5526F6EE}" dt="2026-07-02T07:48:52.709" v="0" actId="47"/>
        <pc:sldMkLst>
          <pc:docMk/>
          <pc:sldMk cId="1148268474" sldId="282"/>
        </pc:sldMkLst>
      </pc:sldChg>
      <pc:sldChg chg="modSp add mod">
        <pc:chgData name="Christopher Potter" userId="24ad2ef8db5e8a45" providerId="LiveId" clId="{10AB9FE2-9012-46EF-B18A-C87D5526F6EE}" dt="2026-07-02T08:18:12.490" v="714" actId="20577"/>
        <pc:sldMkLst>
          <pc:docMk/>
          <pc:sldMk cId="2241247652" sldId="282"/>
        </pc:sldMkLst>
        <pc:spChg chg="mod">
          <ac:chgData name="Christopher Potter" userId="24ad2ef8db5e8a45" providerId="LiveId" clId="{10AB9FE2-9012-46EF-B18A-C87D5526F6EE}" dt="2026-07-02T08:17:53.049" v="704" actId="6549"/>
          <ac:spMkLst>
            <pc:docMk/>
            <pc:sldMk cId="2241247652" sldId="282"/>
            <ac:spMk id="2" creationId="{FEF807FA-0A70-9B37-6392-374636C7AAD7}"/>
          </ac:spMkLst>
        </pc:spChg>
        <pc:spChg chg="mod">
          <ac:chgData name="Christopher Potter" userId="24ad2ef8db5e8a45" providerId="LiveId" clId="{10AB9FE2-9012-46EF-B18A-C87D5526F6EE}" dt="2026-07-02T08:18:12.490" v="714" actId="20577"/>
          <ac:spMkLst>
            <pc:docMk/>
            <pc:sldMk cId="2241247652" sldId="282"/>
            <ac:spMk id="3" creationId="{BB1FEB2C-276E-B4CA-F7B1-5C10B04102D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BC10F-1B43-465D-B6CD-24CF866728E0}" type="datetimeFigureOut">
              <a:rPr lang="en-GB" smtClean="0"/>
              <a:t>02/07/2026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E0754-FD39-49B7-AA14-74A52D78F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416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F280E-2BDC-74F7-7B58-6E71391704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C140207-8B11-A892-77BE-9F534504D5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 dirty="0"/>
              <a:t>14 May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4170D2-D74E-D83B-CBFB-93E474368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10131731" y="5687220"/>
            <a:ext cx="2060269" cy="97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3263C4-548B-467E-8646-9B49B60555EC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897953667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board">
    <p:bg>
      <p:bgPr>
        <a:solidFill>
          <a:srgbClr val="B4C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7;p15">
            <a:extLst>
              <a:ext uri="{FF2B5EF4-FFF2-40B4-BE49-F238E27FC236}">
                <a16:creationId xmlns:a16="http://schemas.microsoft.com/office/drawing/2014/main" id="{216A9CF2-A779-45A9-8C8E-8C0F9FB4290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7080" t="5525" b="4925"/>
          <a:stretch/>
        </p:blipFill>
        <p:spPr>
          <a:xfrm rot="-602986">
            <a:off x="10658419" y="210644"/>
            <a:ext cx="1248421" cy="70206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2;p13">
            <a:extLst>
              <a:ext uri="{FF2B5EF4-FFF2-40B4-BE49-F238E27FC236}">
                <a16:creationId xmlns:a16="http://schemas.microsoft.com/office/drawing/2014/main" id="{1491A7B0-ED52-4045-8D46-2525A57955E3}"/>
              </a:ext>
            </a:extLst>
          </p:cNvPr>
          <p:cNvSpPr/>
          <p:nvPr userDrawn="1"/>
        </p:nvSpPr>
        <p:spPr>
          <a:xfrm>
            <a:off x="390619" y="301840"/>
            <a:ext cx="9516863" cy="5805997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8945400"/>
                      <a:gd name="connsiteY0" fmla="*/ 0 h 5859262"/>
                      <a:gd name="connsiteX1" fmla="*/ 688108 w 8945400"/>
                      <a:gd name="connsiteY1" fmla="*/ 0 h 5859262"/>
                      <a:gd name="connsiteX2" fmla="*/ 1555123 w 8945400"/>
                      <a:gd name="connsiteY2" fmla="*/ 0 h 5859262"/>
                      <a:gd name="connsiteX3" fmla="*/ 2064323 w 8945400"/>
                      <a:gd name="connsiteY3" fmla="*/ 0 h 5859262"/>
                      <a:gd name="connsiteX4" fmla="*/ 2662977 w 8945400"/>
                      <a:gd name="connsiteY4" fmla="*/ 0 h 5859262"/>
                      <a:gd name="connsiteX5" fmla="*/ 3351084 w 8945400"/>
                      <a:gd name="connsiteY5" fmla="*/ 0 h 5859262"/>
                      <a:gd name="connsiteX6" fmla="*/ 4128646 w 8945400"/>
                      <a:gd name="connsiteY6" fmla="*/ 0 h 5859262"/>
                      <a:gd name="connsiteX7" fmla="*/ 4906208 w 8945400"/>
                      <a:gd name="connsiteY7" fmla="*/ 0 h 5859262"/>
                      <a:gd name="connsiteX8" fmla="*/ 5325954 w 8945400"/>
                      <a:gd name="connsiteY8" fmla="*/ 0 h 5859262"/>
                      <a:gd name="connsiteX9" fmla="*/ 5924607 w 8945400"/>
                      <a:gd name="connsiteY9" fmla="*/ 0 h 5859262"/>
                      <a:gd name="connsiteX10" fmla="*/ 6702169 w 8945400"/>
                      <a:gd name="connsiteY10" fmla="*/ 0 h 5859262"/>
                      <a:gd name="connsiteX11" fmla="*/ 7569185 w 8945400"/>
                      <a:gd name="connsiteY11" fmla="*/ 0 h 5859262"/>
                      <a:gd name="connsiteX12" fmla="*/ 8945400 w 8945400"/>
                      <a:gd name="connsiteY12" fmla="*/ 0 h 5859262"/>
                      <a:gd name="connsiteX13" fmla="*/ 8945400 w 8945400"/>
                      <a:gd name="connsiteY13" fmla="*/ 533844 h 5859262"/>
                      <a:gd name="connsiteX14" fmla="*/ 8945400 w 8945400"/>
                      <a:gd name="connsiteY14" fmla="*/ 1009095 h 5859262"/>
                      <a:gd name="connsiteX15" fmla="*/ 8945400 w 8945400"/>
                      <a:gd name="connsiteY15" fmla="*/ 1660124 h 5859262"/>
                      <a:gd name="connsiteX16" fmla="*/ 8945400 w 8945400"/>
                      <a:gd name="connsiteY16" fmla="*/ 2311153 h 5859262"/>
                      <a:gd name="connsiteX17" fmla="*/ 8945400 w 8945400"/>
                      <a:gd name="connsiteY17" fmla="*/ 3020775 h 5859262"/>
                      <a:gd name="connsiteX18" fmla="*/ 8945400 w 8945400"/>
                      <a:gd name="connsiteY18" fmla="*/ 3496026 h 5859262"/>
                      <a:gd name="connsiteX19" fmla="*/ 8945400 w 8945400"/>
                      <a:gd name="connsiteY19" fmla="*/ 4205648 h 5859262"/>
                      <a:gd name="connsiteX20" fmla="*/ 8945400 w 8945400"/>
                      <a:gd name="connsiteY20" fmla="*/ 4798085 h 5859262"/>
                      <a:gd name="connsiteX21" fmla="*/ 8945400 w 8945400"/>
                      <a:gd name="connsiteY21" fmla="*/ 5273336 h 5859262"/>
                      <a:gd name="connsiteX22" fmla="*/ 8945400 w 8945400"/>
                      <a:gd name="connsiteY22" fmla="*/ 5859262 h 5859262"/>
                      <a:gd name="connsiteX23" fmla="*/ 8525654 w 8945400"/>
                      <a:gd name="connsiteY23" fmla="*/ 5859262 h 5859262"/>
                      <a:gd name="connsiteX24" fmla="*/ 8105909 w 8945400"/>
                      <a:gd name="connsiteY24" fmla="*/ 5859262 h 5859262"/>
                      <a:gd name="connsiteX25" fmla="*/ 7686163 w 8945400"/>
                      <a:gd name="connsiteY25" fmla="*/ 5859262 h 5859262"/>
                      <a:gd name="connsiteX26" fmla="*/ 6819147 w 8945400"/>
                      <a:gd name="connsiteY26" fmla="*/ 5859262 h 5859262"/>
                      <a:gd name="connsiteX27" fmla="*/ 6309948 w 8945400"/>
                      <a:gd name="connsiteY27" fmla="*/ 5859262 h 5859262"/>
                      <a:gd name="connsiteX28" fmla="*/ 5800748 w 8945400"/>
                      <a:gd name="connsiteY28" fmla="*/ 5859262 h 5859262"/>
                      <a:gd name="connsiteX29" fmla="*/ 5112640 w 8945400"/>
                      <a:gd name="connsiteY29" fmla="*/ 5859262 h 5859262"/>
                      <a:gd name="connsiteX30" fmla="*/ 4603440 w 8945400"/>
                      <a:gd name="connsiteY30" fmla="*/ 5859262 h 5859262"/>
                      <a:gd name="connsiteX31" fmla="*/ 4094241 w 8945400"/>
                      <a:gd name="connsiteY31" fmla="*/ 5859262 h 5859262"/>
                      <a:gd name="connsiteX32" fmla="*/ 3227225 w 8945400"/>
                      <a:gd name="connsiteY32" fmla="*/ 5859262 h 5859262"/>
                      <a:gd name="connsiteX33" fmla="*/ 2539117 w 8945400"/>
                      <a:gd name="connsiteY33" fmla="*/ 5859262 h 5859262"/>
                      <a:gd name="connsiteX34" fmla="*/ 2119372 w 8945400"/>
                      <a:gd name="connsiteY34" fmla="*/ 5859262 h 5859262"/>
                      <a:gd name="connsiteX35" fmla="*/ 1610172 w 8945400"/>
                      <a:gd name="connsiteY35" fmla="*/ 5859262 h 5859262"/>
                      <a:gd name="connsiteX36" fmla="*/ 832610 w 8945400"/>
                      <a:gd name="connsiteY36" fmla="*/ 5859262 h 5859262"/>
                      <a:gd name="connsiteX37" fmla="*/ 0 w 8945400"/>
                      <a:gd name="connsiteY37" fmla="*/ 5859262 h 5859262"/>
                      <a:gd name="connsiteX38" fmla="*/ 0 w 8945400"/>
                      <a:gd name="connsiteY38" fmla="*/ 5149640 h 5859262"/>
                      <a:gd name="connsiteX39" fmla="*/ 0 w 8945400"/>
                      <a:gd name="connsiteY39" fmla="*/ 4498611 h 5859262"/>
                      <a:gd name="connsiteX40" fmla="*/ 0 w 8945400"/>
                      <a:gd name="connsiteY40" fmla="*/ 3730397 h 5859262"/>
                      <a:gd name="connsiteX41" fmla="*/ 0 w 8945400"/>
                      <a:gd name="connsiteY41" fmla="*/ 3020775 h 5859262"/>
                      <a:gd name="connsiteX42" fmla="*/ 0 w 8945400"/>
                      <a:gd name="connsiteY42" fmla="*/ 2369746 h 5859262"/>
                      <a:gd name="connsiteX43" fmla="*/ 0 w 8945400"/>
                      <a:gd name="connsiteY43" fmla="*/ 1718717 h 5859262"/>
                      <a:gd name="connsiteX44" fmla="*/ 0 w 8945400"/>
                      <a:gd name="connsiteY44" fmla="*/ 1067688 h 5859262"/>
                      <a:gd name="connsiteX45" fmla="*/ 0 w 8945400"/>
                      <a:gd name="connsiteY45" fmla="*/ 0 h 5859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8945400" h="5859262" fill="none" extrusionOk="0">
                        <a:moveTo>
                          <a:pt x="0" y="0"/>
                        </a:moveTo>
                        <a:cubicBezTo>
                          <a:pt x="172049" y="20274"/>
                          <a:pt x="448004" y="-28175"/>
                          <a:pt x="688108" y="0"/>
                        </a:cubicBezTo>
                        <a:cubicBezTo>
                          <a:pt x="928212" y="28175"/>
                          <a:pt x="1181053" y="8594"/>
                          <a:pt x="1555123" y="0"/>
                        </a:cubicBezTo>
                        <a:cubicBezTo>
                          <a:pt x="1929193" y="-8594"/>
                          <a:pt x="1833791" y="-14396"/>
                          <a:pt x="2064323" y="0"/>
                        </a:cubicBezTo>
                        <a:cubicBezTo>
                          <a:pt x="2294855" y="14396"/>
                          <a:pt x="2417514" y="-3782"/>
                          <a:pt x="2662977" y="0"/>
                        </a:cubicBezTo>
                        <a:cubicBezTo>
                          <a:pt x="2908440" y="3782"/>
                          <a:pt x="3160062" y="-25851"/>
                          <a:pt x="3351084" y="0"/>
                        </a:cubicBezTo>
                        <a:cubicBezTo>
                          <a:pt x="3542106" y="25851"/>
                          <a:pt x="3868743" y="6385"/>
                          <a:pt x="4128646" y="0"/>
                        </a:cubicBezTo>
                        <a:cubicBezTo>
                          <a:pt x="4388549" y="-6385"/>
                          <a:pt x="4697393" y="8461"/>
                          <a:pt x="4906208" y="0"/>
                        </a:cubicBezTo>
                        <a:cubicBezTo>
                          <a:pt x="5115023" y="-8461"/>
                          <a:pt x="5198395" y="-4640"/>
                          <a:pt x="5325954" y="0"/>
                        </a:cubicBezTo>
                        <a:cubicBezTo>
                          <a:pt x="5453513" y="4640"/>
                          <a:pt x="5734564" y="8905"/>
                          <a:pt x="5924607" y="0"/>
                        </a:cubicBezTo>
                        <a:cubicBezTo>
                          <a:pt x="6114650" y="-8905"/>
                          <a:pt x="6402801" y="-10328"/>
                          <a:pt x="6702169" y="0"/>
                        </a:cubicBezTo>
                        <a:cubicBezTo>
                          <a:pt x="7001537" y="10328"/>
                          <a:pt x="7289706" y="37855"/>
                          <a:pt x="7569185" y="0"/>
                        </a:cubicBezTo>
                        <a:cubicBezTo>
                          <a:pt x="7848664" y="-37855"/>
                          <a:pt x="8297145" y="17142"/>
                          <a:pt x="8945400" y="0"/>
                        </a:cubicBezTo>
                        <a:cubicBezTo>
                          <a:pt x="8969948" y="137285"/>
                          <a:pt x="8960948" y="311267"/>
                          <a:pt x="8945400" y="533844"/>
                        </a:cubicBezTo>
                        <a:cubicBezTo>
                          <a:pt x="8929852" y="756421"/>
                          <a:pt x="8953650" y="801871"/>
                          <a:pt x="8945400" y="1009095"/>
                        </a:cubicBezTo>
                        <a:cubicBezTo>
                          <a:pt x="8937150" y="1216319"/>
                          <a:pt x="8953483" y="1492771"/>
                          <a:pt x="8945400" y="1660124"/>
                        </a:cubicBezTo>
                        <a:cubicBezTo>
                          <a:pt x="8937317" y="1827477"/>
                          <a:pt x="8915328" y="2072252"/>
                          <a:pt x="8945400" y="2311153"/>
                        </a:cubicBezTo>
                        <a:cubicBezTo>
                          <a:pt x="8975472" y="2550054"/>
                          <a:pt x="8945812" y="2727645"/>
                          <a:pt x="8945400" y="3020775"/>
                        </a:cubicBezTo>
                        <a:cubicBezTo>
                          <a:pt x="8944988" y="3313905"/>
                          <a:pt x="8937716" y="3318334"/>
                          <a:pt x="8945400" y="3496026"/>
                        </a:cubicBezTo>
                        <a:cubicBezTo>
                          <a:pt x="8953084" y="3673718"/>
                          <a:pt x="8964860" y="3888505"/>
                          <a:pt x="8945400" y="4205648"/>
                        </a:cubicBezTo>
                        <a:cubicBezTo>
                          <a:pt x="8925940" y="4522791"/>
                          <a:pt x="8972526" y="4582960"/>
                          <a:pt x="8945400" y="4798085"/>
                        </a:cubicBezTo>
                        <a:cubicBezTo>
                          <a:pt x="8918274" y="5013210"/>
                          <a:pt x="8926340" y="5145783"/>
                          <a:pt x="8945400" y="5273336"/>
                        </a:cubicBezTo>
                        <a:cubicBezTo>
                          <a:pt x="8964460" y="5400889"/>
                          <a:pt x="8921286" y="5735345"/>
                          <a:pt x="8945400" y="5859262"/>
                        </a:cubicBezTo>
                        <a:cubicBezTo>
                          <a:pt x="8788380" y="5850986"/>
                          <a:pt x="8681040" y="5863702"/>
                          <a:pt x="8525654" y="5859262"/>
                        </a:cubicBezTo>
                        <a:cubicBezTo>
                          <a:pt x="8370268" y="5854822"/>
                          <a:pt x="8262761" y="5851015"/>
                          <a:pt x="8105909" y="5859262"/>
                        </a:cubicBezTo>
                        <a:cubicBezTo>
                          <a:pt x="7949057" y="5867509"/>
                          <a:pt x="7790636" y="5850478"/>
                          <a:pt x="7686163" y="5859262"/>
                        </a:cubicBezTo>
                        <a:cubicBezTo>
                          <a:pt x="7581690" y="5868046"/>
                          <a:pt x="7231048" y="5888140"/>
                          <a:pt x="6819147" y="5859262"/>
                        </a:cubicBezTo>
                        <a:cubicBezTo>
                          <a:pt x="6407246" y="5830384"/>
                          <a:pt x="6463726" y="5849865"/>
                          <a:pt x="6309948" y="5859262"/>
                        </a:cubicBezTo>
                        <a:cubicBezTo>
                          <a:pt x="6156170" y="5868659"/>
                          <a:pt x="5973596" y="5855295"/>
                          <a:pt x="5800748" y="5859262"/>
                        </a:cubicBezTo>
                        <a:cubicBezTo>
                          <a:pt x="5627900" y="5863229"/>
                          <a:pt x="5282219" y="5876008"/>
                          <a:pt x="5112640" y="5859262"/>
                        </a:cubicBezTo>
                        <a:cubicBezTo>
                          <a:pt x="4943061" y="5842516"/>
                          <a:pt x="4756388" y="5863467"/>
                          <a:pt x="4603440" y="5859262"/>
                        </a:cubicBezTo>
                        <a:cubicBezTo>
                          <a:pt x="4450492" y="5855057"/>
                          <a:pt x="4282352" y="5863596"/>
                          <a:pt x="4094241" y="5859262"/>
                        </a:cubicBezTo>
                        <a:cubicBezTo>
                          <a:pt x="3906130" y="5854928"/>
                          <a:pt x="3543557" y="5851292"/>
                          <a:pt x="3227225" y="5859262"/>
                        </a:cubicBezTo>
                        <a:cubicBezTo>
                          <a:pt x="2910893" y="5867232"/>
                          <a:pt x="2853764" y="5866120"/>
                          <a:pt x="2539117" y="5859262"/>
                        </a:cubicBezTo>
                        <a:cubicBezTo>
                          <a:pt x="2224470" y="5852404"/>
                          <a:pt x="2308221" y="5865441"/>
                          <a:pt x="2119372" y="5859262"/>
                        </a:cubicBezTo>
                        <a:cubicBezTo>
                          <a:pt x="1930523" y="5853083"/>
                          <a:pt x="1746201" y="5870932"/>
                          <a:pt x="1610172" y="5859262"/>
                        </a:cubicBezTo>
                        <a:cubicBezTo>
                          <a:pt x="1474143" y="5847592"/>
                          <a:pt x="988263" y="5868365"/>
                          <a:pt x="832610" y="5859262"/>
                        </a:cubicBezTo>
                        <a:cubicBezTo>
                          <a:pt x="676957" y="5850159"/>
                          <a:pt x="291485" y="5831568"/>
                          <a:pt x="0" y="5859262"/>
                        </a:cubicBezTo>
                        <a:cubicBezTo>
                          <a:pt x="11005" y="5651269"/>
                          <a:pt x="16653" y="5372149"/>
                          <a:pt x="0" y="5149640"/>
                        </a:cubicBezTo>
                        <a:cubicBezTo>
                          <a:pt x="-16653" y="4927131"/>
                          <a:pt x="24049" y="4751583"/>
                          <a:pt x="0" y="4498611"/>
                        </a:cubicBezTo>
                        <a:cubicBezTo>
                          <a:pt x="-24049" y="4245639"/>
                          <a:pt x="13289" y="3932977"/>
                          <a:pt x="0" y="3730397"/>
                        </a:cubicBezTo>
                        <a:cubicBezTo>
                          <a:pt x="-13289" y="3527817"/>
                          <a:pt x="-28189" y="3318087"/>
                          <a:pt x="0" y="3020775"/>
                        </a:cubicBezTo>
                        <a:cubicBezTo>
                          <a:pt x="28189" y="2723463"/>
                          <a:pt x="27409" y="2589255"/>
                          <a:pt x="0" y="2369746"/>
                        </a:cubicBezTo>
                        <a:cubicBezTo>
                          <a:pt x="-27409" y="2150237"/>
                          <a:pt x="-23050" y="1891304"/>
                          <a:pt x="0" y="1718717"/>
                        </a:cubicBezTo>
                        <a:cubicBezTo>
                          <a:pt x="23050" y="1546130"/>
                          <a:pt x="-4299" y="1218524"/>
                          <a:pt x="0" y="1067688"/>
                        </a:cubicBezTo>
                        <a:cubicBezTo>
                          <a:pt x="4299" y="916852"/>
                          <a:pt x="33087" y="406066"/>
                          <a:pt x="0" y="0"/>
                        </a:cubicBezTo>
                        <a:close/>
                      </a:path>
                      <a:path w="8945400" h="5859262" stroke="0" extrusionOk="0">
                        <a:moveTo>
                          <a:pt x="0" y="0"/>
                        </a:moveTo>
                        <a:cubicBezTo>
                          <a:pt x="362329" y="-17942"/>
                          <a:pt x="627657" y="-18155"/>
                          <a:pt x="867016" y="0"/>
                        </a:cubicBezTo>
                        <a:cubicBezTo>
                          <a:pt x="1106375" y="18155"/>
                          <a:pt x="1238413" y="33341"/>
                          <a:pt x="1555123" y="0"/>
                        </a:cubicBezTo>
                        <a:cubicBezTo>
                          <a:pt x="1871833" y="-33341"/>
                          <a:pt x="1960148" y="-3929"/>
                          <a:pt x="2064323" y="0"/>
                        </a:cubicBezTo>
                        <a:cubicBezTo>
                          <a:pt x="2168498" y="3929"/>
                          <a:pt x="2548967" y="30744"/>
                          <a:pt x="2752431" y="0"/>
                        </a:cubicBezTo>
                        <a:cubicBezTo>
                          <a:pt x="2955895" y="-30744"/>
                          <a:pt x="3431398" y="19076"/>
                          <a:pt x="3619446" y="0"/>
                        </a:cubicBezTo>
                        <a:cubicBezTo>
                          <a:pt x="3807494" y="-19076"/>
                          <a:pt x="3983937" y="-16347"/>
                          <a:pt x="4128646" y="0"/>
                        </a:cubicBezTo>
                        <a:cubicBezTo>
                          <a:pt x="4273355" y="16347"/>
                          <a:pt x="4449052" y="-8575"/>
                          <a:pt x="4548392" y="0"/>
                        </a:cubicBezTo>
                        <a:cubicBezTo>
                          <a:pt x="4647732" y="8575"/>
                          <a:pt x="5031259" y="-28679"/>
                          <a:pt x="5236500" y="0"/>
                        </a:cubicBezTo>
                        <a:cubicBezTo>
                          <a:pt x="5441741" y="28679"/>
                          <a:pt x="5763958" y="-33222"/>
                          <a:pt x="5924607" y="0"/>
                        </a:cubicBezTo>
                        <a:cubicBezTo>
                          <a:pt x="6085256" y="33222"/>
                          <a:pt x="6540542" y="-37308"/>
                          <a:pt x="6702169" y="0"/>
                        </a:cubicBezTo>
                        <a:cubicBezTo>
                          <a:pt x="6863796" y="37308"/>
                          <a:pt x="7052042" y="-11798"/>
                          <a:pt x="7300823" y="0"/>
                        </a:cubicBezTo>
                        <a:cubicBezTo>
                          <a:pt x="7549604" y="11798"/>
                          <a:pt x="7589867" y="11613"/>
                          <a:pt x="7720568" y="0"/>
                        </a:cubicBezTo>
                        <a:cubicBezTo>
                          <a:pt x="7851269" y="-11613"/>
                          <a:pt x="8053014" y="16870"/>
                          <a:pt x="8229768" y="0"/>
                        </a:cubicBezTo>
                        <a:cubicBezTo>
                          <a:pt x="8406522" y="-16870"/>
                          <a:pt x="8638569" y="25636"/>
                          <a:pt x="8945400" y="0"/>
                        </a:cubicBezTo>
                        <a:cubicBezTo>
                          <a:pt x="8957988" y="151007"/>
                          <a:pt x="8924116" y="318567"/>
                          <a:pt x="8945400" y="533844"/>
                        </a:cubicBezTo>
                        <a:cubicBezTo>
                          <a:pt x="8966684" y="749121"/>
                          <a:pt x="8971129" y="979625"/>
                          <a:pt x="8945400" y="1184873"/>
                        </a:cubicBezTo>
                        <a:cubicBezTo>
                          <a:pt x="8919671" y="1390121"/>
                          <a:pt x="8949334" y="1595061"/>
                          <a:pt x="8945400" y="1777309"/>
                        </a:cubicBezTo>
                        <a:cubicBezTo>
                          <a:pt x="8941466" y="1959557"/>
                          <a:pt x="8924951" y="2274128"/>
                          <a:pt x="8945400" y="2545524"/>
                        </a:cubicBezTo>
                        <a:cubicBezTo>
                          <a:pt x="8965849" y="2816921"/>
                          <a:pt x="8920034" y="2959734"/>
                          <a:pt x="8945400" y="3137960"/>
                        </a:cubicBezTo>
                        <a:cubicBezTo>
                          <a:pt x="8970766" y="3316186"/>
                          <a:pt x="8933909" y="3552921"/>
                          <a:pt x="8945400" y="3671804"/>
                        </a:cubicBezTo>
                        <a:cubicBezTo>
                          <a:pt x="8956891" y="3790687"/>
                          <a:pt x="8919375" y="3969947"/>
                          <a:pt x="8945400" y="4264241"/>
                        </a:cubicBezTo>
                        <a:cubicBezTo>
                          <a:pt x="8971425" y="4558535"/>
                          <a:pt x="8949718" y="4597343"/>
                          <a:pt x="8945400" y="4915270"/>
                        </a:cubicBezTo>
                        <a:cubicBezTo>
                          <a:pt x="8941082" y="5233197"/>
                          <a:pt x="8990697" y="5617841"/>
                          <a:pt x="8945400" y="5859262"/>
                        </a:cubicBezTo>
                        <a:cubicBezTo>
                          <a:pt x="8660908" y="5857959"/>
                          <a:pt x="8609418" y="5859925"/>
                          <a:pt x="8346746" y="5859262"/>
                        </a:cubicBezTo>
                        <a:cubicBezTo>
                          <a:pt x="8084074" y="5858599"/>
                          <a:pt x="7926854" y="5842642"/>
                          <a:pt x="7569185" y="5859262"/>
                        </a:cubicBezTo>
                        <a:cubicBezTo>
                          <a:pt x="7211516" y="5875882"/>
                          <a:pt x="7087101" y="5825137"/>
                          <a:pt x="6702169" y="5859262"/>
                        </a:cubicBezTo>
                        <a:cubicBezTo>
                          <a:pt x="6317237" y="5893387"/>
                          <a:pt x="6451052" y="5853805"/>
                          <a:pt x="6282423" y="5859262"/>
                        </a:cubicBezTo>
                        <a:cubicBezTo>
                          <a:pt x="6113794" y="5864719"/>
                          <a:pt x="5958138" y="5855059"/>
                          <a:pt x="5862678" y="5859262"/>
                        </a:cubicBezTo>
                        <a:cubicBezTo>
                          <a:pt x="5767218" y="5863465"/>
                          <a:pt x="5542557" y="5877022"/>
                          <a:pt x="5264024" y="5859262"/>
                        </a:cubicBezTo>
                        <a:cubicBezTo>
                          <a:pt x="4985491" y="5841502"/>
                          <a:pt x="4855133" y="5879042"/>
                          <a:pt x="4575916" y="5859262"/>
                        </a:cubicBezTo>
                        <a:cubicBezTo>
                          <a:pt x="4296699" y="5839482"/>
                          <a:pt x="4238896" y="5837395"/>
                          <a:pt x="3977262" y="5859262"/>
                        </a:cubicBezTo>
                        <a:cubicBezTo>
                          <a:pt x="3715628" y="5881129"/>
                          <a:pt x="3497530" y="5836677"/>
                          <a:pt x="3199701" y="5859262"/>
                        </a:cubicBezTo>
                        <a:cubicBezTo>
                          <a:pt x="2901872" y="5881847"/>
                          <a:pt x="2765749" y="5860755"/>
                          <a:pt x="2332685" y="5859262"/>
                        </a:cubicBezTo>
                        <a:cubicBezTo>
                          <a:pt x="1899621" y="5857769"/>
                          <a:pt x="1929300" y="5878181"/>
                          <a:pt x="1644577" y="5859262"/>
                        </a:cubicBezTo>
                        <a:cubicBezTo>
                          <a:pt x="1359854" y="5840343"/>
                          <a:pt x="1240900" y="5855855"/>
                          <a:pt x="1045924" y="5859262"/>
                        </a:cubicBezTo>
                        <a:cubicBezTo>
                          <a:pt x="850948" y="5862669"/>
                          <a:pt x="313811" y="5888138"/>
                          <a:pt x="0" y="5859262"/>
                        </a:cubicBezTo>
                        <a:cubicBezTo>
                          <a:pt x="14617" y="5512374"/>
                          <a:pt x="29390" y="5489749"/>
                          <a:pt x="0" y="5149640"/>
                        </a:cubicBezTo>
                        <a:cubicBezTo>
                          <a:pt x="-29390" y="4809531"/>
                          <a:pt x="5487" y="4557906"/>
                          <a:pt x="0" y="4381426"/>
                        </a:cubicBezTo>
                        <a:cubicBezTo>
                          <a:pt x="-5487" y="4204946"/>
                          <a:pt x="9011" y="4116162"/>
                          <a:pt x="0" y="3906175"/>
                        </a:cubicBezTo>
                        <a:cubicBezTo>
                          <a:pt x="-9011" y="3696188"/>
                          <a:pt x="-6179" y="3586903"/>
                          <a:pt x="0" y="3430923"/>
                        </a:cubicBezTo>
                        <a:cubicBezTo>
                          <a:pt x="6179" y="3274943"/>
                          <a:pt x="-18892" y="3093370"/>
                          <a:pt x="0" y="2955672"/>
                        </a:cubicBezTo>
                        <a:cubicBezTo>
                          <a:pt x="18892" y="2817974"/>
                          <a:pt x="15342" y="2447746"/>
                          <a:pt x="0" y="2246050"/>
                        </a:cubicBezTo>
                        <a:cubicBezTo>
                          <a:pt x="-15342" y="2044354"/>
                          <a:pt x="18430" y="1871031"/>
                          <a:pt x="0" y="1770799"/>
                        </a:cubicBezTo>
                        <a:cubicBezTo>
                          <a:pt x="-18430" y="1670567"/>
                          <a:pt x="-22062" y="1496014"/>
                          <a:pt x="0" y="1295548"/>
                        </a:cubicBezTo>
                        <a:cubicBezTo>
                          <a:pt x="22062" y="1095082"/>
                          <a:pt x="-16023" y="943101"/>
                          <a:pt x="0" y="820297"/>
                        </a:cubicBezTo>
                        <a:cubicBezTo>
                          <a:pt x="16023" y="697493"/>
                          <a:pt x="10595" y="27421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b="1" u="sng" dirty="0">
              <a:latin typeface="+mn-lt"/>
              <a:ea typeface="Dotum" panose="020B0600000101010101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2F2CE6-359D-4454-B5D5-0AE17BB801D5}"/>
              </a:ext>
            </a:extLst>
          </p:cNvPr>
          <p:cNvSpPr txBox="1"/>
          <p:nvPr userDrawn="1"/>
        </p:nvSpPr>
        <p:spPr>
          <a:xfrm>
            <a:off x="9980022" y="1106394"/>
            <a:ext cx="2119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Write your answer </a:t>
            </a:r>
            <a:r>
              <a:rPr lang="en-GB" u="sng" dirty="0">
                <a:solidFill>
                  <a:schemeClr val="accent1">
                    <a:lumMod val="50000"/>
                  </a:schemeClr>
                </a:solidFill>
              </a:rPr>
              <a:t>clearly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Don’t lift your board until I 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12CC39-D2AF-3130-D394-2A381CF3D6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57001F-C34A-1C06-8F25-C53282C098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7000"/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9846867" y="5542887"/>
            <a:ext cx="2345133" cy="1106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A5C4B6-945E-C65E-16BB-C1C1264641CB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232712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28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718E5-D4A8-2C96-C6A3-B94F3571C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Ratio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55F86-1E46-AF6A-8A37-13F890CC05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fld id="{0E83F60D-9917-48F4-8188-B680D3FE10F7}" type="datetime4">
              <a:rPr lang="en-GB" smtClean="0"/>
              <a:t>02 July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55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A273C3-13E8-DCAA-6AAE-1E808195E57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Divide £48 in the ratio 2 :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9C67E23-B462-870D-6D4B-7F8B0A059A0A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£32 :£16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9C67E23-B462-870D-6D4B-7F8B0A059A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178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67AB8-2150-FF3B-C894-8269A46D9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F3D116C-7F0D-68BC-951C-9AEF8BFB56E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Divide 63 sweets in the ratio 3 : 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A7DF458-C74B-2CC3-8343-8A58D9B70166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27 :36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A7DF458-C74B-2CC3-8343-8A58D9B701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801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A886E-E4EF-A8F9-DF53-04BB46143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EF1D5A-C94F-EDB7-0EE8-429A7321E9B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Divide £90 in the ratio 5 : 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07E1BE0F-4AA7-D164-D19F-73F9704DD848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£50 :£40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07E1BE0F-4AA7-D164-D19F-73F9704DD8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785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482F2-54A6-D68B-737F-F150B86D6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26CF95-EA82-524A-2C96-E2F4BB765D5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Divide 72 counters in the ratio 1 :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C0A4669-FA10-A440-60D3-C7FB15A5C3D2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24 :48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C0A4669-FA10-A440-60D3-C7FB15A5C3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820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D0D0F-2F88-5EDA-8A81-8D5ECEA3F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651D2C5-CB5C-CC53-74D7-F4060117F48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Divide £35 in the ratio 3 :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C88275D-1F22-195A-995A-E5847F6A61AA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£21 :£14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C88275D-1F22-195A-995A-E5847F6A61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080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60DA4-657F-1516-865C-DB9C763AC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95B6369-9F07-E841-ACF3-E269FC4827C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Divide 84 stickers in the ratio 4 :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0981C57C-4BA1-FED0-A2B9-6887FA89C8DE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48 :36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0981C57C-4BA1-FED0-A2B9-6887FA89C8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588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D46E1-BA10-3487-9B46-9714B2E21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EF807FA-0A70-9B37-6392-374636C7AAD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Divide £9 stickers in the ratio 3 :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B1FEB2C-276E-B4CA-F7B1-5C10B04102D1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£6.75 :£2.25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B1FEB2C-276E-B4CA-F7B1-5C10B04102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124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EDF45-7483-AD4D-3D1F-A5D1E953E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0635DA-9A54-82EE-B53F-CB7AE3D1338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Divide £60 in the ratio 7 :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8AAE81D-0A64-8F0D-4838-32A1D4891833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£42 :£18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8AAE81D-0A64-8F0D-4838-32A1D48918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748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C3D6C-0272-D7AA-55DE-2DB94875B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F251BD-9AF1-AFA4-590B-8F62CDC3A63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Divide 45 pencils in the ratio 2 :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2D62E9A-53C0-C281-7F7B-9065446A2170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 :27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2D62E9A-53C0-C281-7F7B-9065446A21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007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FD3E2-4C3F-2F94-434C-11B6EAE7F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31BE9CE-521B-1EAD-6E85-5F69E171F82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Divide £54 in the ratio 5 :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F373233-B04F-4F59-08B4-B7A65DF5B488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£45 :£9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F373233-B04F-4F59-08B4-B7A65DF5B4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251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7AB31-5EF4-3DFA-FFC0-EE165365A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6542B52-4079-60B1-4972-13B39CD614EF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400" dirty="0"/>
                  <a:t>Divide </a:t>
                </a:r>
                <a14:m>
                  <m:oMath xmlns:m="http://schemas.openxmlformats.org/officeDocument/2006/math">
                    <m:r>
                      <a:rPr lang="en-GB" sz="4400" b="0" i="0" dirty="0" smtClean="0">
                        <a:latin typeface="Cambria Math" panose="02040503050406030204" pitchFamily="18" charset="0"/>
                      </a:rPr>
                      <m:t>96 </m:t>
                    </m:r>
                    <m:r>
                      <a:rPr lang="en-GB" sz="4400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4400" dirty="0"/>
                  <a:t> in the ratio 3 : 5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6542B52-4079-60B1-4972-13B39CD614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562" t="-3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A47D806-6776-4FA2-ABE7-F4255A04B98C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36 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:60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A47D806-6776-4FA2-ABE7-F4255A04B9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386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284CC-F3B9-C04B-5BA0-C0E316E0B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059431-1FFE-19BF-9EA9-7B02D0254DD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3200" dirty="0"/>
              <a:t>A school trip collects £55 from selling programmes.</a:t>
            </a:r>
          </a:p>
          <a:p>
            <a:r>
              <a:rPr lang="en-GB" sz="3200" dirty="0"/>
              <a:t>Two teachers, Ms Patel and Mr Jones, agree to split the money in the ratio 3 : 2 to buy supplies for different activities. </a:t>
            </a:r>
          </a:p>
          <a:p>
            <a:r>
              <a:rPr lang="en-GB" sz="3200" dirty="0"/>
              <a:t>How much does each teacher receive?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411009E-2F2A-D885-303E-F87BB7686C64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£33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£22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411009E-2F2A-D885-303E-F87BB7686C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031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930D5-3E74-D7B0-1D87-0521637FC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E03719E-2725-5CDC-BA4C-FFD457AA743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3200" dirty="0"/>
              <a:t>A box contains forty-nine apples.</a:t>
            </a:r>
          </a:p>
          <a:p>
            <a:r>
              <a:rPr lang="en-GB" sz="3200" dirty="0"/>
              <a:t>The canteen gives apples to Year 7 and Year 8 in the ratio 5 : 2.</a:t>
            </a:r>
          </a:p>
          <a:p>
            <a:r>
              <a:rPr lang="en-GB" sz="3200" dirty="0"/>
              <a:t>How many apples does each year group get?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040D2038-7B24-52BF-0B15-91323968BB97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35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040D2038-7B24-52BF-0B15-91323968BB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864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7A949-E56F-3838-049B-7B1A50664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F1F6F5B-32AC-3719-BE20-8B6E2F14ECA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3200" dirty="0"/>
              <a:t>A quiz team wins £60.</a:t>
            </a:r>
          </a:p>
          <a:p>
            <a:r>
              <a:rPr lang="en-GB" sz="3200" dirty="0"/>
              <a:t>Two members, Sam and Priya, agree that Sam should get twice as much as Priya because he answered more questions.</a:t>
            </a:r>
          </a:p>
          <a:p>
            <a:r>
              <a:rPr lang="en-GB" sz="3200" dirty="0"/>
              <a:t>How much does each person receive?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8F7D889-ECB9-2DD5-6B42-CA1D510870A2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£40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£20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8F7D889-ECB9-2DD5-6B42-CA1D510870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0489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48079-6753-79E9-3B45-29C67B4C8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ADF286-7E83-0DCB-AFC1-1AC3EA3263D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3200" dirty="0"/>
              <a:t>Leo spends 90 minutes revising.</a:t>
            </a:r>
          </a:p>
          <a:p>
            <a:r>
              <a:rPr lang="en-GB" sz="3200" dirty="0"/>
              <a:t>He spends half as long on English as he does on maths.</a:t>
            </a:r>
          </a:p>
          <a:p>
            <a:r>
              <a:rPr lang="en-GB" sz="3200" dirty="0"/>
              <a:t>How many minutes does he spend on each subject?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549FCED-AB5A-FFFC-72EB-C4ED3916A595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3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30 </m:t>
                    </m:r>
                    <m:r>
                      <a:rPr lang="en-GB" sz="3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𝑚𝑖𝑛𝑢𝑡𝑒𝑠</m:t>
                    </m:r>
                  </m:oMath>
                </a14:m>
                <a:r>
                  <a:rPr lang="en-GB" sz="3600" dirty="0">
                    <a:solidFill>
                      <a:srgbClr val="FF0000"/>
                    </a:solidFill>
                  </a:rPr>
                  <a:t> English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3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3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0 </m:t>
                    </m:r>
                    <m:r>
                      <a:rPr lang="en-GB" sz="3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𝑚𝑖𝑛𝑢𝑡𝑒𝑠</m:t>
                    </m:r>
                  </m:oMath>
                </a14:m>
                <a:r>
                  <a:rPr lang="en-GB" sz="3600" dirty="0">
                    <a:solidFill>
                      <a:srgbClr val="FF0000"/>
                    </a:solidFill>
                  </a:rPr>
                  <a:t> Maths</a:t>
                </a:r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549FCED-AB5A-FFFC-72EB-C4ED3916A5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 b="-1132"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977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005F4-1854-B567-1D31-BD69333C7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207C57-B271-1F08-581B-E93530A374C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Share £72 pencils in the ratio 4 : 3 :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68064D7-57D3-FB38-F0F2-1F99D18D961C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£32 :£24 :£16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68064D7-57D3-FB38-F0F2-1F99D18D96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691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D3126-7B12-27B6-6F20-6ADB6A6F6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D3682B6-B3E6-F28F-6B2F-4C1D28E252C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Share £84 pencils in the ratio 7 : 4 :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3BDD200-2CD2-CAC1-7F6C-E1AD59ADD005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£4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:£24 :£1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3BDD200-2CD2-CAC1-7F6C-E1AD59ADD0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6885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3907A-1931-E5EE-7AA3-711A5BF00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9419EBA-2165-3423-B2BE-FB31C310C95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3200" dirty="0"/>
              <a:t>A teacher buys 117 art pencils for three classes:</a:t>
            </a:r>
          </a:p>
          <a:p>
            <a:pPr algn="ctr"/>
            <a:r>
              <a:rPr lang="en-GB" sz="3200" b="1" dirty="0"/>
              <a:t>7A</a:t>
            </a:r>
            <a:r>
              <a:rPr lang="en-GB" sz="3200" dirty="0"/>
              <a:t>, </a:t>
            </a:r>
            <a:r>
              <a:rPr lang="en-GB" sz="3200" b="1" dirty="0"/>
              <a:t>7B</a:t>
            </a:r>
            <a:r>
              <a:rPr lang="en-GB" sz="3200" dirty="0"/>
              <a:t>, and </a:t>
            </a:r>
            <a:r>
              <a:rPr lang="en-GB" sz="3200" b="1" dirty="0"/>
              <a:t>7C</a:t>
            </a:r>
            <a:r>
              <a:rPr lang="en-GB" sz="3200" dirty="0"/>
              <a:t>.</a:t>
            </a:r>
          </a:p>
          <a:p>
            <a:r>
              <a:rPr lang="en-GB" sz="3200" dirty="0"/>
              <a:t>They share the pencils in the ratio 3 : 1 : 5.</a:t>
            </a:r>
          </a:p>
          <a:p>
            <a:r>
              <a:rPr lang="en-GB" sz="3200" dirty="0"/>
              <a:t>How many pencils does each class get?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FEDCACB-97B5-262C-E1E9-04A64F886623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39 :13:65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FEDCACB-97B5-262C-E1E9-04A64F8866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6783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F6F03-9016-781C-1FA3-505DA4ECF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ED46AD0-24C0-F336-0C8A-EE4CD99F40A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3200" dirty="0"/>
              <a:t>A school raises £100 during a charity day.</a:t>
            </a:r>
          </a:p>
          <a:p>
            <a:r>
              <a:rPr lang="en-GB" sz="3200" dirty="0"/>
              <a:t>The money is split between three causes: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the local food bank – three parts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an animal shelter – two parts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a children’s hospital – five parts</a:t>
            </a:r>
          </a:p>
          <a:p>
            <a:r>
              <a:rPr lang="en-GB" sz="3200" dirty="0"/>
              <a:t>How much money does each cause receive?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D172A0E-A4DD-AE6A-FD97-A5DC50D6AF8B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£3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 :£20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:£50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D172A0E-A4DD-AE6A-FD97-A5DC50D6AF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153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A1D3B-5334-DA2F-C20A-63E129555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887342-0C82-4561-D2A2-8C976C8E3A3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/>
              <a:t>A team of students raise £80 for charity.</a:t>
            </a:r>
          </a:p>
          <a:p>
            <a:r>
              <a:rPr lang="en-GB" dirty="0"/>
              <a:t>They first split the money between Group A and Group B in the ratio 3 : 2.</a:t>
            </a:r>
          </a:p>
          <a:p>
            <a:r>
              <a:rPr lang="en-GB" dirty="0"/>
              <a:t>Group A then decides to split its share between two smaller projects, Project X and Project Y, in the ratio 5 : 1.</a:t>
            </a:r>
          </a:p>
          <a:p>
            <a:r>
              <a:rPr lang="en-GB" dirty="0"/>
              <a:t>How much money does Group B receive, and how much do Project X and Project Y receive?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A7DC97A-9183-53BC-FF9F-1A3CE42A8B26}"/>
                  </a:ext>
                </a:extLst>
              </p:cNvPr>
              <p:cNvSpPr/>
              <p:nvPr/>
            </p:nvSpPr>
            <p:spPr>
              <a:xfrm>
                <a:off x="2040878" y="4735286"/>
                <a:ext cx="5845216" cy="19606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3600" b="0" dirty="0">
                    <a:solidFill>
                      <a:srgbClr val="FF0000"/>
                    </a:solidFill>
                  </a:rPr>
                  <a:t>Group B = </a:t>
                </a:r>
                <a14:m>
                  <m:oMath xmlns:m="http://schemas.openxmlformats.org/officeDocument/2006/math">
                    <m:r>
                      <a:rPr lang="en-GB" sz="36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£32</m:t>
                    </m:r>
                  </m:oMath>
                </a14:m>
                <a:endParaRPr lang="en-GB" sz="3600" dirty="0"/>
              </a:p>
              <a:p>
                <a:pPr algn="ctr"/>
                <a:r>
                  <a:rPr lang="en-GB" sz="3600" dirty="0">
                    <a:solidFill>
                      <a:srgbClr val="FF0000"/>
                    </a:solidFill>
                  </a:rPr>
                  <a:t>Project X = </a:t>
                </a:r>
                <a14:m>
                  <m:oMath xmlns:m="http://schemas.openxmlformats.org/officeDocument/2006/math">
                    <m:r>
                      <a:rPr lang="en-GB" sz="36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36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endParaRPr lang="en-GB" sz="3600" dirty="0"/>
              </a:p>
              <a:p>
                <a:pPr algn="ctr"/>
                <a:r>
                  <a:rPr lang="en-GB" sz="3600" dirty="0">
                    <a:solidFill>
                      <a:srgbClr val="FF0000"/>
                    </a:solidFill>
                  </a:rPr>
                  <a:t>Project Y = </a:t>
                </a:r>
                <a14:m>
                  <m:oMath xmlns:m="http://schemas.openxmlformats.org/officeDocument/2006/math">
                    <m:r>
                      <a:rPr lang="en-GB" sz="36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36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A7DC97A-9183-53BC-FF9F-1A3CE42A8B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4735286"/>
                <a:ext cx="5845216" cy="1960627"/>
              </a:xfrm>
              <a:prstGeom prst="roundRect">
                <a:avLst/>
              </a:prstGeom>
              <a:blipFill>
                <a:blip r:embed="rId2"/>
                <a:stretch>
                  <a:fillRect b="-4545"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847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99C0925-07C5-49D5-8D8D-A13F46C1A23B}" vid="{69CAFDAA-1B26-431A-96C0-EBA370EF12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 Website Whiteboard Template</Template>
  <TotalTime>83</TotalTime>
  <Words>518</Words>
  <Application>Microsoft Office PowerPoint</Application>
  <PresentationFormat>Widescreen</PresentationFormat>
  <Paragraphs>64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Arial</vt:lpstr>
      <vt:lpstr>Cambria Math</vt:lpstr>
      <vt:lpstr>1_Office Theme</vt:lpstr>
      <vt:lpstr>Ratio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Potter</dc:creator>
  <cp:lastModifiedBy>Christopher Potter</cp:lastModifiedBy>
  <cp:revision>5</cp:revision>
  <dcterms:created xsi:type="dcterms:W3CDTF">2026-05-17T08:45:11Z</dcterms:created>
  <dcterms:modified xsi:type="dcterms:W3CDTF">2026-07-02T08:18:28Z</dcterms:modified>
</cp:coreProperties>
</file>