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custSel addSld delSld modSld sldOrd">
      <pc:chgData name="Christopher Potter" userId="24ad2ef8db5e8a45" providerId="LiveId" clId="{10AB9FE2-9012-46EF-B18A-C87D5526F6EE}" dt="2026-09-16T13:52:07.885" v="941" actId="6549"/>
      <pc:docMkLst>
        <pc:docMk/>
      </pc:docMkLst>
      <pc:sldChg chg="modSp mod">
        <pc:chgData name="Christopher Potter" userId="24ad2ef8db5e8a45" providerId="LiveId" clId="{10AB9FE2-9012-46EF-B18A-C87D5526F6EE}" dt="2026-09-16T11:02:55.623" v="519" actId="6549"/>
        <pc:sldMkLst>
          <pc:docMk/>
          <pc:sldMk cId="2091781012" sldId="263"/>
        </pc:sldMkLst>
        <pc:spChg chg="mod">
          <ac:chgData name="Christopher Potter" userId="24ad2ef8db5e8a45" providerId="LiveId" clId="{10AB9FE2-9012-46EF-B18A-C87D5526F6EE}" dt="2026-09-16T11:02:41.934" v="513" actId="948"/>
          <ac:spMkLst>
            <pc:docMk/>
            <pc:sldMk cId="2091781012" sldId="263"/>
            <ac:spMk id="2" creationId="{3DA273C3-13E8-DCAA-6AAE-1E808195E57B}"/>
          </ac:spMkLst>
        </pc:spChg>
        <pc:spChg chg="mod">
          <ac:chgData name="Christopher Potter" userId="24ad2ef8db5e8a45" providerId="LiveId" clId="{10AB9FE2-9012-46EF-B18A-C87D5526F6EE}" dt="2026-09-16T11:02:55.623" v="519" actId="6549"/>
          <ac:spMkLst>
            <pc:docMk/>
            <pc:sldMk cId="2091781012" sldId="263"/>
            <ac:spMk id="3" creationId="{59C67E23-B462-870D-6D4B-7F8B0A059A0A}"/>
          </ac:spMkLst>
        </pc:spChg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505342288" sldId="264"/>
        </pc:sldMkLst>
      </pc:sldChg>
      <pc:sldChg chg="modSp add">
        <pc:chgData name="Christopher Potter" userId="24ad2ef8db5e8a45" providerId="LiveId" clId="{10AB9FE2-9012-46EF-B18A-C87D5526F6EE}" dt="2026-09-16T11:57:22.790" v="537" actId="20577"/>
        <pc:sldMkLst>
          <pc:docMk/>
          <pc:sldMk cId="1751569088" sldId="264"/>
        </pc:sldMkLst>
        <pc:spChg chg="mod">
          <ac:chgData name="Christopher Potter" userId="24ad2ef8db5e8a45" providerId="LiveId" clId="{10AB9FE2-9012-46EF-B18A-C87D5526F6EE}" dt="2026-09-16T11:57:15.132" v="531" actId="20577"/>
          <ac:spMkLst>
            <pc:docMk/>
            <pc:sldMk cId="1751569088" sldId="264"/>
            <ac:spMk id="2" creationId="{B1976286-D017-C829-82D9-59AA58954657}"/>
          </ac:spMkLst>
        </pc:spChg>
        <pc:spChg chg="mod">
          <ac:chgData name="Christopher Potter" userId="24ad2ef8db5e8a45" providerId="LiveId" clId="{10AB9FE2-9012-46EF-B18A-C87D5526F6EE}" dt="2026-09-16T11:57:22.790" v="537" actId="20577"/>
          <ac:spMkLst>
            <pc:docMk/>
            <pc:sldMk cId="1751569088" sldId="264"/>
            <ac:spMk id="3" creationId="{A7EB2A90-0AEE-2784-18B9-303F3CDE6195}"/>
          </ac:spMkLst>
        </pc:spChg>
      </pc:sldChg>
      <pc:sldChg chg="modSp add">
        <pc:chgData name="Christopher Potter" userId="24ad2ef8db5e8a45" providerId="LiveId" clId="{10AB9FE2-9012-46EF-B18A-C87D5526F6EE}" dt="2026-09-16T11:58:02.583" v="553" actId="20577"/>
        <pc:sldMkLst>
          <pc:docMk/>
          <pc:sldMk cId="2058533863" sldId="265"/>
        </pc:sldMkLst>
        <pc:spChg chg="mod">
          <ac:chgData name="Christopher Potter" userId="24ad2ef8db5e8a45" providerId="LiveId" clId="{10AB9FE2-9012-46EF-B18A-C87D5526F6EE}" dt="2026-09-16T11:57:55.612" v="550" actId="6549"/>
          <ac:spMkLst>
            <pc:docMk/>
            <pc:sldMk cId="2058533863" sldId="265"/>
            <ac:spMk id="2" creationId="{1BE7DA54-1825-A354-0E5D-D057BD11582E}"/>
          </ac:spMkLst>
        </pc:spChg>
        <pc:spChg chg="mod">
          <ac:chgData name="Christopher Potter" userId="24ad2ef8db5e8a45" providerId="LiveId" clId="{10AB9FE2-9012-46EF-B18A-C87D5526F6EE}" dt="2026-09-16T11:58:02.583" v="553" actId="20577"/>
          <ac:spMkLst>
            <pc:docMk/>
            <pc:sldMk cId="2058533863" sldId="265"/>
            <ac:spMk id="3" creationId="{7E64FFD4-6841-D053-FB6B-C27E9A741C24}"/>
          </ac:spMkLst>
        </pc:spChg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2188299681" sldId="265"/>
        </pc:sldMkLst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1355790886" sldId="266"/>
        </pc:sldMkLst>
      </pc:sldChg>
      <pc:sldChg chg="modSp add">
        <pc:chgData name="Christopher Potter" userId="24ad2ef8db5e8a45" providerId="LiveId" clId="{10AB9FE2-9012-46EF-B18A-C87D5526F6EE}" dt="2026-09-16T11:58:31.159" v="565" actId="6549"/>
        <pc:sldMkLst>
          <pc:docMk/>
          <pc:sldMk cId="4124912542" sldId="266"/>
        </pc:sldMkLst>
        <pc:spChg chg="mod">
          <ac:chgData name="Christopher Potter" userId="24ad2ef8db5e8a45" providerId="LiveId" clId="{10AB9FE2-9012-46EF-B18A-C87D5526F6EE}" dt="2026-09-16T11:58:22.665" v="560" actId="6549"/>
          <ac:spMkLst>
            <pc:docMk/>
            <pc:sldMk cId="4124912542" sldId="266"/>
            <ac:spMk id="2" creationId="{C28BDAF8-C5D5-ABE1-0AC9-C981A284322C}"/>
          </ac:spMkLst>
        </pc:spChg>
        <pc:spChg chg="mod">
          <ac:chgData name="Christopher Potter" userId="24ad2ef8db5e8a45" providerId="LiveId" clId="{10AB9FE2-9012-46EF-B18A-C87D5526F6EE}" dt="2026-09-16T11:58:31.159" v="565" actId="6549"/>
          <ac:spMkLst>
            <pc:docMk/>
            <pc:sldMk cId="4124912542" sldId="266"/>
            <ac:spMk id="3" creationId="{552F2E1A-E5BE-D55E-27D3-331122D89B09}"/>
          </ac:spMkLst>
        </pc:spChg>
      </pc:sldChg>
      <pc:sldChg chg="modSp add ord">
        <pc:chgData name="Christopher Potter" userId="24ad2ef8db5e8a45" providerId="LiveId" clId="{10AB9FE2-9012-46EF-B18A-C87D5526F6EE}" dt="2026-09-16T13:02:08.572" v="602" actId="6549"/>
        <pc:sldMkLst>
          <pc:docMk/>
          <pc:sldMk cId="109244005" sldId="267"/>
        </pc:sldMkLst>
        <pc:spChg chg="mod">
          <ac:chgData name="Christopher Potter" userId="24ad2ef8db5e8a45" providerId="LiveId" clId="{10AB9FE2-9012-46EF-B18A-C87D5526F6EE}" dt="2026-09-16T13:02:02.831" v="598" actId="20577"/>
          <ac:spMkLst>
            <pc:docMk/>
            <pc:sldMk cId="109244005" sldId="267"/>
            <ac:spMk id="2" creationId="{35D20091-76A1-DE70-F34F-0270EDD5E7AF}"/>
          </ac:spMkLst>
        </pc:spChg>
        <pc:spChg chg="mod">
          <ac:chgData name="Christopher Potter" userId="24ad2ef8db5e8a45" providerId="LiveId" clId="{10AB9FE2-9012-46EF-B18A-C87D5526F6EE}" dt="2026-09-16T13:02:08.572" v="602" actId="6549"/>
          <ac:spMkLst>
            <pc:docMk/>
            <pc:sldMk cId="109244005" sldId="267"/>
            <ac:spMk id="3" creationId="{9D09F737-99E1-E2F5-4097-BCF4A4E04448}"/>
          </ac:spMkLst>
        </pc:spChg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3815416182" sldId="267"/>
        </pc:sldMkLst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1667694871" sldId="268"/>
        </pc:sldMkLst>
      </pc:sldChg>
      <pc:sldChg chg="modSp add">
        <pc:chgData name="Christopher Potter" userId="24ad2ef8db5e8a45" providerId="LiveId" clId="{10AB9FE2-9012-46EF-B18A-C87D5526F6EE}" dt="2026-09-16T13:02:49.172" v="617" actId="6549"/>
        <pc:sldMkLst>
          <pc:docMk/>
          <pc:sldMk cId="1695854788" sldId="268"/>
        </pc:sldMkLst>
        <pc:spChg chg="mod">
          <ac:chgData name="Christopher Potter" userId="24ad2ef8db5e8a45" providerId="LiveId" clId="{10AB9FE2-9012-46EF-B18A-C87D5526F6EE}" dt="2026-09-16T13:02:32.421" v="613" actId="6549"/>
          <ac:spMkLst>
            <pc:docMk/>
            <pc:sldMk cId="1695854788" sldId="268"/>
            <ac:spMk id="2" creationId="{D9AF6D38-F9DD-F49E-A356-B54C6F6D1184}"/>
          </ac:spMkLst>
        </pc:spChg>
        <pc:spChg chg="mod">
          <ac:chgData name="Christopher Potter" userId="24ad2ef8db5e8a45" providerId="LiveId" clId="{10AB9FE2-9012-46EF-B18A-C87D5526F6EE}" dt="2026-09-16T13:02:49.172" v="617" actId="6549"/>
          <ac:spMkLst>
            <pc:docMk/>
            <pc:sldMk cId="1695854788" sldId="268"/>
            <ac:spMk id="3" creationId="{9BAC0623-1B02-7A61-3161-0D087409C8F8}"/>
          </ac:spMkLst>
        </pc:spChg>
      </pc:sldChg>
      <pc:sldChg chg="modSp add">
        <pc:chgData name="Christopher Potter" userId="24ad2ef8db5e8a45" providerId="LiveId" clId="{10AB9FE2-9012-46EF-B18A-C87D5526F6EE}" dt="2026-09-16T13:03:39.187" v="642" actId="20577"/>
        <pc:sldMkLst>
          <pc:docMk/>
          <pc:sldMk cId="1586897401" sldId="269"/>
        </pc:sldMkLst>
        <pc:spChg chg="mod">
          <ac:chgData name="Christopher Potter" userId="24ad2ef8db5e8a45" providerId="LiveId" clId="{10AB9FE2-9012-46EF-B18A-C87D5526F6EE}" dt="2026-09-16T13:03:35.426" v="640" actId="6549"/>
          <ac:spMkLst>
            <pc:docMk/>
            <pc:sldMk cId="1586897401" sldId="269"/>
            <ac:spMk id="2" creationId="{BFD7BFD4-0C34-64C9-29AA-741D8B01E80B}"/>
          </ac:spMkLst>
        </pc:spChg>
        <pc:spChg chg="mod">
          <ac:chgData name="Christopher Potter" userId="24ad2ef8db5e8a45" providerId="LiveId" clId="{10AB9FE2-9012-46EF-B18A-C87D5526F6EE}" dt="2026-09-16T13:03:39.187" v="642" actId="20577"/>
          <ac:spMkLst>
            <pc:docMk/>
            <pc:sldMk cId="1586897401" sldId="269"/>
            <ac:spMk id="3" creationId="{CE69AB31-63FB-0AF4-F652-1C071C53D470}"/>
          </ac:spMkLst>
        </pc:spChg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2175983448" sldId="269"/>
        </pc:sldMkLst>
      </pc:sldChg>
      <pc:sldChg chg="modSp add">
        <pc:chgData name="Christopher Potter" userId="24ad2ef8db5e8a45" providerId="LiveId" clId="{10AB9FE2-9012-46EF-B18A-C87D5526F6EE}" dt="2026-09-16T13:04:21.374" v="660" actId="6549"/>
        <pc:sldMkLst>
          <pc:docMk/>
          <pc:sldMk cId="1684375241" sldId="270"/>
        </pc:sldMkLst>
        <pc:spChg chg="mod">
          <ac:chgData name="Christopher Potter" userId="24ad2ef8db5e8a45" providerId="LiveId" clId="{10AB9FE2-9012-46EF-B18A-C87D5526F6EE}" dt="2026-09-16T13:04:13.188" v="655" actId="6549"/>
          <ac:spMkLst>
            <pc:docMk/>
            <pc:sldMk cId="1684375241" sldId="270"/>
            <ac:spMk id="2" creationId="{5CE411D9-2638-06EA-201F-97F3E778E90B}"/>
          </ac:spMkLst>
        </pc:spChg>
        <pc:spChg chg="mod">
          <ac:chgData name="Christopher Potter" userId="24ad2ef8db5e8a45" providerId="LiveId" clId="{10AB9FE2-9012-46EF-B18A-C87D5526F6EE}" dt="2026-09-16T13:04:21.374" v="660" actId="6549"/>
          <ac:spMkLst>
            <pc:docMk/>
            <pc:sldMk cId="1684375241" sldId="270"/>
            <ac:spMk id="3" creationId="{121B2D47-98CB-F157-F92F-5D408BB2604A}"/>
          </ac:spMkLst>
        </pc:spChg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2966446545" sldId="270"/>
        </pc:sldMkLst>
      </pc:sldChg>
      <pc:sldChg chg="modSp add del mod">
        <pc:chgData name="Christopher Potter" userId="24ad2ef8db5e8a45" providerId="LiveId" clId="{10AB9FE2-9012-46EF-B18A-C87D5526F6EE}" dt="2026-09-16T11:00:16.475" v="501" actId="47"/>
        <pc:sldMkLst>
          <pc:docMk/>
          <pc:sldMk cId="145202938" sldId="271"/>
        </pc:sldMkLst>
      </pc:sldChg>
      <pc:sldChg chg="modSp add">
        <pc:chgData name="Christopher Potter" userId="24ad2ef8db5e8a45" providerId="LiveId" clId="{10AB9FE2-9012-46EF-B18A-C87D5526F6EE}" dt="2026-09-16T13:04:50.562" v="680" actId="6549"/>
        <pc:sldMkLst>
          <pc:docMk/>
          <pc:sldMk cId="1032197212" sldId="271"/>
        </pc:sldMkLst>
        <pc:spChg chg="mod">
          <ac:chgData name="Christopher Potter" userId="24ad2ef8db5e8a45" providerId="LiveId" clId="{10AB9FE2-9012-46EF-B18A-C87D5526F6EE}" dt="2026-09-16T13:04:45.318" v="675" actId="6549"/>
          <ac:spMkLst>
            <pc:docMk/>
            <pc:sldMk cId="1032197212" sldId="271"/>
            <ac:spMk id="2" creationId="{7C844E8C-9F63-AC9E-D7A5-2D5E5BC2D306}"/>
          </ac:spMkLst>
        </pc:spChg>
        <pc:spChg chg="mod">
          <ac:chgData name="Christopher Potter" userId="24ad2ef8db5e8a45" providerId="LiveId" clId="{10AB9FE2-9012-46EF-B18A-C87D5526F6EE}" dt="2026-09-16T13:04:50.562" v="680" actId="6549"/>
          <ac:spMkLst>
            <pc:docMk/>
            <pc:sldMk cId="1032197212" sldId="271"/>
            <ac:spMk id="3" creationId="{77FED77D-E526-75CA-DAA7-7290A7AFD52F}"/>
          </ac:spMkLst>
        </pc:spChg>
      </pc:sldChg>
      <pc:sldChg chg="modSp add">
        <pc:chgData name="Christopher Potter" userId="24ad2ef8db5e8a45" providerId="LiveId" clId="{10AB9FE2-9012-46EF-B18A-C87D5526F6EE}" dt="2026-09-16T13:12:49.741" v="698" actId="6549"/>
        <pc:sldMkLst>
          <pc:docMk/>
          <pc:sldMk cId="1962806793" sldId="272"/>
        </pc:sldMkLst>
        <pc:spChg chg="mod">
          <ac:chgData name="Christopher Potter" userId="24ad2ef8db5e8a45" providerId="LiveId" clId="{10AB9FE2-9012-46EF-B18A-C87D5526F6EE}" dt="2026-09-16T13:12:46.835" v="696" actId="6549"/>
          <ac:spMkLst>
            <pc:docMk/>
            <pc:sldMk cId="1962806793" sldId="272"/>
            <ac:spMk id="2" creationId="{467770E9-B691-2848-171C-784FDE0D9F53}"/>
          </ac:spMkLst>
        </pc:spChg>
        <pc:spChg chg="mod">
          <ac:chgData name="Christopher Potter" userId="24ad2ef8db5e8a45" providerId="LiveId" clId="{10AB9FE2-9012-46EF-B18A-C87D5526F6EE}" dt="2026-09-16T13:12:49.741" v="698" actId="6549"/>
          <ac:spMkLst>
            <pc:docMk/>
            <pc:sldMk cId="1962806793" sldId="272"/>
            <ac:spMk id="3" creationId="{A6E67E16-64CC-39A3-0724-DC1DF9394AAA}"/>
          </ac:spMkLst>
        </pc:spChg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2942078397" sldId="272"/>
        </pc:sldMkLst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2760897240" sldId="273"/>
        </pc:sldMkLst>
      </pc:sldChg>
      <pc:sldChg chg="modSp add">
        <pc:chgData name="Christopher Potter" userId="24ad2ef8db5e8a45" providerId="LiveId" clId="{10AB9FE2-9012-46EF-B18A-C87D5526F6EE}" dt="2026-09-16T13:36:52.747" v="713" actId="6549"/>
        <pc:sldMkLst>
          <pc:docMk/>
          <pc:sldMk cId="4165194555" sldId="273"/>
        </pc:sldMkLst>
        <pc:spChg chg="mod">
          <ac:chgData name="Christopher Potter" userId="24ad2ef8db5e8a45" providerId="LiveId" clId="{10AB9FE2-9012-46EF-B18A-C87D5526F6EE}" dt="2026-09-16T13:36:45.003" v="708" actId="6549"/>
          <ac:spMkLst>
            <pc:docMk/>
            <pc:sldMk cId="4165194555" sldId="273"/>
            <ac:spMk id="2" creationId="{9B6C7E7B-2390-52CD-CC53-1336F4DC5E60}"/>
          </ac:spMkLst>
        </pc:spChg>
        <pc:spChg chg="mod">
          <ac:chgData name="Christopher Potter" userId="24ad2ef8db5e8a45" providerId="LiveId" clId="{10AB9FE2-9012-46EF-B18A-C87D5526F6EE}" dt="2026-09-16T13:36:52.747" v="713" actId="6549"/>
          <ac:spMkLst>
            <pc:docMk/>
            <pc:sldMk cId="4165194555" sldId="273"/>
            <ac:spMk id="3" creationId="{F28F7072-CAF6-378A-5D55-C1E9F7AAE398}"/>
          </ac:spMkLst>
        </pc:spChg>
      </pc:sldChg>
      <pc:sldChg chg="modSp add">
        <pc:chgData name="Christopher Potter" userId="24ad2ef8db5e8a45" providerId="LiveId" clId="{10AB9FE2-9012-46EF-B18A-C87D5526F6EE}" dt="2026-09-16T13:37:34.948" v="738" actId="6549"/>
        <pc:sldMkLst>
          <pc:docMk/>
          <pc:sldMk cId="2905579842" sldId="274"/>
        </pc:sldMkLst>
        <pc:spChg chg="mod">
          <ac:chgData name="Christopher Potter" userId="24ad2ef8db5e8a45" providerId="LiveId" clId="{10AB9FE2-9012-46EF-B18A-C87D5526F6EE}" dt="2026-09-16T13:37:34.948" v="738" actId="6549"/>
          <ac:spMkLst>
            <pc:docMk/>
            <pc:sldMk cId="2905579842" sldId="274"/>
            <ac:spMk id="2" creationId="{37073CD7-9AE0-EB4E-E6AD-A16DED47A1E4}"/>
          </ac:spMkLst>
        </pc:spChg>
        <pc:spChg chg="mod">
          <ac:chgData name="Christopher Potter" userId="24ad2ef8db5e8a45" providerId="LiveId" clId="{10AB9FE2-9012-46EF-B18A-C87D5526F6EE}" dt="2026-09-16T13:37:30.973" v="736" actId="6549"/>
          <ac:spMkLst>
            <pc:docMk/>
            <pc:sldMk cId="2905579842" sldId="274"/>
            <ac:spMk id="3" creationId="{963D77ED-C550-8FDB-912D-5215C12C46A9}"/>
          </ac:spMkLst>
        </pc:spChg>
      </pc:sldChg>
      <pc:sldChg chg="modSp add del mod">
        <pc:chgData name="Christopher Potter" userId="24ad2ef8db5e8a45" providerId="LiveId" clId="{10AB9FE2-9012-46EF-B18A-C87D5526F6EE}" dt="2026-09-16T11:00:16.475" v="501" actId="47"/>
        <pc:sldMkLst>
          <pc:docMk/>
          <pc:sldMk cId="2922890182" sldId="274"/>
        </pc:sldMkLst>
      </pc:sldChg>
      <pc:sldChg chg="modSp add del mod">
        <pc:chgData name="Christopher Potter" userId="24ad2ef8db5e8a45" providerId="LiveId" clId="{10AB9FE2-9012-46EF-B18A-C87D5526F6EE}" dt="2026-09-16T11:00:16.475" v="501" actId="47"/>
        <pc:sldMkLst>
          <pc:docMk/>
          <pc:sldMk cId="3618422450" sldId="275"/>
        </pc:sldMkLst>
      </pc:sldChg>
      <pc:sldChg chg="modSp add">
        <pc:chgData name="Christopher Potter" userId="24ad2ef8db5e8a45" providerId="LiveId" clId="{10AB9FE2-9012-46EF-B18A-C87D5526F6EE}" dt="2026-09-16T13:40:44.164" v="795" actId="20577"/>
        <pc:sldMkLst>
          <pc:docMk/>
          <pc:sldMk cId="4146583672" sldId="275"/>
        </pc:sldMkLst>
        <pc:spChg chg="mod">
          <ac:chgData name="Christopher Potter" userId="24ad2ef8db5e8a45" providerId="LiveId" clId="{10AB9FE2-9012-46EF-B18A-C87D5526F6EE}" dt="2026-09-16T13:40:44.164" v="795" actId="20577"/>
          <ac:spMkLst>
            <pc:docMk/>
            <pc:sldMk cId="4146583672" sldId="275"/>
            <ac:spMk id="2" creationId="{B96C286D-2A75-BC07-376B-6BFE0127D908}"/>
          </ac:spMkLst>
        </pc:spChg>
        <pc:spChg chg="mod">
          <ac:chgData name="Christopher Potter" userId="24ad2ef8db5e8a45" providerId="LiveId" clId="{10AB9FE2-9012-46EF-B18A-C87D5526F6EE}" dt="2026-09-16T13:39:14.855" v="759" actId="20577"/>
          <ac:spMkLst>
            <pc:docMk/>
            <pc:sldMk cId="4146583672" sldId="275"/>
            <ac:spMk id="3" creationId="{3035C245-C3C7-8B2D-F403-562D9D75F8AC}"/>
          </ac:spMkLst>
        </pc:spChg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1926138705" sldId="276"/>
        </pc:sldMkLst>
      </pc:sldChg>
      <pc:sldChg chg="modSp add">
        <pc:chgData name="Christopher Potter" userId="24ad2ef8db5e8a45" providerId="LiveId" clId="{10AB9FE2-9012-46EF-B18A-C87D5526F6EE}" dt="2026-09-16T13:39:59.343" v="788" actId="6549"/>
        <pc:sldMkLst>
          <pc:docMk/>
          <pc:sldMk cId="2051241010" sldId="276"/>
        </pc:sldMkLst>
        <pc:spChg chg="mod">
          <ac:chgData name="Christopher Potter" userId="24ad2ef8db5e8a45" providerId="LiveId" clId="{10AB9FE2-9012-46EF-B18A-C87D5526F6EE}" dt="2026-09-16T13:39:56.803" v="786" actId="6549"/>
          <ac:spMkLst>
            <pc:docMk/>
            <pc:sldMk cId="2051241010" sldId="276"/>
            <ac:spMk id="2" creationId="{AD7AA786-56F7-8342-D5ED-41190F27D236}"/>
          </ac:spMkLst>
        </pc:spChg>
        <pc:spChg chg="mod">
          <ac:chgData name="Christopher Potter" userId="24ad2ef8db5e8a45" providerId="LiveId" clId="{10AB9FE2-9012-46EF-B18A-C87D5526F6EE}" dt="2026-09-16T13:39:59.343" v="788" actId="6549"/>
          <ac:spMkLst>
            <pc:docMk/>
            <pc:sldMk cId="2051241010" sldId="276"/>
            <ac:spMk id="3" creationId="{FBAE4506-9490-4782-3F29-4F034FE3DC5C}"/>
          </ac:spMkLst>
        </pc:spChg>
      </pc:sldChg>
      <pc:sldChg chg="modSp add">
        <pc:chgData name="Christopher Potter" userId="24ad2ef8db5e8a45" providerId="LiveId" clId="{10AB9FE2-9012-46EF-B18A-C87D5526F6EE}" dt="2026-09-16T13:43:03.292" v="822" actId="20577"/>
        <pc:sldMkLst>
          <pc:docMk/>
          <pc:sldMk cId="820584878" sldId="277"/>
        </pc:sldMkLst>
        <pc:spChg chg="mod">
          <ac:chgData name="Christopher Potter" userId="24ad2ef8db5e8a45" providerId="LiveId" clId="{10AB9FE2-9012-46EF-B18A-C87D5526F6EE}" dt="2026-09-16T13:42:31.563" v="811" actId="404"/>
          <ac:spMkLst>
            <pc:docMk/>
            <pc:sldMk cId="820584878" sldId="277"/>
            <ac:spMk id="2" creationId="{AFD12AD3-ED93-F970-8D51-8583CA139DC0}"/>
          </ac:spMkLst>
        </pc:spChg>
        <pc:spChg chg="mod">
          <ac:chgData name="Christopher Potter" userId="24ad2ef8db5e8a45" providerId="LiveId" clId="{10AB9FE2-9012-46EF-B18A-C87D5526F6EE}" dt="2026-09-16T13:43:03.292" v="822" actId="20577"/>
          <ac:spMkLst>
            <pc:docMk/>
            <pc:sldMk cId="820584878" sldId="277"/>
            <ac:spMk id="3" creationId="{D92A92E3-4240-4FBE-BF9D-C96D64D382BC}"/>
          </ac:spMkLst>
        </pc:spChg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1166692047" sldId="277"/>
        </pc:sldMkLst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257817028" sldId="278"/>
        </pc:sldMkLst>
      </pc:sldChg>
      <pc:sldChg chg="modSp add">
        <pc:chgData name="Christopher Potter" userId="24ad2ef8db5e8a45" providerId="LiveId" clId="{10AB9FE2-9012-46EF-B18A-C87D5526F6EE}" dt="2026-09-16T13:43:50.541" v="847" actId="20577"/>
        <pc:sldMkLst>
          <pc:docMk/>
          <pc:sldMk cId="1863638038" sldId="278"/>
        </pc:sldMkLst>
        <pc:spChg chg="mod">
          <ac:chgData name="Christopher Potter" userId="24ad2ef8db5e8a45" providerId="LiveId" clId="{10AB9FE2-9012-46EF-B18A-C87D5526F6EE}" dt="2026-09-16T13:43:31.683" v="839" actId="20577"/>
          <ac:spMkLst>
            <pc:docMk/>
            <pc:sldMk cId="1863638038" sldId="278"/>
            <ac:spMk id="2" creationId="{A0954081-ADF7-221E-071D-4AE0F51ABC6F}"/>
          </ac:spMkLst>
        </pc:spChg>
        <pc:spChg chg="mod">
          <ac:chgData name="Christopher Potter" userId="24ad2ef8db5e8a45" providerId="LiveId" clId="{10AB9FE2-9012-46EF-B18A-C87D5526F6EE}" dt="2026-09-16T13:43:50.541" v="847" actId="20577"/>
          <ac:spMkLst>
            <pc:docMk/>
            <pc:sldMk cId="1863638038" sldId="278"/>
            <ac:spMk id="3" creationId="{EDCE48CF-B8FB-FB9F-14D6-90E395091EC1}"/>
          </ac:spMkLst>
        </pc:spChg>
      </pc:sldChg>
      <pc:sldChg chg="modSp add">
        <pc:chgData name="Christopher Potter" userId="24ad2ef8db5e8a45" providerId="LiveId" clId="{10AB9FE2-9012-46EF-B18A-C87D5526F6EE}" dt="2026-09-16T13:48:29.676" v="875" actId="6549"/>
        <pc:sldMkLst>
          <pc:docMk/>
          <pc:sldMk cId="1019998675" sldId="279"/>
        </pc:sldMkLst>
        <pc:spChg chg="mod">
          <ac:chgData name="Christopher Potter" userId="24ad2ef8db5e8a45" providerId="LiveId" clId="{10AB9FE2-9012-46EF-B18A-C87D5526F6EE}" dt="2026-09-16T13:48:20.972" v="870" actId="6549"/>
          <ac:spMkLst>
            <pc:docMk/>
            <pc:sldMk cId="1019998675" sldId="279"/>
            <ac:spMk id="2" creationId="{240CD60A-94DC-AC8B-422B-4214E39F198E}"/>
          </ac:spMkLst>
        </pc:spChg>
        <pc:spChg chg="mod">
          <ac:chgData name="Christopher Potter" userId="24ad2ef8db5e8a45" providerId="LiveId" clId="{10AB9FE2-9012-46EF-B18A-C87D5526F6EE}" dt="2026-09-16T13:48:29.676" v="875" actId="6549"/>
          <ac:spMkLst>
            <pc:docMk/>
            <pc:sldMk cId="1019998675" sldId="279"/>
            <ac:spMk id="3" creationId="{7C34791E-45FE-AEFA-D137-DECA964BDF43}"/>
          </ac:spMkLst>
        </pc:spChg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3698867436" sldId="279"/>
        </pc:sldMkLst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628625884" sldId="280"/>
        </pc:sldMkLst>
      </pc:sldChg>
      <pc:sldChg chg="modSp add">
        <pc:chgData name="Christopher Potter" userId="24ad2ef8db5e8a45" providerId="LiveId" clId="{10AB9FE2-9012-46EF-B18A-C87D5526F6EE}" dt="2026-09-16T13:49:07.748" v="895" actId="6549"/>
        <pc:sldMkLst>
          <pc:docMk/>
          <pc:sldMk cId="3882419000" sldId="280"/>
        </pc:sldMkLst>
        <pc:spChg chg="mod">
          <ac:chgData name="Christopher Potter" userId="24ad2ef8db5e8a45" providerId="LiveId" clId="{10AB9FE2-9012-46EF-B18A-C87D5526F6EE}" dt="2026-09-16T13:48:58.339" v="890" actId="20577"/>
          <ac:spMkLst>
            <pc:docMk/>
            <pc:sldMk cId="3882419000" sldId="280"/>
            <ac:spMk id="2" creationId="{2B73B18E-EDC9-50CA-E0E4-9C99681E2079}"/>
          </ac:spMkLst>
        </pc:spChg>
        <pc:spChg chg="mod">
          <ac:chgData name="Christopher Potter" userId="24ad2ef8db5e8a45" providerId="LiveId" clId="{10AB9FE2-9012-46EF-B18A-C87D5526F6EE}" dt="2026-09-16T13:49:07.748" v="895" actId="6549"/>
          <ac:spMkLst>
            <pc:docMk/>
            <pc:sldMk cId="3882419000" sldId="280"/>
            <ac:spMk id="3" creationId="{672D83BD-8F08-B250-1046-D9B93BD94898}"/>
          </ac:spMkLst>
        </pc:spChg>
      </pc:sldChg>
      <pc:sldChg chg="modSp add">
        <pc:chgData name="Christopher Potter" userId="24ad2ef8db5e8a45" providerId="LiveId" clId="{10AB9FE2-9012-46EF-B18A-C87D5526F6EE}" dt="2026-09-16T13:51:30.484" v="917" actId="6549"/>
        <pc:sldMkLst>
          <pc:docMk/>
          <pc:sldMk cId="562567251" sldId="281"/>
        </pc:sldMkLst>
        <pc:spChg chg="mod">
          <ac:chgData name="Christopher Potter" userId="24ad2ef8db5e8a45" providerId="LiveId" clId="{10AB9FE2-9012-46EF-B18A-C87D5526F6EE}" dt="2026-09-16T13:51:17.371" v="911" actId="6549"/>
          <ac:spMkLst>
            <pc:docMk/>
            <pc:sldMk cId="562567251" sldId="281"/>
            <ac:spMk id="2" creationId="{CA970BAA-E21E-1322-474E-35F3D391E377}"/>
          </ac:spMkLst>
        </pc:spChg>
        <pc:spChg chg="mod">
          <ac:chgData name="Christopher Potter" userId="24ad2ef8db5e8a45" providerId="LiveId" clId="{10AB9FE2-9012-46EF-B18A-C87D5526F6EE}" dt="2026-09-16T13:51:30.484" v="917" actId="6549"/>
          <ac:spMkLst>
            <pc:docMk/>
            <pc:sldMk cId="562567251" sldId="281"/>
            <ac:spMk id="3" creationId="{EE40E8D5-0D13-9B12-E69B-F84ECC9F51CC}"/>
          </ac:spMkLst>
        </pc:spChg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4041278617" sldId="281"/>
        </pc:sldMkLst>
      </pc:sldChg>
      <pc:sldChg chg="modSp add del">
        <pc:chgData name="Christopher Potter" userId="24ad2ef8db5e8a45" providerId="LiveId" clId="{10AB9FE2-9012-46EF-B18A-C87D5526F6EE}" dt="2026-09-16T11:00:16.475" v="501" actId="47"/>
        <pc:sldMkLst>
          <pc:docMk/>
          <pc:sldMk cId="628673552" sldId="282"/>
        </pc:sldMkLst>
      </pc:sldChg>
      <pc:sldChg chg="modSp add">
        <pc:chgData name="Christopher Potter" userId="24ad2ef8db5e8a45" providerId="LiveId" clId="{10AB9FE2-9012-46EF-B18A-C87D5526F6EE}" dt="2026-09-16T13:52:07.885" v="941" actId="6549"/>
        <pc:sldMkLst>
          <pc:docMk/>
          <pc:sldMk cId="2495004864" sldId="282"/>
        </pc:sldMkLst>
        <pc:spChg chg="mod">
          <ac:chgData name="Christopher Potter" userId="24ad2ef8db5e8a45" providerId="LiveId" clId="{10AB9FE2-9012-46EF-B18A-C87D5526F6EE}" dt="2026-09-16T13:51:58.546" v="931" actId="6549"/>
          <ac:spMkLst>
            <pc:docMk/>
            <pc:sldMk cId="2495004864" sldId="282"/>
            <ac:spMk id="2" creationId="{526BF5C3-0FD7-0235-12B7-6383660699FB}"/>
          </ac:spMkLst>
        </pc:spChg>
        <pc:spChg chg="mod">
          <ac:chgData name="Christopher Potter" userId="24ad2ef8db5e8a45" providerId="LiveId" clId="{10AB9FE2-9012-46EF-B18A-C87D5526F6EE}" dt="2026-09-16T13:52:07.885" v="941" actId="6549"/>
          <ac:spMkLst>
            <pc:docMk/>
            <pc:sldMk cId="2495004864" sldId="282"/>
            <ac:spMk id="3" creationId="{9D9CB682-F073-3670-87F5-92535712CEB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Standard Form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16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DA273C3-13E8-DCAA-6AAE-1E808195E57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4400" dirty="0"/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DA273C3-13E8-DCAA-6AAE-1E808195E5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17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82E70-A2A5-ADE8-E968-8FC05E0F6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1976286-D017-C829-82D9-59AA5895465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4400" dirty="0"/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1976286-D017-C829-82D9-59AA589546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7EB2A90-0AEE-2784-18B9-303F3CDE6195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7EB2A90-0AEE-2784-18B9-303F3CDE61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156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1314A-760F-FFDD-BC37-7A75EDB0E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BE7DA54-1825-A354-0E5D-D057BD11582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4400" dirty="0"/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BE7DA54-1825-A354-0E5D-D057BD1158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E64FFD4-6841-D053-FB6B-C27E9A741C24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E64FFD4-6841-D053-FB6B-C27E9A741C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853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453D3-D84D-A140-39D0-872BB76EE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28BDAF8-C5D5-ABE1-0AC9-C981A284322C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sup>
                          </m:sSup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4400" dirty="0"/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28BDAF8-C5D5-ABE1-0AC9-C981A28432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52F2E1A-E5BE-D55E-27D3-331122D89B09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52F2E1A-E5BE-D55E-27D3-331122D89B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491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430DF-B6C4-8DE3-163C-5B87088CC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5D20091-76A1-DE70-F34F-0270EDD5E7A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2.8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sup>
                          </m:sSup>
                        </m:e>
                      </m:d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4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5D20091-76A1-DE70-F34F-0270EDD5E7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D09F737-99E1-E2F5-4097-BCF4A4E0444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1.4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D09F737-99E1-E2F5-4097-BCF4A4E044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24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51ED9-671B-77FB-8CCF-F7BE6A000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9AF6D38-F9DD-F49E-A356-B54C6F6D118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9.1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sup>
                          </m:sSup>
                        </m:e>
                      </m:d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4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9AF6D38-F9DD-F49E-A356-B54C6F6D11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BAC0623-1B02-7A61-3161-0D087409C8F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BAC0623-1B02-7A61-3161-0D087409C8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585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C8DB8-BF44-50BC-4F54-7F14A5F48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FD7BFD4-0C34-64C9-29AA-741D8B01E80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3.5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4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FD7BFD4-0C34-64C9-29AA-741D8B01E8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E69AB31-63FB-0AF4-F652-1C071C53D47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E69AB31-63FB-0AF4-F652-1C071C53D4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689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4310-ABC5-4AB5-AAEE-A92E847EF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CE411D9-2638-06EA-201F-97F3E778E90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</m:e>
                      </m: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2.1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4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CE411D9-2638-06EA-201F-97F3E778E9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21B2D47-98CB-F157-F92F-5D408BB2604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21B2D47-98CB-F157-F92F-5D408BB260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437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866CC-8548-3C8A-FDC1-DCAB7E661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C844E8C-9F63-AC9E-D7A5-2D5E5BC2D30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6.3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sup>
                          </m:sSup>
                        </m:e>
                      </m: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4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C844E8C-9F63-AC9E-D7A5-2D5E5BC2D3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7FED77D-E526-75CA-DAA7-7290A7AFD52F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2.1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7FED77D-E526-75CA-DAA7-7290A7AFD5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219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0C89E-86BC-538E-874F-34E88C2C8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67770E9-B691-2848-171C-784FDE0D9F53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6.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sup>
                          </m:sSup>
                        </m:e>
                      </m: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4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67770E9-B691-2848-171C-784FDE0D9F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6E67E16-64CC-39A3-0724-DC1DF9394AA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6E67E16-64CC-39A3-0724-DC1DF9394A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280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D4320-6151-FE60-76E0-ADF2761A3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B6C7E7B-2390-52CD-CC53-1336F4DC5E60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−8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4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B6C7E7B-2390-52CD-CC53-1336F4DC5E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28F7072-CAF6-378A-5D55-C1E9F7AAE39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28F7072-CAF6-378A-5D55-C1E9F7AAE3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519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2F5BA-BB00-9DBB-4420-23D0F4690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7073CD7-9AE0-EB4E-E6AD-A16DED47A1E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1.22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e>
                      </m: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4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7073CD7-9AE0-EB4E-E6AD-A16DED47A1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63D77ED-C550-8FDB-912D-5215C12C46A9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6.1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63D77ED-C550-8FDB-912D-5215C12C46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57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C70AB-4A16-5CC9-ACEA-541485588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96C286D-2A75-BC07-376B-6BFE0127D908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7.5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.5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4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96C286D-2A75-BC07-376B-6BFE0127D9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035C245-C3C7-8B2D-F403-562D9D75F8A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035C245-C3C7-8B2D-F403-562D9D75F8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658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9A719-D41D-F225-A8C4-A48733FE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D7AA786-56F7-8342-D5ED-41190F27D23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99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e>
                      </m: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4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D7AA786-56F7-8342-D5ED-41190F27D2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BAE4506-9490-4782-3F29-4F034FE3DC5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1.11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BAE4506-9490-4782-3F29-4F034FE3DC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124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9C5C0-D4FC-4F6E-04CD-DE4784890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FD12AD3-ED93-F970-8D51-8583CA139DC0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4.2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1.5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FD12AD3-ED93-F970-8D51-8583CA139D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92A92E3-4240-4FBE-BF9D-C96D64D382B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92A92E3-4240-4FBE-BF9D-C96D64D382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058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BA2C-D893-7A63-BC42-7D506747C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0954081-ADF7-221E-071D-4AE0F51ABC6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1.4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0954081-ADF7-221E-071D-4AE0F51ABC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DCE48CF-B8FB-FB9F-14D6-90E395091EC1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42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DCE48CF-B8FB-FB9F-14D6-90E395091E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363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CBE4A-A0BC-E1F4-8E87-546AD4BF1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40CD60A-94DC-AC8B-422B-4214E39F198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6.5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−11</m:t>
                              </m:r>
                            </m:sup>
                          </m:sSup>
                        </m:e>
                      </m:d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1.3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−15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40CD60A-94DC-AC8B-422B-4214E39F19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C34791E-45FE-AEFA-D137-DECA964BDF43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C34791E-45FE-AEFA-D137-DECA964BDF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999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F2E03-F437-FD06-5E42-622A5B4D7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B73B18E-EDC9-50CA-E0E4-9C99681E2079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1.2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B73B18E-EDC9-50CA-E0E4-9C99681E20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72D83BD-8F08-B250-1046-D9B93BD9489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6.2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72D83BD-8F08-B250-1046-D9B93BD948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241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4AA4D-4D01-583E-D21F-C4A15B549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A970BAA-E21E-1322-474E-35F3D391E37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A970BAA-E21E-1322-474E-35F3D391E3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E40E8D5-0D13-9B12-E69B-F84ECC9F51C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E40E8D5-0D13-9B12-E69B-F84ECC9F51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256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629C7-543E-5343-9060-1CDBA169B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26BF5C3-0FD7-0235-12B7-6383660699F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en-GB" sz="4800" dirty="0"/>
                  <a:t>Calculate</a:t>
                </a: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2.0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−7</m:t>
                              </m:r>
                            </m:sup>
                          </m:sSup>
                        </m:e>
                      </m:d>
                      <m:r>
                        <a:rPr lang="en-GB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26BF5C3-0FD7-0235-12B7-6383660699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D9CB682-F073-3670-87F5-92535712CEBD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D9CB682-F073-3670-87F5-92535712CE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500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316</TotalTime>
  <Words>255</Words>
  <Application>Microsoft Office PowerPoint</Application>
  <PresentationFormat>Widescreen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1_Office Theme</vt:lpstr>
      <vt:lpstr>Standard 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4</cp:revision>
  <dcterms:created xsi:type="dcterms:W3CDTF">2026-05-17T08:45:11Z</dcterms:created>
  <dcterms:modified xsi:type="dcterms:W3CDTF">2026-09-16T13:52:13Z</dcterms:modified>
</cp:coreProperties>
</file>