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3" r:id="rId3"/>
    <p:sldId id="271" r:id="rId4"/>
    <p:sldId id="268" r:id="rId5"/>
    <p:sldId id="264" r:id="rId6"/>
    <p:sldId id="265" r:id="rId7"/>
    <p:sldId id="269" r:id="rId8"/>
    <p:sldId id="283" r:id="rId9"/>
    <p:sldId id="267" r:id="rId10"/>
    <p:sldId id="266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undo custSel addSld delSld modSld sldOrd">
      <pc:chgData name="Christopher Potter" userId="24ad2ef8db5e8a45" providerId="LiveId" clId="{10AB9FE2-9012-46EF-B18A-C87D5526F6EE}" dt="2026-09-04T08:51:37.517" v="739"/>
      <pc:docMkLst>
        <pc:docMk/>
      </pc:docMkLst>
      <pc:sldChg chg="setBg">
        <pc:chgData name="Christopher Potter" userId="24ad2ef8db5e8a45" providerId="LiveId" clId="{10AB9FE2-9012-46EF-B18A-C87D5526F6EE}" dt="2026-09-04T08:51:37.517" v="739"/>
        <pc:sldMkLst>
          <pc:docMk/>
          <pc:sldMk cId="1083552615" sldId="262"/>
        </pc:sldMkLst>
      </pc:sldChg>
      <pc:sldChg chg="modSp mod">
        <pc:chgData name="Christopher Potter" userId="24ad2ef8db5e8a45" providerId="LiveId" clId="{10AB9FE2-9012-46EF-B18A-C87D5526F6EE}" dt="2026-09-03T13:58:59.410" v="41" actId="6549"/>
        <pc:sldMkLst>
          <pc:docMk/>
          <pc:sldMk cId="2091781012" sldId="263"/>
        </pc:sldMkLst>
        <pc:spChg chg="mod">
          <ac:chgData name="Christopher Potter" userId="24ad2ef8db5e8a45" providerId="LiveId" clId="{10AB9FE2-9012-46EF-B18A-C87D5526F6EE}" dt="2026-09-03T13:56:50.286" v="35" actId="403"/>
          <ac:spMkLst>
            <pc:docMk/>
            <pc:sldMk cId="2091781012" sldId="263"/>
            <ac:spMk id="2" creationId="{3DA273C3-13E8-DCAA-6AAE-1E808195E57B}"/>
          </ac:spMkLst>
        </pc:spChg>
        <pc:spChg chg="mod">
          <ac:chgData name="Christopher Potter" userId="24ad2ef8db5e8a45" providerId="LiveId" clId="{10AB9FE2-9012-46EF-B18A-C87D5526F6EE}" dt="2026-09-03T13:58:59.410" v="41" actId="6549"/>
          <ac:spMkLst>
            <pc:docMk/>
            <pc:sldMk cId="2091781012" sldId="263"/>
            <ac:spMk id="3" creationId="{59C67E23-B462-870D-6D4B-7F8B0A059A0A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1088012154" sldId="264"/>
        </pc:sldMkLst>
      </pc:sldChg>
      <pc:sldChg chg="modSp add mod">
        <pc:chgData name="Christopher Potter" userId="24ad2ef8db5e8a45" providerId="LiveId" clId="{10AB9FE2-9012-46EF-B18A-C87D5526F6EE}" dt="2026-09-04T08:21:53.470" v="127" actId="6549"/>
        <pc:sldMkLst>
          <pc:docMk/>
          <pc:sldMk cId="2900328488" sldId="264"/>
        </pc:sldMkLst>
        <pc:spChg chg="mod">
          <ac:chgData name="Christopher Potter" userId="24ad2ef8db5e8a45" providerId="LiveId" clId="{10AB9FE2-9012-46EF-B18A-C87D5526F6EE}" dt="2026-09-04T08:21:47.338" v="123" actId="6549"/>
          <ac:spMkLst>
            <pc:docMk/>
            <pc:sldMk cId="2900328488" sldId="264"/>
            <ac:spMk id="2" creationId="{C8ABEA05-FF23-8CCE-2BBC-4A73C662E1DC}"/>
          </ac:spMkLst>
        </pc:spChg>
        <pc:spChg chg="mod">
          <ac:chgData name="Christopher Potter" userId="24ad2ef8db5e8a45" providerId="LiveId" clId="{10AB9FE2-9012-46EF-B18A-C87D5526F6EE}" dt="2026-09-04T08:21:53.470" v="127" actId="6549"/>
          <ac:spMkLst>
            <pc:docMk/>
            <pc:sldMk cId="2900328488" sldId="264"/>
            <ac:spMk id="3" creationId="{46FA821C-0AE2-59D3-DC70-6B2770315440}"/>
          </ac:spMkLst>
        </pc:spChg>
      </pc:sldChg>
      <pc:sldChg chg="modSp add mod">
        <pc:chgData name="Christopher Potter" userId="24ad2ef8db5e8a45" providerId="LiveId" clId="{10AB9FE2-9012-46EF-B18A-C87D5526F6EE}" dt="2026-09-04T08:23:26.279" v="141" actId="6549"/>
        <pc:sldMkLst>
          <pc:docMk/>
          <pc:sldMk cId="539838319" sldId="265"/>
        </pc:sldMkLst>
        <pc:spChg chg="mod">
          <ac:chgData name="Christopher Potter" userId="24ad2ef8db5e8a45" providerId="LiveId" clId="{10AB9FE2-9012-46EF-B18A-C87D5526F6EE}" dt="2026-09-04T08:23:22.592" v="137" actId="20577"/>
          <ac:spMkLst>
            <pc:docMk/>
            <pc:sldMk cId="539838319" sldId="265"/>
            <ac:spMk id="2" creationId="{60AE664E-A362-B28D-61A8-5FD1E947E539}"/>
          </ac:spMkLst>
        </pc:spChg>
        <pc:spChg chg="mod">
          <ac:chgData name="Christopher Potter" userId="24ad2ef8db5e8a45" providerId="LiveId" clId="{10AB9FE2-9012-46EF-B18A-C87D5526F6EE}" dt="2026-09-04T08:23:26.279" v="141" actId="6549"/>
          <ac:spMkLst>
            <pc:docMk/>
            <pc:sldMk cId="539838319" sldId="265"/>
            <ac:spMk id="3" creationId="{69643F00-1C8A-9D97-E603-DF99308C4C40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3577859575" sldId="265"/>
        </pc:sldMkLst>
      </pc:sldChg>
      <pc:sldChg chg="modSp add mod ord">
        <pc:chgData name="Christopher Potter" userId="24ad2ef8db5e8a45" providerId="LiveId" clId="{10AB9FE2-9012-46EF-B18A-C87D5526F6EE}" dt="2026-09-04T08:25:39.798" v="174" actId="20577"/>
        <pc:sldMkLst>
          <pc:docMk/>
          <pc:sldMk cId="302734990" sldId="266"/>
        </pc:sldMkLst>
        <pc:spChg chg="mod">
          <ac:chgData name="Christopher Potter" userId="24ad2ef8db5e8a45" providerId="LiveId" clId="{10AB9FE2-9012-46EF-B18A-C87D5526F6EE}" dt="2026-09-04T08:25:39.798" v="174" actId="20577"/>
          <ac:spMkLst>
            <pc:docMk/>
            <pc:sldMk cId="302734990" sldId="266"/>
            <ac:spMk id="2" creationId="{CE0416E2-C285-A865-824F-275FCBA3690A}"/>
          </ac:spMkLst>
        </pc:spChg>
        <pc:spChg chg="mod">
          <ac:chgData name="Christopher Potter" userId="24ad2ef8db5e8a45" providerId="LiveId" clId="{10AB9FE2-9012-46EF-B18A-C87D5526F6EE}" dt="2026-09-04T08:24:05.569" v="161" actId="6549"/>
          <ac:spMkLst>
            <pc:docMk/>
            <pc:sldMk cId="302734990" sldId="266"/>
            <ac:spMk id="3" creationId="{AE543626-9307-E056-B62F-F9E6B244BF46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1268200409" sldId="266"/>
        </pc:sldMkLst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1560800590" sldId="267"/>
        </pc:sldMkLst>
      </pc:sldChg>
      <pc:sldChg chg="modSp add mod">
        <pc:chgData name="Christopher Potter" userId="24ad2ef8db5e8a45" providerId="LiveId" clId="{10AB9FE2-9012-46EF-B18A-C87D5526F6EE}" dt="2026-09-04T08:24:33.128" v="168" actId="6549"/>
        <pc:sldMkLst>
          <pc:docMk/>
          <pc:sldMk cId="3059223731" sldId="267"/>
        </pc:sldMkLst>
        <pc:spChg chg="mod">
          <ac:chgData name="Christopher Potter" userId="24ad2ef8db5e8a45" providerId="LiveId" clId="{10AB9FE2-9012-46EF-B18A-C87D5526F6EE}" dt="2026-09-04T08:24:29.341" v="166" actId="6549"/>
          <ac:spMkLst>
            <pc:docMk/>
            <pc:sldMk cId="3059223731" sldId="267"/>
            <ac:spMk id="2" creationId="{7D04C895-7286-129B-46EB-0126AE84C233}"/>
          </ac:spMkLst>
        </pc:spChg>
        <pc:spChg chg="mod">
          <ac:chgData name="Christopher Potter" userId="24ad2ef8db5e8a45" providerId="LiveId" clId="{10AB9FE2-9012-46EF-B18A-C87D5526F6EE}" dt="2026-09-04T08:24:33.128" v="168" actId="6549"/>
          <ac:spMkLst>
            <pc:docMk/>
            <pc:sldMk cId="3059223731" sldId="267"/>
            <ac:spMk id="3" creationId="{D2325EEA-2B51-5B7B-D375-0ECECC3536A5}"/>
          </ac:spMkLst>
        </pc:spChg>
      </pc:sldChg>
      <pc:sldChg chg="modSp add mod ord">
        <pc:chgData name="Christopher Potter" userId="24ad2ef8db5e8a45" providerId="LiveId" clId="{10AB9FE2-9012-46EF-B18A-C87D5526F6EE}" dt="2026-09-04T08:21:30.626" v="114" actId="6549"/>
        <pc:sldMkLst>
          <pc:docMk/>
          <pc:sldMk cId="146667537" sldId="268"/>
        </pc:sldMkLst>
        <pc:spChg chg="mod">
          <ac:chgData name="Christopher Potter" userId="24ad2ef8db5e8a45" providerId="LiveId" clId="{10AB9FE2-9012-46EF-B18A-C87D5526F6EE}" dt="2026-09-04T08:21:25.988" v="109" actId="6549"/>
          <ac:spMkLst>
            <pc:docMk/>
            <pc:sldMk cId="146667537" sldId="268"/>
            <ac:spMk id="2" creationId="{DC1563C7-01E9-CE3E-BAD6-0F44F2EAC8A6}"/>
          </ac:spMkLst>
        </pc:spChg>
        <pc:spChg chg="mod">
          <ac:chgData name="Christopher Potter" userId="24ad2ef8db5e8a45" providerId="LiveId" clId="{10AB9FE2-9012-46EF-B18A-C87D5526F6EE}" dt="2026-09-04T08:21:30.626" v="114" actId="6549"/>
          <ac:spMkLst>
            <pc:docMk/>
            <pc:sldMk cId="146667537" sldId="268"/>
            <ac:spMk id="3" creationId="{8121F09F-9919-51CB-E658-B61BE7AC6E37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1525889819" sldId="268"/>
        </pc:sldMkLst>
      </pc:sldChg>
      <pc:sldChg chg="modSp add mod ord">
        <pc:chgData name="Christopher Potter" userId="24ad2ef8db5e8a45" providerId="LiveId" clId="{10AB9FE2-9012-46EF-B18A-C87D5526F6EE}" dt="2026-09-04T08:33:23.217" v="342"/>
        <pc:sldMkLst>
          <pc:docMk/>
          <pc:sldMk cId="130504757" sldId="269"/>
        </pc:sldMkLst>
        <pc:spChg chg="mod">
          <ac:chgData name="Christopher Potter" userId="24ad2ef8db5e8a45" providerId="LiveId" clId="{10AB9FE2-9012-46EF-B18A-C87D5526F6EE}" dt="2026-09-04T08:23:34.649" v="143" actId="20577"/>
          <ac:spMkLst>
            <pc:docMk/>
            <pc:sldMk cId="130504757" sldId="269"/>
            <ac:spMk id="2" creationId="{6981B86C-B287-5C3D-03A5-F093FBE567A6}"/>
          </ac:spMkLst>
        </pc:spChg>
        <pc:spChg chg="mod">
          <ac:chgData name="Christopher Potter" userId="24ad2ef8db5e8a45" providerId="LiveId" clId="{10AB9FE2-9012-46EF-B18A-C87D5526F6EE}" dt="2026-09-04T08:23:38.548" v="145" actId="20577"/>
          <ac:spMkLst>
            <pc:docMk/>
            <pc:sldMk cId="130504757" sldId="269"/>
            <ac:spMk id="3" creationId="{A7DFA4BB-2432-1C16-9496-F06BDC772DB0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697481944" sldId="269"/>
        </pc:sldMkLst>
      </pc:sldChg>
      <pc:sldChg chg="modSp add mod">
        <pc:chgData name="Christopher Potter" userId="24ad2ef8db5e8a45" providerId="LiveId" clId="{10AB9FE2-9012-46EF-B18A-C87D5526F6EE}" dt="2026-09-04T08:26:21.615" v="190" actId="6549"/>
        <pc:sldMkLst>
          <pc:docMk/>
          <pc:sldMk cId="1549896298" sldId="270"/>
        </pc:sldMkLst>
        <pc:spChg chg="mod">
          <ac:chgData name="Christopher Potter" userId="24ad2ef8db5e8a45" providerId="LiveId" clId="{10AB9FE2-9012-46EF-B18A-C87D5526F6EE}" dt="2026-09-04T08:26:17.217" v="184" actId="20577"/>
          <ac:spMkLst>
            <pc:docMk/>
            <pc:sldMk cId="1549896298" sldId="270"/>
            <ac:spMk id="2" creationId="{D384EA1C-CC07-9056-A412-40C9AB60C18C}"/>
          </ac:spMkLst>
        </pc:spChg>
        <pc:spChg chg="mod">
          <ac:chgData name="Christopher Potter" userId="24ad2ef8db5e8a45" providerId="LiveId" clId="{10AB9FE2-9012-46EF-B18A-C87D5526F6EE}" dt="2026-09-04T08:26:21.615" v="190" actId="6549"/>
          <ac:spMkLst>
            <pc:docMk/>
            <pc:sldMk cId="1549896298" sldId="270"/>
            <ac:spMk id="3" creationId="{8FDEC66D-D3DB-6F6B-55CF-B22C1D15F21C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4140072177" sldId="270"/>
        </pc:sldMkLst>
      </pc:sldChg>
      <pc:sldChg chg="modSp add mod ord">
        <pc:chgData name="Christopher Potter" userId="24ad2ef8db5e8a45" providerId="LiveId" clId="{10AB9FE2-9012-46EF-B18A-C87D5526F6EE}" dt="2026-09-04T08:33:06.188" v="336"/>
        <pc:sldMkLst>
          <pc:docMk/>
          <pc:sldMk cId="357352478" sldId="271"/>
        </pc:sldMkLst>
        <pc:spChg chg="mod">
          <ac:chgData name="Christopher Potter" userId="24ad2ef8db5e8a45" providerId="LiveId" clId="{10AB9FE2-9012-46EF-B18A-C87D5526F6EE}" dt="2026-09-04T08:30:25.015" v="309" actId="6549"/>
          <ac:spMkLst>
            <pc:docMk/>
            <pc:sldMk cId="357352478" sldId="271"/>
            <ac:spMk id="2" creationId="{966A339B-F6B5-C8BF-D2D9-6685AF50C0B3}"/>
          </ac:spMkLst>
        </pc:spChg>
        <pc:spChg chg="mod">
          <ac:chgData name="Christopher Potter" userId="24ad2ef8db5e8a45" providerId="LiveId" clId="{10AB9FE2-9012-46EF-B18A-C87D5526F6EE}" dt="2026-09-04T08:31:59.979" v="316" actId="6549"/>
          <ac:spMkLst>
            <pc:docMk/>
            <pc:sldMk cId="357352478" sldId="271"/>
            <ac:spMk id="3" creationId="{97E3F6B2-03DD-26DF-24C5-596C89BCFABF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1802515453" sldId="271"/>
        </pc:sldMkLst>
      </pc:sldChg>
      <pc:sldChg chg="modSp add mod">
        <pc:chgData name="Christopher Potter" userId="24ad2ef8db5e8a45" providerId="LiveId" clId="{10AB9FE2-9012-46EF-B18A-C87D5526F6EE}" dt="2026-09-04T08:34:54.219" v="411" actId="6549"/>
        <pc:sldMkLst>
          <pc:docMk/>
          <pc:sldMk cId="608850149" sldId="272"/>
        </pc:sldMkLst>
        <pc:spChg chg="mod">
          <ac:chgData name="Christopher Potter" userId="24ad2ef8db5e8a45" providerId="LiveId" clId="{10AB9FE2-9012-46EF-B18A-C87D5526F6EE}" dt="2026-09-04T08:34:49.161" v="405" actId="20577"/>
          <ac:spMkLst>
            <pc:docMk/>
            <pc:sldMk cId="608850149" sldId="272"/>
            <ac:spMk id="2" creationId="{B5729705-831E-C6E0-B8A9-FBA8E508AB76}"/>
          </ac:spMkLst>
        </pc:spChg>
        <pc:spChg chg="mod">
          <ac:chgData name="Christopher Potter" userId="24ad2ef8db5e8a45" providerId="LiveId" clId="{10AB9FE2-9012-46EF-B18A-C87D5526F6EE}" dt="2026-09-04T08:34:54.219" v="411" actId="6549"/>
          <ac:spMkLst>
            <pc:docMk/>
            <pc:sldMk cId="608850149" sldId="272"/>
            <ac:spMk id="3" creationId="{11C54E89-C818-425B-F8C8-5B29E19EF06D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1603862427" sldId="272"/>
        </pc:sldMkLst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2730310665" sldId="273"/>
        </pc:sldMkLst>
      </pc:sldChg>
      <pc:sldChg chg="modSp add mod">
        <pc:chgData name="Christopher Potter" userId="24ad2ef8db5e8a45" providerId="LiveId" clId="{10AB9FE2-9012-46EF-B18A-C87D5526F6EE}" dt="2026-09-04T08:35:15.328" v="421" actId="6549"/>
        <pc:sldMkLst>
          <pc:docMk/>
          <pc:sldMk cId="3064987174" sldId="273"/>
        </pc:sldMkLst>
        <pc:spChg chg="mod">
          <ac:chgData name="Christopher Potter" userId="24ad2ef8db5e8a45" providerId="LiveId" clId="{10AB9FE2-9012-46EF-B18A-C87D5526F6EE}" dt="2026-09-04T08:35:09.259" v="416" actId="20577"/>
          <ac:spMkLst>
            <pc:docMk/>
            <pc:sldMk cId="3064987174" sldId="273"/>
            <ac:spMk id="2" creationId="{1B5694F2-FF7E-58F8-DDAC-8AC22206CDC7}"/>
          </ac:spMkLst>
        </pc:spChg>
        <pc:spChg chg="mod">
          <ac:chgData name="Christopher Potter" userId="24ad2ef8db5e8a45" providerId="LiveId" clId="{10AB9FE2-9012-46EF-B18A-C87D5526F6EE}" dt="2026-09-04T08:35:15.328" v="421" actId="6549"/>
          <ac:spMkLst>
            <pc:docMk/>
            <pc:sldMk cId="3064987174" sldId="273"/>
            <ac:spMk id="3" creationId="{7D9B4759-E181-6B53-8A23-8D92C27C89B3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1178645348" sldId="274"/>
        </pc:sldMkLst>
      </pc:sldChg>
      <pc:sldChg chg="modSp add mod">
        <pc:chgData name="Christopher Potter" userId="24ad2ef8db5e8a45" providerId="LiveId" clId="{10AB9FE2-9012-46EF-B18A-C87D5526F6EE}" dt="2026-09-04T08:35:46.121" v="436" actId="6549"/>
        <pc:sldMkLst>
          <pc:docMk/>
          <pc:sldMk cId="1943657985" sldId="274"/>
        </pc:sldMkLst>
        <pc:spChg chg="mod">
          <ac:chgData name="Christopher Potter" userId="24ad2ef8db5e8a45" providerId="LiveId" clId="{10AB9FE2-9012-46EF-B18A-C87D5526F6EE}" dt="2026-09-04T08:35:37.600" v="430" actId="114"/>
          <ac:spMkLst>
            <pc:docMk/>
            <pc:sldMk cId="1943657985" sldId="274"/>
            <ac:spMk id="2" creationId="{0D556CB4-5321-D053-2F2D-14DDE369F411}"/>
          </ac:spMkLst>
        </pc:spChg>
        <pc:spChg chg="mod">
          <ac:chgData name="Christopher Potter" userId="24ad2ef8db5e8a45" providerId="LiveId" clId="{10AB9FE2-9012-46EF-B18A-C87D5526F6EE}" dt="2026-09-04T08:35:46.121" v="436" actId="6549"/>
          <ac:spMkLst>
            <pc:docMk/>
            <pc:sldMk cId="1943657985" sldId="274"/>
            <ac:spMk id="3" creationId="{CD3AF041-D5B0-4604-55ED-9E609B62E8A1}"/>
          </ac:spMkLst>
        </pc:spChg>
      </pc:sldChg>
      <pc:sldChg chg="modSp add mod">
        <pc:chgData name="Christopher Potter" userId="24ad2ef8db5e8a45" providerId="LiveId" clId="{10AB9FE2-9012-46EF-B18A-C87D5526F6EE}" dt="2026-09-04T08:42:54.968" v="458" actId="20577"/>
        <pc:sldMkLst>
          <pc:docMk/>
          <pc:sldMk cId="1804252112" sldId="275"/>
        </pc:sldMkLst>
        <pc:spChg chg="mod">
          <ac:chgData name="Christopher Potter" userId="24ad2ef8db5e8a45" providerId="LiveId" clId="{10AB9FE2-9012-46EF-B18A-C87D5526F6EE}" dt="2026-09-04T08:42:37.456" v="453" actId="20577"/>
          <ac:spMkLst>
            <pc:docMk/>
            <pc:sldMk cId="1804252112" sldId="275"/>
            <ac:spMk id="2" creationId="{D753D2B2-D923-DDFF-15B9-A915A9A72EFD}"/>
          </ac:spMkLst>
        </pc:spChg>
        <pc:spChg chg="mod">
          <ac:chgData name="Christopher Potter" userId="24ad2ef8db5e8a45" providerId="LiveId" clId="{10AB9FE2-9012-46EF-B18A-C87D5526F6EE}" dt="2026-09-04T08:42:54.968" v="458" actId="20577"/>
          <ac:spMkLst>
            <pc:docMk/>
            <pc:sldMk cId="1804252112" sldId="275"/>
            <ac:spMk id="3" creationId="{58368796-86E4-FCEA-D0D5-361424D943E3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4180489934" sldId="275"/>
        </pc:sldMkLst>
      </pc:sldChg>
      <pc:sldChg chg="modSp add mod">
        <pc:chgData name="Christopher Potter" userId="24ad2ef8db5e8a45" providerId="LiveId" clId="{10AB9FE2-9012-46EF-B18A-C87D5526F6EE}" dt="2026-09-04T08:45:51.219" v="476" actId="6549"/>
        <pc:sldMkLst>
          <pc:docMk/>
          <pc:sldMk cId="2861635893" sldId="276"/>
        </pc:sldMkLst>
        <pc:spChg chg="mod">
          <ac:chgData name="Christopher Potter" userId="24ad2ef8db5e8a45" providerId="LiveId" clId="{10AB9FE2-9012-46EF-B18A-C87D5526F6EE}" dt="2026-09-04T08:45:51.219" v="476" actId="6549"/>
          <ac:spMkLst>
            <pc:docMk/>
            <pc:sldMk cId="2861635893" sldId="276"/>
            <ac:spMk id="2" creationId="{2FC5A177-74B4-F462-1290-433880956A4E}"/>
          </ac:spMkLst>
        </pc:spChg>
        <pc:spChg chg="mod">
          <ac:chgData name="Christopher Potter" userId="24ad2ef8db5e8a45" providerId="LiveId" clId="{10AB9FE2-9012-46EF-B18A-C87D5526F6EE}" dt="2026-09-04T08:45:41.207" v="467" actId="6549"/>
          <ac:spMkLst>
            <pc:docMk/>
            <pc:sldMk cId="2861635893" sldId="276"/>
            <ac:spMk id="3" creationId="{48644874-1667-CA90-19EC-8FC9554E70F5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3859772999" sldId="276"/>
        </pc:sldMkLst>
      </pc:sldChg>
      <pc:sldChg chg="modSp add mod">
        <pc:chgData name="Christopher Potter" userId="24ad2ef8db5e8a45" providerId="LiveId" clId="{10AB9FE2-9012-46EF-B18A-C87D5526F6EE}" dt="2026-09-04T08:46:56.727" v="535" actId="20577"/>
        <pc:sldMkLst>
          <pc:docMk/>
          <pc:sldMk cId="1182750836" sldId="277"/>
        </pc:sldMkLst>
        <pc:spChg chg="mod">
          <ac:chgData name="Christopher Potter" userId="24ad2ef8db5e8a45" providerId="LiveId" clId="{10AB9FE2-9012-46EF-B18A-C87D5526F6EE}" dt="2026-09-04T08:46:52.447" v="533" actId="20577"/>
          <ac:spMkLst>
            <pc:docMk/>
            <pc:sldMk cId="1182750836" sldId="277"/>
            <ac:spMk id="2" creationId="{4586CAB6-C656-6CBD-DCA8-9AC2BB563F24}"/>
          </ac:spMkLst>
        </pc:spChg>
        <pc:spChg chg="mod">
          <ac:chgData name="Christopher Potter" userId="24ad2ef8db5e8a45" providerId="LiveId" clId="{10AB9FE2-9012-46EF-B18A-C87D5526F6EE}" dt="2026-09-04T08:46:56.727" v="535" actId="20577"/>
          <ac:spMkLst>
            <pc:docMk/>
            <pc:sldMk cId="1182750836" sldId="277"/>
            <ac:spMk id="3" creationId="{1D7F226B-15EA-0B09-2D89-7BAC45992DD3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1776916936" sldId="277"/>
        </pc:sldMkLst>
      </pc:sldChg>
      <pc:sldChg chg="modSp add mod">
        <pc:chgData name="Christopher Potter" userId="24ad2ef8db5e8a45" providerId="LiveId" clId="{10AB9FE2-9012-46EF-B18A-C87D5526F6EE}" dt="2026-09-04T08:48:26.827" v="608" actId="403"/>
        <pc:sldMkLst>
          <pc:docMk/>
          <pc:sldMk cId="1832268800" sldId="278"/>
        </pc:sldMkLst>
        <pc:spChg chg="mod">
          <ac:chgData name="Christopher Potter" userId="24ad2ef8db5e8a45" providerId="LiveId" clId="{10AB9FE2-9012-46EF-B18A-C87D5526F6EE}" dt="2026-09-04T08:48:26.827" v="608" actId="403"/>
          <ac:spMkLst>
            <pc:docMk/>
            <pc:sldMk cId="1832268800" sldId="278"/>
            <ac:spMk id="2" creationId="{F5AA5F55-28F3-005C-DD30-FFBA20B4174D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2906885714" sldId="278"/>
        </pc:sldMkLst>
      </pc:sldChg>
      <pc:sldChg chg="modSp add mod">
        <pc:chgData name="Christopher Potter" userId="24ad2ef8db5e8a45" providerId="LiveId" clId="{10AB9FE2-9012-46EF-B18A-C87D5526F6EE}" dt="2026-09-04T08:49:53.909" v="682" actId="6549"/>
        <pc:sldMkLst>
          <pc:docMk/>
          <pc:sldMk cId="757858132" sldId="279"/>
        </pc:sldMkLst>
        <pc:spChg chg="mod">
          <ac:chgData name="Christopher Potter" userId="24ad2ef8db5e8a45" providerId="LiveId" clId="{10AB9FE2-9012-46EF-B18A-C87D5526F6EE}" dt="2026-09-04T08:49:49.224" v="672" actId="6549"/>
          <ac:spMkLst>
            <pc:docMk/>
            <pc:sldMk cId="757858132" sldId="279"/>
            <ac:spMk id="2" creationId="{F57600CA-A470-0CCA-98E0-78823A319E10}"/>
          </ac:spMkLst>
        </pc:spChg>
        <pc:spChg chg="mod">
          <ac:chgData name="Christopher Potter" userId="24ad2ef8db5e8a45" providerId="LiveId" clId="{10AB9FE2-9012-46EF-B18A-C87D5526F6EE}" dt="2026-09-04T08:49:53.909" v="682" actId="6549"/>
          <ac:spMkLst>
            <pc:docMk/>
            <pc:sldMk cId="757858132" sldId="279"/>
            <ac:spMk id="3" creationId="{27AC2EDB-4F5E-9862-443B-8ECD024849C6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3396783068" sldId="279"/>
        </pc:sldMkLst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3181530900" sldId="280"/>
        </pc:sldMkLst>
      </pc:sldChg>
      <pc:sldChg chg="modSp add mod">
        <pc:chgData name="Christopher Potter" userId="24ad2ef8db5e8a45" providerId="LiveId" clId="{10AB9FE2-9012-46EF-B18A-C87D5526F6EE}" dt="2026-09-04T08:50:12.336" v="693" actId="20577"/>
        <pc:sldMkLst>
          <pc:docMk/>
          <pc:sldMk cId="3476985162" sldId="280"/>
        </pc:sldMkLst>
        <pc:spChg chg="mod">
          <ac:chgData name="Christopher Potter" userId="24ad2ef8db5e8a45" providerId="LiveId" clId="{10AB9FE2-9012-46EF-B18A-C87D5526F6EE}" dt="2026-09-04T08:50:06.321" v="687" actId="20577"/>
          <ac:spMkLst>
            <pc:docMk/>
            <pc:sldMk cId="3476985162" sldId="280"/>
            <ac:spMk id="2" creationId="{F36C6D99-6BA5-39E1-C708-10CEB3D568C6}"/>
          </ac:spMkLst>
        </pc:spChg>
        <pc:spChg chg="mod">
          <ac:chgData name="Christopher Potter" userId="24ad2ef8db5e8a45" providerId="LiveId" clId="{10AB9FE2-9012-46EF-B18A-C87D5526F6EE}" dt="2026-09-04T08:50:12.336" v="693" actId="20577"/>
          <ac:spMkLst>
            <pc:docMk/>
            <pc:sldMk cId="3476985162" sldId="280"/>
            <ac:spMk id="3" creationId="{175BE31E-E19A-EE00-97F3-BE87A32629BA}"/>
          </ac:spMkLst>
        </pc:spChg>
      </pc:sldChg>
      <pc:sldChg chg="modSp add mod">
        <pc:chgData name="Christopher Potter" userId="24ad2ef8db5e8a45" providerId="LiveId" clId="{10AB9FE2-9012-46EF-B18A-C87D5526F6EE}" dt="2026-09-04T08:51:27.867" v="738" actId="6549"/>
        <pc:sldMkLst>
          <pc:docMk/>
          <pc:sldMk cId="2188774927" sldId="281"/>
        </pc:sldMkLst>
        <pc:spChg chg="mod">
          <ac:chgData name="Christopher Potter" userId="24ad2ef8db5e8a45" providerId="LiveId" clId="{10AB9FE2-9012-46EF-B18A-C87D5526F6EE}" dt="2026-09-04T08:51:14.497" v="729" actId="12"/>
          <ac:spMkLst>
            <pc:docMk/>
            <pc:sldMk cId="2188774927" sldId="281"/>
            <ac:spMk id="2" creationId="{81DBA410-024A-CB29-C33E-8630380D8F7F}"/>
          </ac:spMkLst>
        </pc:spChg>
        <pc:spChg chg="mod">
          <ac:chgData name="Christopher Potter" userId="24ad2ef8db5e8a45" providerId="LiveId" clId="{10AB9FE2-9012-46EF-B18A-C87D5526F6EE}" dt="2026-09-04T08:51:27.867" v="738" actId="6549"/>
          <ac:spMkLst>
            <pc:docMk/>
            <pc:sldMk cId="2188774927" sldId="281"/>
            <ac:spMk id="3" creationId="{BC9BD62B-8041-273F-C8A1-60809C1CF145}"/>
          </ac:spMkLst>
        </pc:spChg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2348470181" sldId="281"/>
        </pc:sldMkLst>
      </pc:sldChg>
      <pc:sldChg chg="add del">
        <pc:chgData name="Christopher Potter" userId="24ad2ef8db5e8a45" providerId="LiveId" clId="{10AB9FE2-9012-46EF-B18A-C87D5526F6EE}" dt="2026-09-04T08:46:03.982" v="477" actId="47"/>
        <pc:sldMkLst>
          <pc:docMk/>
          <pc:sldMk cId="1454033693" sldId="282"/>
        </pc:sldMkLst>
      </pc:sldChg>
      <pc:sldChg chg="del">
        <pc:chgData name="Christopher Potter" userId="24ad2ef8db5e8a45" providerId="LiveId" clId="{10AB9FE2-9012-46EF-B18A-C87D5526F6EE}" dt="2026-09-03T13:48:30.427" v="0" actId="47"/>
        <pc:sldMkLst>
          <pc:docMk/>
          <pc:sldMk cId="2241247652" sldId="282"/>
        </pc:sldMkLst>
      </pc:sldChg>
      <pc:sldChg chg="modSp add mod ord">
        <pc:chgData name="Christopher Potter" userId="24ad2ef8db5e8a45" providerId="LiveId" clId="{10AB9FE2-9012-46EF-B18A-C87D5526F6EE}" dt="2026-09-04T08:33:19.027" v="340"/>
        <pc:sldMkLst>
          <pc:docMk/>
          <pc:sldMk cId="2126020731" sldId="283"/>
        </pc:sldMkLst>
        <pc:spChg chg="mod">
          <ac:chgData name="Christopher Potter" userId="24ad2ef8db5e8a45" providerId="LiveId" clId="{10AB9FE2-9012-46EF-B18A-C87D5526F6EE}" dt="2026-09-04T08:32:52.050" v="323" actId="403"/>
          <ac:spMkLst>
            <pc:docMk/>
            <pc:sldMk cId="2126020731" sldId="283"/>
            <ac:spMk id="2" creationId="{878877D7-CEC5-856E-8864-9A5B5BAC368D}"/>
          </ac:spMkLst>
        </pc:spChg>
        <pc:spChg chg="mod">
          <ac:chgData name="Christopher Potter" userId="24ad2ef8db5e8a45" providerId="LiveId" clId="{10AB9FE2-9012-46EF-B18A-C87D5526F6EE}" dt="2026-09-04T08:32:59.612" v="334" actId="6549"/>
          <ac:spMkLst>
            <pc:docMk/>
            <pc:sldMk cId="2126020731" sldId="283"/>
            <ac:spMk id="3" creationId="{146CBAC7-3AD3-F40C-353D-642363B5E7D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Ratio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04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273C3-13E8-DCAA-6AAE-1E808195E57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Simplify the ratio</a:t>
            </a:r>
          </a:p>
          <a:p>
            <a:pPr algn="ctr"/>
            <a:r>
              <a:rPr lang="en-GB" sz="6600" dirty="0"/>
              <a:t>4 :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:3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17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029DE-B9A0-E74B-B9E3-D6098C3F9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6A339B-F6B5-C8BF-D2D9-6685AF50C0B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b="1" dirty="0"/>
              <a:t>True or false:</a:t>
            </a:r>
          </a:p>
          <a:p>
            <a:r>
              <a:rPr lang="en-GB" sz="4400" dirty="0"/>
              <a:t>Dividing is the only way to simplify ratios.</a:t>
            </a:r>
          </a:p>
        </p:txBody>
      </p:sp>
      <p:sp>
        <p:nvSpPr>
          <p:cNvPr id="3" name="Rounded Rectangle 5">
            <a:hlinkClick r:id="" action="ppaction://noaction"/>
            <a:extLst>
              <a:ext uri="{FF2B5EF4-FFF2-40B4-BE49-F238E27FC236}">
                <a16:creationId xmlns:a16="http://schemas.microsoft.com/office/drawing/2014/main" id="{97E3F6B2-03DD-26DF-24C5-596C89BCFABF}"/>
              </a:ext>
            </a:extLst>
          </p:cNvPr>
          <p:cNvSpPr/>
          <p:nvPr/>
        </p:nvSpPr>
        <p:spPr>
          <a:xfrm>
            <a:off x="2040878" y="5133784"/>
            <a:ext cx="5845216" cy="15621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6000" b="0" dirty="0">
                <a:solidFill>
                  <a:srgbClr val="FF0000"/>
                </a:solidFill>
              </a:rPr>
              <a:t>False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5735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E183C-4A7F-876F-A165-0C05D4C07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1563C7-01E9-CE3E-BAD6-0F44F2EAC8A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the ratio in its simplest form</a:t>
            </a:r>
          </a:p>
          <a:p>
            <a:pPr algn="ctr"/>
            <a:r>
              <a:rPr lang="en-GB" sz="6600" dirty="0"/>
              <a:t>20 : 55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121F09F-9919-51CB-E658-B61BE7AC6E3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121F09F-9919-51CB-E658-B61BE7AC6E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66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769E5-F7EC-50E9-ABA1-43CCF094A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ABEA05-FF23-8CCE-2BBC-4A73C662E1D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Simplify the ratio</a:t>
            </a:r>
          </a:p>
          <a:p>
            <a:pPr algn="ctr"/>
            <a:r>
              <a:rPr lang="en-GB" sz="6600" dirty="0"/>
              <a:t>6 : 24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6FA821C-0AE2-59D3-DC70-6B277031544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6FA821C-0AE2-59D3-DC70-6B27703154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032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D9A35-5435-61D4-315B-CF42F7CE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AE664E-A362-B28D-61A8-5FD1E947E53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Simplify the ratio</a:t>
            </a:r>
          </a:p>
          <a:p>
            <a:pPr algn="ctr"/>
            <a:r>
              <a:rPr lang="en-GB" sz="6600" dirty="0"/>
              <a:t>48 : 32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9643F00-1C8A-9D97-E603-DF99308C4C4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9643F00-1C8A-9D97-E603-DF99308C4C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983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2457D-8EF5-35CC-B7F3-3F6D0E22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81B86C-B287-5C3D-03A5-F093FBE567A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the ratio in its simplest form</a:t>
            </a:r>
          </a:p>
          <a:p>
            <a:pPr algn="ctr"/>
            <a:r>
              <a:rPr lang="en-GB" sz="6600" dirty="0"/>
              <a:t>48 : 36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7DFA4BB-2432-1C16-9496-F06BDC772DB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:3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7DFA4BB-2432-1C16-9496-F06BDC772D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50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D27D5-5928-7451-CD0C-F0D1382EF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8877D7-CEC5-856E-8864-9A5B5BAC368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b="1" dirty="0"/>
              <a:t>True or false:</a:t>
            </a:r>
          </a:p>
          <a:p>
            <a:r>
              <a:rPr lang="en-GB" sz="5400" dirty="0"/>
              <a:t>To simplify ratios, the units need to be the same.</a:t>
            </a:r>
          </a:p>
          <a:p>
            <a:r>
              <a:rPr lang="en-GB" sz="4400" dirty="0">
                <a:solidFill>
                  <a:schemeClr val="bg1">
                    <a:lumMod val="65000"/>
                  </a:schemeClr>
                </a:solidFill>
              </a:rPr>
              <a:t>(litres and litres, cm and cm etc.)</a:t>
            </a:r>
          </a:p>
        </p:txBody>
      </p:sp>
      <p:sp>
        <p:nvSpPr>
          <p:cNvPr id="3" name="Rounded Rectangle 5">
            <a:hlinkClick r:id="" action="ppaction://noaction"/>
            <a:extLst>
              <a:ext uri="{FF2B5EF4-FFF2-40B4-BE49-F238E27FC236}">
                <a16:creationId xmlns:a16="http://schemas.microsoft.com/office/drawing/2014/main" id="{146CBAC7-3AD3-F40C-353D-642363B5E7D5}"/>
              </a:ext>
            </a:extLst>
          </p:cNvPr>
          <p:cNvSpPr/>
          <p:nvPr/>
        </p:nvSpPr>
        <p:spPr>
          <a:xfrm>
            <a:off x="2040878" y="5133784"/>
            <a:ext cx="5845216" cy="15621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6000" b="0" dirty="0">
                <a:solidFill>
                  <a:srgbClr val="FF0000"/>
                </a:solidFill>
              </a:rPr>
              <a:t>True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212602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80DA7-DB09-F4D7-B46F-14249DD74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04C895-7286-129B-46EB-0126AE84C23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Simplify the ratio</a:t>
            </a:r>
          </a:p>
          <a:p>
            <a:pPr algn="ctr"/>
            <a:r>
              <a:rPr lang="en-GB" sz="6600" dirty="0"/>
              <a:t>$4 : $18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2325EEA-2B51-5B7B-D375-0ECECC3536A5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:9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2325EEA-2B51-5B7B-D375-0ECECC3536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922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FFFB2-2638-7C55-E00E-38B29BEB3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0416E2-C285-A865-824F-275FCBA3690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Simplify the ratio</a:t>
            </a:r>
          </a:p>
          <a:p>
            <a:pPr algn="ctr"/>
            <a:r>
              <a:rPr lang="en-GB" sz="6600" dirty="0"/>
              <a:t>£2.50 : £2.80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E543626-9307-E056-B62F-F9E6B244BF46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AE543626-9307-E056-B62F-F9E6B244BF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73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9ACBD-2772-687E-A439-D3A399D7C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84EA1C-CC07-9056-A412-40C9AB60C18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the ratio in its simplest form</a:t>
            </a:r>
          </a:p>
          <a:p>
            <a:pPr algn="ctr"/>
            <a:r>
              <a:rPr lang="en-GB" sz="6600" dirty="0"/>
              <a:t>3cm : 360cm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FDEC66D-D3DB-6F6B-55CF-B22C1D15F21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FDEC66D-D3DB-6F6B-55CF-B22C1D15F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989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93C02-EC11-0D5E-FE85-ADCE45E36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729705-831E-C6E0-B8A9-FBA8E508AB7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the ratio in its simplest form</a:t>
            </a:r>
          </a:p>
          <a:p>
            <a:pPr algn="ctr"/>
            <a:r>
              <a:rPr lang="en-GB" sz="6600" dirty="0"/>
              <a:t>six weeks to 60 days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1C54E89-C818-425B-F8C8-5B29E19EF06D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1C54E89-C818-425B-F8C8-5B29E19EF0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885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BB303-3B1B-E988-070A-5B23F6A05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5694F2-FF7E-58F8-DDAC-8AC22206CDC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the ratio in its simplest form</a:t>
            </a:r>
          </a:p>
          <a:p>
            <a:pPr algn="ctr"/>
            <a:r>
              <a:rPr lang="en-GB" sz="6600" dirty="0"/>
              <a:t>40p : £6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D9B4759-E181-6B53-8A23-8D92C27C89B3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D9B4759-E181-6B53-8A23-8D92C27C89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498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2AA3F-D49E-BEED-BF57-99A1CED54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556CB4-5321-D053-2F2D-14DDE369F41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the ratio in its simplest form</a:t>
            </a:r>
          </a:p>
          <a:p>
            <a:pPr algn="ctr"/>
            <a:r>
              <a:rPr lang="en-GB" sz="6600" dirty="0"/>
              <a:t>4</a:t>
            </a:r>
            <a:r>
              <a:rPr lang="en-GB" sz="6600" i="1" dirty="0"/>
              <a:t>kg</a:t>
            </a:r>
            <a:r>
              <a:rPr lang="en-GB" sz="6600" dirty="0"/>
              <a:t> : 500</a:t>
            </a:r>
            <a:r>
              <a:rPr lang="en-GB" sz="6600" i="1" dirty="0"/>
              <a:t>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D3AF041-D5B0-4604-55ED-9E609B62E8A1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D3AF041-D5B0-4604-55ED-9E609B62E8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365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E2637-8356-1929-F84A-58618334D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53D2B2-D923-DDFF-15B9-A915A9A72EF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the ratio in its simplest form</a:t>
            </a:r>
          </a:p>
          <a:p>
            <a:pPr algn="ctr"/>
            <a:r>
              <a:rPr lang="en-GB" sz="6600" dirty="0"/>
              <a:t>5 hours : 36 minutes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8368796-86E4-FCEA-D0D5-361424D943E3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:3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8368796-86E4-FCEA-D0D5-361424D943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425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BD31B-CB93-9469-94BE-AE94FB52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C5A177-74B4-F462-1290-433880956A4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A manufacturer combines 45 g of copper with 15 g of zinc.</a:t>
            </a:r>
          </a:p>
          <a:p>
            <a:r>
              <a:rPr lang="en-GB" sz="4400" dirty="0"/>
              <a:t>Write the ratio of copper to zinc.</a:t>
            </a:r>
            <a:endParaRPr lang="en-GB" sz="6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8644874-1667-CA90-19EC-8FC9554E70F5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8644874-1667-CA90-19EC-8FC9554E70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163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6227C-4860-D959-DE28-30B2C2566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586CAB6-C656-6CBD-DCA8-9AC2BB563F2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A teacher has 18 pencils and 24 pens. </a:t>
            </a:r>
          </a:p>
          <a:p>
            <a:r>
              <a:rPr lang="en-GB" sz="4400" dirty="0"/>
              <a:t>What is the ratio of pens to pencils in its simplest form?</a:t>
            </a:r>
            <a:endParaRPr lang="en-GB" sz="6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D7F226B-15EA-0B09-2D89-7BAC45992DD3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:3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D7F226B-15EA-0B09-2D89-7BAC45992D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275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13E5F-97EB-4F85-5506-24199DC7B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AA5F55-28F3-005C-DD30-FFBA20B4174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800" dirty="0"/>
              <a:t>A lab technician mixes 800 </a:t>
            </a:r>
            <a:r>
              <a:rPr lang="en-GB" sz="4800" i="1" dirty="0"/>
              <a:t>millilitres</a:t>
            </a:r>
            <a:r>
              <a:rPr lang="en-GB" sz="4800" dirty="0"/>
              <a:t> of acid with 1.2 </a:t>
            </a:r>
            <a:r>
              <a:rPr lang="en-GB" sz="4800" i="1" dirty="0"/>
              <a:t>litres</a:t>
            </a:r>
            <a:r>
              <a:rPr lang="en-GB" sz="4800" dirty="0"/>
              <a:t> of alkali.</a:t>
            </a:r>
          </a:p>
          <a:p>
            <a:r>
              <a:rPr lang="en-GB" sz="4800" dirty="0"/>
              <a:t>Write down the ratio of acid to alkali in the experiment.</a:t>
            </a:r>
            <a:endParaRPr lang="en-GB" sz="7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AB6FF52-8429-80D4-E0B8-2EBC5306BA0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:3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226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6D263-ADD4-2237-DFBF-B3E42A708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7600CA-A470-0CCA-98E0-78823A319E1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b="1" dirty="0"/>
              <a:t>True or false:</a:t>
            </a:r>
            <a:endParaRPr lang="en-GB" sz="4400" dirty="0"/>
          </a:p>
          <a:p>
            <a:r>
              <a:rPr lang="en-GB" sz="4800" dirty="0"/>
              <a:t>The ratio 4 : 10 : 15 is in its simplest form</a:t>
            </a:r>
          </a:p>
        </p:txBody>
      </p:sp>
      <p:sp>
        <p:nvSpPr>
          <p:cNvPr id="3" name="Rounded Rectangle 5">
            <a:hlinkClick r:id="" action="ppaction://noaction"/>
            <a:extLst>
              <a:ext uri="{FF2B5EF4-FFF2-40B4-BE49-F238E27FC236}">
                <a16:creationId xmlns:a16="http://schemas.microsoft.com/office/drawing/2014/main" id="{27AC2EDB-4F5E-9862-443B-8ECD024849C6}"/>
              </a:ext>
            </a:extLst>
          </p:cNvPr>
          <p:cNvSpPr/>
          <p:nvPr/>
        </p:nvSpPr>
        <p:spPr>
          <a:xfrm>
            <a:off x="2040878" y="5133784"/>
            <a:ext cx="5845216" cy="156212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6000" b="0" dirty="0">
                <a:solidFill>
                  <a:srgbClr val="FF0000"/>
                </a:solidFill>
              </a:rPr>
              <a:t>True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75785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0819B-58E2-B8EC-EA1A-D7DDD915A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6C6D99-6BA5-39E1-C708-10CEB3D568C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Write the ratio in its simplest form</a:t>
            </a:r>
          </a:p>
          <a:p>
            <a:pPr algn="ctr"/>
            <a:r>
              <a:rPr lang="en-GB" sz="6600" dirty="0"/>
              <a:t>4 : 12 : 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75BE31E-E19A-EE00-97F3-BE87A32629B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:6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:3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75BE31E-E19A-EE00-97F3-BE87A32629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698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4E5D6-5671-FC58-223D-92DC73B54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DBA410-024A-CB29-C33E-8630380D8F7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4400" dirty="0"/>
              <a:t>A sports drink is made using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/>
              <a:t>400 ml of water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/>
              <a:t>80 ml of syrup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/>
              <a:t>20 ml of electrolytes.</a:t>
            </a:r>
          </a:p>
          <a:p>
            <a:r>
              <a:rPr lang="en-GB" sz="4400" dirty="0"/>
              <a:t>What is the ratio of </a:t>
            </a:r>
          </a:p>
          <a:p>
            <a:pPr algn="ctr"/>
            <a:r>
              <a:rPr lang="en-GB" sz="4400" dirty="0"/>
              <a:t>water : syrup : electrolytes</a:t>
            </a:r>
            <a:endParaRPr lang="en-GB" sz="6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C9BD62B-8041-273F-C8A1-60809C1CF145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20 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 :1</m:t>
                      </m:r>
                    </m:oMath>
                  </m:oMathPara>
                </a14:m>
                <a:endParaRPr sz="1200"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C9BD62B-8041-273F-C8A1-60809C1CF1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877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126</TotalTime>
  <Words>334</Words>
  <Application>Microsoft Office PowerPoint</Application>
  <PresentationFormat>Widescreen</PresentationFormat>
  <Paragraphs>67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1_Office Theme</vt:lpstr>
      <vt:lpstr>Ratio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6</cp:revision>
  <dcterms:created xsi:type="dcterms:W3CDTF">2026-05-17T08:45:11Z</dcterms:created>
  <dcterms:modified xsi:type="dcterms:W3CDTF">2026-09-04T08:51:42Z</dcterms:modified>
</cp:coreProperties>
</file>