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64" r:id="rId3"/>
    <p:sldId id="282" r:id="rId4"/>
    <p:sldId id="281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83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undo custSel addSld delSld modSld sldOrd">
      <pc:chgData name="Christopher Potter" userId="24ad2ef8db5e8a45" providerId="LiveId" clId="{10AB9FE2-9012-46EF-B18A-C87D5526F6EE}" dt="2026-07-04T11:38:52.799" v="1440" actId="403"/>
      <pc:docMkLst>
        <pc:docMk/>
      </pc:docMkLst>
      <pc:sldChg chg="modSp mod">
        <pc:chgData name="Christopher Potter" userId="24ad2ef8db5e8a45" providerId="LiveId" clId="{10AB9FE2-9012-46EF-B18A-C87D5526F6EE}" dt="2026-07-04T10:53:48.926" v="12" actId="20577"/>
        <pc:sldMkLst>
          <pc:docMk/>
          <pc:sldMk cId="1083552615" sldId="262"/>
        </pc:sldMkLst>
        <pc:spChg chg="mod">
          <ac:chgData name="Christopher Potter" userId="24ad2ef8db5e8a45" providerId="LiveId" clId="{10AB9FE2-9012-46EF-B18A-C87D5526F6EE}" dt="2026-07-04T10:53:48.926" v="12" actId="20577"/>
          <ac:spMkLst>
            <pc:docMk/>
            <pc:sldMk cId="1083552615" sldId="262"/>
            <ac:spMk id="2" creationId="{268718E5-D4A8-2C96-C6A3-B94F3571C4F8}"/>
          </ac:spMkLst>
        </pc:spChg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2091781012" sldId="263"/>
        </pc:sldMkLst>
      </pc:sldChg>
      <pc:sldChg chg="addSp delSp modSp mod delAnim modAnim">
        <pc:chgData name="Christopher Potter" userId="24ad2ef8db5e8a45" providerId="LiveId" clId="{10AB9FE2-9012-46EF-B18A-C87D5526F6EE}" dt="2026-07-04T11:35:15.570" v="1360" actId="20577"/>
        <pc:sldMkLst>
          <pc:docMk/>
          <pc:sldMk cId="3151762556" sldId="264"/>
        </pc:sldMkLst>
        <pc:spChg chg="mod">
          <ac:chgData name="Christopher Potter" userId="24ad2ef8db5e8a45" providerId="LiveId" clId="{10AB9FE2-9012-46EF-B18A-C87D5526F6EE}" dt="2026-07-04T11:35:10.036" v="1358" actId="20577"/>
          <ac:spMkLst>
            <pc:docMk/>
            <pc:sldMk cId="3151762556" sldId="264"/>
            <ac:spMk id="2" creationId="{D01BD4B9-0E7B-E469-4B20-943FC73B453D}"/>
          </ac:spMkLst>
        </pc:spChg>
        <pc:spChg chg="mod">
          <ac:chgData name="Christopher Potter" userId="24ad2ef8db5e8a45" providerId="LiveId" clId="{10AB9FE2-9012-46EF-B18A-C87D5526F6EE}" dt="2026-07-04T11:35:15.570" v="1360" actId="20577"/>
          <ac:spMkLst>
            <pc:docMk/>
            <pc:sldMk cId="3151762556" sldId="264"/>
            <ac:spMk id="3" creationId="{EBD337EE-DE9C-FDCE-A099-3155BC2879EB}"/>
          </ac:spMkLst>
        </pc:spChg>
        <pc:spChg chg="add del mod">
          <ac:chgData name="Christopher Potter" userId="24ad2ef8db5e8a45" providerId="LiveId" clId="{10AB9FE2-9012-46EF-B18A-C87D5526F6EE}" dt="2026-07-04T11:34:31.298" v="1310" actId="478"/>
          <ac:spMkLst>
            <pc:docMk/>
            <pc:sldMk cId="3151762556" sldId="264"/>
            <ac:spMk id="6" creationId="{27ECE9F7-60AA-FDD6-25E5-306F532DF143}"/>
          </ac:spMkLst>
        </pc:spChg>
        <pc:spChg chg="add del mod">
          <ac:chgData name="Christopher Potter" userId="24ad2ef8db5e8a45" providerId="LiveId" clId="{10AB9FE2-9012-46EF-B18A-C87D5526F6EE}" dt="2026-07-04T11:34:27.756" v="1309" actId="478"/>
          <ac:spMkLst>
            <pc:docMk/>
            <pc:sldMk cId="3151762556" sldId="264"/>
            <ac:spMk id="8" creationId="{653FE851-C309-DEFA-62CE-5999AB16ED04}"/>
          </ac:spMkLst>
        </pc:spChg>
        <pc:spChg chg="add del mod">
          <ac:chgData name="Christopher Potter" userId="24ad2ef8db5e8a45" providerId="LiveId" clId="{10AB9FE2-9012-46EF-B18A-C87D5526F6EE}" dt="2026-07-04T11:34:27.756" v="1309" actId="478"/>
          <ac:spMkLst>
            <pc:docMk/>
            <pc:sldMk cId="3151762556" sldId="264"/>
            <ac:spMk id="9" creationId="{49619BE2-7F73-E193-4C64-C64952567556}"/>
          </ac:spMkLst>
        </pc:spChg>
        <pc:graphicFrameChg chg="del mod">
          <ac:chgData name="Christopher Potter" userId="24ad2ef8db5e8a45" providerId="LiveId" clId="{10AB9FE2-9012-46EF-B18A-C87D5526F6EE}" dt="2026-07-04T10:53:43.204" v="2" actId="478"/>
          <ac:graphicFrameMkLst>
            <pc:docMk/>
            <pc:sldMk cId="3151762556" sldId="264"/>
            <ac:graphicFrameMk id="4" creationId="{C685747C-D100-06B8-5EBF-F6AFCBC4DFA4}"/>
          </ac:graphicFrameMkLst>
        </pc:graphicFrameChg>
      </pc:sldChg>
      <pc:sldChg chg="modSp add mod">
        <pc:chgData name="Christopher Potter" userId="24ad2ef8db5e8a45" providerId="LiveId" clId="{10AB9FE2-9012-46EF-B18A-C87D5526F6EE}" dt="2026-07-04T11:01:04.088" v="156" actId="20577"/>
        <pc:sldMkLst>
          <pc:docMk/>
          <pc:sldMk cId="516434720" sldId="265"/>
        </pc:sldMkLst>
        <pc:spChg chg="mod">
          <ac:chgData name="Christopher Potter" userId="24ad2ef8db5e8a45" providerId="LiveId" clId="{10AB9FE2-9012-46EF-B18A-C87D5526F6EE}" dt="2026-07-04T11:01:04.088" v="156" actId="20577"/>
          <ac:spMkLst>
            <pc:docMk/>
            <pc:sldMk cId="516434720" sldId="265"/>
            <ac:spMk id="3" creationId="{FD9485D1-4E02-4BFA-B103-8D455E080A2D}"/>
          </ac:spMkLst>
        </pc:spChg>
        <pc:spChg chg="mod">
          <ac:chgData name="Christopher Potter" userId="24ad2ef8db5e8a45" providerId="LiveId" clId="{10AB9FE2-9012-46EF-B18A-C87D5526F6EE}" dt="2026-07-04T11:00:31.186" v="105" actId="20577"/>
          <ac:spMkLst>
            <pc:docMk/>
            <pc:sldMk cId="516434720" sldId="265"/>
            <ac:spMk id="6" creationId="{B7B0B06A-AFAD-16B5-F72F-771BD89ED8CF}"/>
          </ac:spMkLst>
        </pc:spChg>
        <pc:spChg chg="mod">
          <ac:chgData name="Christopher Potter" userId="24ad2ef8db5e8a45" providerId="LiveId" clId="{10AB9FE2-9012-46EF-B18A-C87D5526F6EE}" dt="2026-07-04T11:00:45.253" v="118" actId="20577"/>
          <ac:spMkLst>
            <pc:docMk/>
            <pc:sldMk cId="516434720" sldId="265"/>
            <ac:spMk id="8" creationId="{DC669BBE-4140-D9C9-867A-DB154C76BCBC}"/>
          </ac:spMkLst>
        </pc:spChg>
        <pc:spChg chg="mod">
          <ac:chgData name="Christopher Potter" userId="24ad2ef8db5e8a45" providerId="LiveId" clId="{10AB9FE2-9012-46EF-B18A-C87D5526F6EE}" dt="2026-07-04T11:01:00.414" v="154" actId="1037"/>
          <ac:spMkLst>
            <pc:docMk/>
            <pc:sldMk cId="516434720" sldId="265"/>
            <ac:spMk id="9" creationId="{ED9C61B7-2105-C0D6-C684-13040016F5E4}"/>
          </ac:spMkLst>
        </pc:spChg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1289496094" sldId="265"/>
        </pc:sldMkLst>
      </pc:sldChg>
      <pc:sldChg chg="modSp add mod modAnim">
        <pc:chgData name="Christopher Potter" userId="24ad2ef8db5e8a45" providerId="LiveId" clId="{10AB9FE2-9012-46EF-B18A-C87D5526F6EE}" dt="2026-07-04T11:02:33.551" v="276" actId="1037"/>
        <pc:sldMkLst>
          <pc:docMk/>
          <pc:sldMk cId="1078664802" sldId="266"/>
        </pc:sldMkLst>
        <pc:spChg chg="mod">
          <ac:chgData name="Christopher Potter" userId="24ad2ef8db5e8a45" providerId="LiveId" clId="{10AB9FE2-9012-46EF-B18A-C87D5526F6EE}" dt="2026-07-04T11:02:01.244" v="197" actId="20577"/>
          <ac:spMkLst>
            <pc:docMk/>
            <pc:sldMk cId="1078664802" sldId="266"/>
            <ac:spMk id="3" creationId="{A933A0FE-F3EE-1795-2DFC-9BE432153B50}"/>
          </ac:spMkLst>
        </pc:spChg>
        <pc:spChg chg="mod">
          <ac:chgData name="Christopher Potter" userId="24ad2ef8db5e8a45" providerId="LiveId" clId="{10AB9FE2-9012-46EF-B18A-C87D5526F6EE}" dt="2026-07-04T11:01:27.368" v="172" actId="6549"/>
          <ac:spMkLst>
            <pc:docMk/>
            <pc:sldMk cId="1078664802" sldId="266"/>
            <ac:spMk id="6" creationId="{1987D1DE-9FDF-68B0-D77E-C18C7D47BA44}"/>
          </ac:spMkLst>
        </pc:spChg>
        <pc:spChg chg="mod">
          <ac:chgData name="Christopher Potter" userId="24ad2ef8db5e8a45" providerId="LiveId" clId="{10AB9FE2-9012-46EF-B18A-C87D5526F6EE}" dt="2026-07-04T11:02:29.518" v="274" actId="1037"/>
          <ac:spMkLst>
            <pc:docMk/>
            <pc:sldMk cId="1078664802" sldId="266"/>
            <ac:spMk id="8" creationId="{62C528E9-2A51-331E-9C37-3D0F5FB568A4}"/>
          </ac:spMkLst>
        </pc:spChg>
        <pc:spChg chg="mod">
          <ac:chgData name="Christopher Potter" userId="24ad2ef8db5e8a45" providerId="LiveId" clId="{10AB9FE2-9012-46EF-B18A-C87D5526F6EE}" dt="2026-07-04T11:02:33.551" v="276" actId="1037"/>
          <ac:spMkLst>
            <pc:docMk/>
            <pc:sldMk cId="1078664802" sldId="266"/>
            <ac:spMk id="9" creationId="{F7E6E0F9-AF13-86FB-A5F6-7D68AC8F4617}"/>
          </ac:spMkLst>
        </pc:spChg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2657388659" sldId="266"/>
        </pc:sldMkLst>
      </pc:sldChg>
      <pc:sldChg chg="modSp add mod">
        <pc:chgData name="Christopher Potter" userId="24ad2ef8db5e8a45" providerId="LiveId" clId="{10AB9FE2-9012-46EF-B18A-C87D5526F6EE}" dt="2026-07-04T11:03:28.943" v="368" actId="6549"/>
        <pc:sldMkLst>
          <pc:docMk/>
          <pc:sldMk cId="1723907726" sldId="267"/>
        </pc:sldMkLst>
        <pc:spChg chg="mod">
          <ac:chgData name="Christopher Potter" userId="24ad2ef8db5e8a45" providerId="LiveId" clId="{10AB9FE2-9012-46EF-B18A-C87D5526F6EE}" dt="2026-07-04T11:03:28.943" v="368" actId="6549"/>
          <ac:spMkLst>
            <pc:docMk/>
            <pc:sldMk cId="1723907726" sldId="267"/>
            <ac:spMk id="3" creationId="{4E81E48E-BF32-2738-FA73-B666ECFF63D3}"/>
          </ac:spMkLst>
        </pc:spChg>
        <pc:spChg chg="mod">
          <ac:chgData name="Christopher Potter" userId="24ad2ef8db5e8a45" providerId="LiveId" clId="{10AB9FE2-9012-46EF-B18A-C87D5526F6EE}" dt="2026-07-04T11:02:54.655" v="291" actId="6549"/>
          <ac:spMkLst>
            <pc:docMk/>
            <pc:sldMk cId="1723907726" sldId="267"/>
            <ac:spMk id="6" creationId="{5BE91943-77EA-72FC-FD77-25E4F74643C1}"/>
          </ac:spMkLst>
        </pc:spChg>
        <pc:spChg chg="mod">
          <ac:chgData name="Christopher Potter" userId="24ad2ef8db5e8a45" providerId="LiveId" clId="{10AB9FE2-9012-46EF-B18A-C87D5526F6EE}" dt="2026-07-04T11:03:14.615" v="330" actId="1038"/>
          <ac:spMkLst>
            <pc:docMk/>
            <pc:sldMk cId="1723907726" sldId="267"/>
            <ac:spMk id="8" creationId="{5CEDB0A0-789D-E7F0-9415-9710F820344D}"/>
          </ac:spMkLst>
        </pc:spChg>
        <pc:spChg chg="mod">
          <ac:chgData name="Christopher Potter" userId="24ad2ef8db5e8a45" providerId="LiveId" clId="{10AB9FE2-9012-46EF-B18A-C87D5526F6EE}" dt="2026-07-04T11:03:26.791" v="366" actId="1038"/>
          <ac:spMkLst>
            <pc:docMk/>
            <pc:sldMk cId="1723907726" sldId="267"/>
            <ac:spMk id="9" creationId="{1D87D148-3AAC-77EF-EC75-5BF3B1D8B805}"/>
          </ac:spMkLst>
        </pc:spChg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2458350312" sldId="267"/>
        </pc:sldMkLst>
      </pc:sldChg>
      <pc:sldChg chg="modSp add mod">
        <pc:chgData name="Christopher Potter" userId="24ad2ef8db5e8a45" providerId="LiveId" clId="{10AB9FE2-9012-46EF-B18A-C87D5526F6EE}" dt="2026-07-04T11:04:25.213" v="461" actId="1038"/>
        <pc:sldMkLst>
          <pc:docMk/>
          <pc:sldMk cId="1114212538" sldId="268"/>
        </pc:sldMkLst>
        <pc:spChg chg="mod">
          <ac:chgData name="Christopher Potter" userId="24ad2ef8db5e8a45" providerId="LiveId" clId="{10AB9FE2-9012-46EF-B18A-C87D5526F6EE}" dt="2026-07-04T11:04:10.745" v="399" actId="20577"/>
          <ac:spMkLst>
            <pc:docMk/>
            <pc:sldMk cId="1114212538" sldId="268"/>
            <ac:spMk id="3" creationId="{39516A8F-8372-44EE-C04B-059F95798FD7}"/>
          </ac:spMkLst>
        </pc:spChg>
        <pc:spChg chg="mod">
          <ac:chgData name="Christopher Potter" userId="24ad2ef8db5e8a45" providerId="LiveId" clId="{10AB9FE2-9012-46EF-B18A-C87D5526F6EE}" dt="2026-07-04T11:03:47.790" v="383" actId="6549"/>
          <ac:spMkLst>
            <pc:docMk/>
            <pc:sldMk cId="1114212538" sldId="268"/>
            <ac:spMk id="6" creationId="{667CBD59-B76E-028A-EF95-D108AC3AAFC6}"/>
          </ac:spMkLst>
        </pc:spChg>
        <pc:spChg chg="mod">
          <ac:chgData name="Christopher Potter" userId="24ad2ef8db5e8a45" providerId="LiveId" clId="{10AB9FE2-9012-46EF-B18A-C87D5526F6EE}" dt="2026-07-04T11:04:18.889" v="417" actId="1037"/>
          <ac:spMkLst>
            <pc:docMk/>
            <pc:sldMk cId="1114212538" sldId="268"/>
            <ac:spMk id="8" creationId="{F393B5FF-ACF8-077F-8600-F94CBCE31EA8}"/>
          </ac:spMkLst>
        </pc:spChg>
        <pc:spChg chg="mod">
          <ac:chgData name="Christopher Potter" userId="24ad2ef8db5e8a45" providerId="LiveId" clId="{10AB9FE2-9012-46EF-B18A-C87D5526F6EE}" dt="2026-07-04T11:04:25.213" v="461" actId="1038"/>
          <ac:spMkLst>
            <pc:docMk/>
            <pc:sldMk cId="1114212538" sldId="268"/>
            <ac:spMk id="9" creationId="{6A69719C-0C5D-908F-2EE1-D0639DBC86CC}"/>
          </ac:spMkLst>
        </pc:spChg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2392900018" sldId="268"/>
        </pc:sldMkLst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906859514" sldId="269"/>
        </pc:sldMkLst>
      </pc:sldChg>
      <pc:sldChg chg="modSp add mod">
        <pc:chgData name="Christopher Potter" userId="24ad2ef8db5e8a45" providerId="LiveId" clId="{10AB9FE2-9012-46EF-B18A-C87D5526F6EE}" dt="2026-07-04T11:06:38.709" v="604" actId="20577"/>
        <pc:sldMkLst>
          <pc:docMk/>
          <pc:sldMk cId="2081630794" sldId="269"/>
        </pc:sldMkLst>
        <pc:spChg chg="mod">
          <ac:chgData name="Christopher Potter" userId="24ad2ef8db5e8a45" providerId="LiveId" clId="{10AB9FE2-9012-46EF-B18A-C87D5526F6EE}" dt="2026-07-04T11:06:38.709" v="604" actId="20577"/>
          <ac:spMkLst>
            <pc:docMk/>
            <pc:sldMk cId="2081630794" sldId="269"/>
            <ac:spMk id="3" creationId="{2343B62C-7858-1BD2-3608-92BFAD652D50}"/>
          </ac:spMkLst>
        </pc:spChg>
        <pc:spChg chg="mod">
          <ac:chgData name="Christopher Potter" userId="24ad2ef8db5e8a45" providerId="LiveId" clId="{10AB9FE2-9012-46EF-B18A-C87D5526F6EE}" dt="2026-07-04T11:05:58.606" v="479" actId="6549"/>
          <ac:spMkLst>
            <pc:docMk/>
            <pc:sldMk cId="2081630794" sldId="269"/>
            <ac:spMk id="6" creationId="{5A8F81FE-EE54-80B5-CF26-486C3738E0B3}"/>
          </ac:spMkLst>
        </pc:spChg>
        <pc:spChg chg="mod">
          <ac:chgData name="Christopher Potter" userId="24ad2ef8db5e8a45" providerId="LiveId" clId="{10AB9FE2-9012-46EF-B18A-C87D5526F6EE}" dt="2026-07-04T11:06:27.489" v="537" actId="1037"/>
          <ac:spMkLst>
            <pc:docMk/>
            <pc:sldMk cId="2081630794" sldId="269"/>
            <ac:spMk id="8" creationId="{54C47EB7-8D6D-247A-5949-23956F2ECFEF}"/>
          </ac:spMkLst>
        </pc:spChg>
        <pc:spChg chg="mod">
          <ac:chgData name="Christopher Potter" userId="24ad2ef8db5e8a45" providerId="LiveId" clId="{10AB9FE2-9012-46EF-B18A-C87D5526F6EE}" dt="2026-07-04T11:06:35.674" v="602" actId="1038"/>
          <ac:spMkLst>
            <pc:docMk/>
            <pc:sldMk cId="2081630794" sldId="269"/>
            <ac:spMk id="9" creationId="{8A79DBD4-D5E5-6646-905B-90CF4D87519C}"/>
          </ac:spMkLst>
        </pc:spChg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767978266" sldId="270"/>
        </pc:sldMkLst>
      </pc:sldChg>
      <pc:sldChg chg="modSp add mod">
        <pc:chgData name="Christopher Potter" userId="24ad2ef8db5e8a45" providerId="LiveId" clId="{10AB9FE2-9012-46EF-B18A-C87D5526F6EE}" dt="2026-07-04T11:07:45.094" v="642" actId="20577"/>
        <pc:sldMkLst>
          <pc:docMk/>
          <pc:sldMk cId="940642998" sldId="270"/>
        </pc:sldMkLst>
        <pc:spChg chg="mod">
          <ac:chgData name="Christopher Potter" userId="24ad2ef8db5e8a45" providerId="LiveId" clId="{10AB9FE2-9012-46EF-B18A-C87D5526F6EE}" dt="2026-07-04T11:07:45.094" v="642" actId="20577"/>
          <ac:spMkLst>
            <pc:docMk/>
            <pc:sldMk cId="940642998" sldId="270"/>
            <ac:spMk id="3" creationId="{A30ACF0C-B7D6-A17A-0DB3-100608D310D6}"/>
          </ac:spMkLst>
        </pc:spChg>
        <pc:spChg chg="mod">
          <ac:chgData name="Christopher Potter" userId="24ad2ef8db5e8a45" providerId="LiveId" clId="{10AB9FE2-9012-46EF-B18A-C87D5526F6EE}" dt="2026-07-04T11:07:35.777" v="634" actId="6549"/>
          <ac:spMkLst>
            <pc:docMk/>
            <pc:sldMk cId="940642998" sldId="270"/>
            <ac:spMk id="6" creationId="{831B733B-2EB9-F3B2-6101-4773F61E8EC7}"/>
          </ac:spMkLst>
        </pc:spChg>
        <pc:spChg chg="mod">
          <ac:chgData name="Christopher Potter" userId="24ad2ef8db5e8a45" providerId="LiveId" clId="{10AB9FE2-9012-46EF-B18A-C87D5526F6EE}" dt="2026-07-04T11:07:38.492" v="636" actId="6549"/>
          <ac:spMkLst>
            <pc:docMk/>
            <pc:sldMk cId="940642998" sldId="270"/>
            <ac:spMk id="8" creationId="{BCA257A0-7111-5108-29C9-E518E8E873B4}"/>
          </ac:spMkLst>
        </pc:spChg>
        <pc:spChg chg="mod">
          <ac:chgData name="Christopher Potter" userId="24ad2ef8db5e8a45" providerId="LiveId" clId="{10AB9FE2-9012-46EF-B18A-C87D5526F6EE}" dt="2026-07-04T11:07:43.135" v="641" actId="6549"/>
          <ac:spMkLst>
            <pc:docMk/>
            <pc:sldMk cId="940642998" sldId="270"/>
            <ac:spMk id="9" creationId="{D6C08876-1040-6AD9-FF0E-DA0224FA5E55}"/>
          </ac:spMkLst>
        </pc:spChg>
      </pc:sldChg>
      <pc:sldChg chg="modSp add mod">
        <pc:chgData name="Christopher Potter" userId="24ad2ef8db5e8a45" providerId="LiveId" clId="{10AB9FE2-9012-46EF-B18A-C87D5526F6EE}" dt="2026-07-04T11:08:56.009" v="692" actId="1037"/>
        <pc:sldMkLst>
          <pc:docMk/>
          <pc:sldMk cId="750195270" sldId="271"/>
        </pc:sldMkLst>
        <pc:spChg chg="mod">
          <ac:chgData name="Christopher Potter" userId="24ad2ef8db5e8a45" providerId="LiveId" clId="{10AB9FE2-9012-46EF-B18A-C87D5526F6EE}" dt="2026-07-04T11:08:51.963" v="683" actId="20577"/>
          <ac:spMkLst>
            <pc:docMk/>
            <pc:sldMk cId="750195270" sldId="271"/>
            <ac:spMk id="3" creationId="{1B74F438-CF27-42B3-7158-FCDA00B6F826}"/>
          </ac:spMkLst>
        </pc:spChg>
        <pc:spChg chg="mod">
          <ac:chgData name="Christopher Potter" userId="24ad2ef8db5e8a45" providerId="LiveId" clId="{10AB9FE2-9012-46EF-B18A-C87D5526F6EE}" dt="2026-07-04T11:08:28.455" v="664" actId="6549"/>
          <ac:spMkLst>
            <pc:docMk/>
            <pc:sldMk cId="750195270" sldId="271"/>
            <ac:spMk id="6" creationId="{0937C7AC-609D-ACCB-8C91-8031A1894799}"/>
          </ac:spMkLst>
        </pc:spChg>
        <pc:spChg chg="mod">
          <ac:chgData name="Christopher Potter" userId="24ad2ef8db5e8a45" providerId="LiveId" clId="{10AB9FE2-9012-46EF-B18A-C87D5526F6EE}" dt="2026-07-04T11:08:56.009" v="692" actId="1037"/>
          <ac:spMkLst>
            <pc:docMk/>
            <pc:sldMk cId="750195270" sldId="271"/>
            <ac:spMk id="8" creationId="{CB1BDD50-508D-D112-7E53-FBB4EEF10028}"/>
          </ac:spMkLst>
        </pc:spChg>
        <pc:spChg chg="mod">
          <ac:chgData name="Christopher Potter" userId="24ad2ef8db5e8a45" providerId="LiveId" clId="{10AB9FE2-9012-46EF-B18A-C87D5526F6EE}" dt="2026-07-04T11:08:49.235" v="681" actId="6549"/>
          <ac:spMkLst>
            <pc:docMk/>
            <pc:sldMk cId="750195270" sldId="271"/>
            <ac:spMk id="9" creationId="{B9EF7412-F696-AFB0-8977-6CC472A8B11C}"/>
          </ac:spMkLst>
        </pc:spChg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1115180761" sldId="271"/>
        </pc:sldMkLst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2357843508" sldId="272"/>
        </pc:sldMkLst>
      </pc:sldChg>
      <pc:sldChg chg="modSp add">
        <pc:chgData name="Christopher Potter" userId="24ad2ef8db5e8a45" providerId="LiveId" clId="{10AB9FE2-9012-46EF-B18A-C87D5526F6EE}" dt="2026-07-04T11:10:47.721" v="724" actId="6549"/>
        <pc:sldMkLst>
          <pc:docMk/>
          <pc:sldMk cId="3012583965" sldId="272"/>
        </pc:sldMkLst>
        <pc:spChg chg="mod">
          <ac:chgData name="Christopher Potter" userId="24ad2ef8db5e8a45" providerId="LiveId" clId="{10AB9FE2-9012-46EF-B18A-C87D5526F6EE}" dt="2026-07-04T11:10:47.721" v="724" actId="6549"/>
          <ac:spMkLst>
            <pc:docMk/>
            <pc:sldMk cId="3012583965" sldId="272"/>
            <ac:spMk id="3" creationId="{A8DBE01C-DE5E-2A06-F0E1-CD744396C810}"/>
          </ac:spMkLst>
        </pc:spChg>
        <pc:spChg chg="mod">
          <ac:chgData name="Christopher Potter" userId="24ad2ef8db5e8a45" providerId="LiveId" clId="{10AB9FE2-9012-46EF-B18A-C87D5526F6EE}" dt="2026-07-04T11:10:24.883" v="707" actId="6549"/>
          <ac:spMkLst>
            <pc:docMk/>
            <pc:sldMk cId="3012583965" sldId="272"/>
            <ac:spMk id="6" creationId="{C9495515-D438-9C5E-E95B-FC2B3C2AF46F}"/>
          </ac:spMkLst>
        </pc:spChg>
        <pc:spChg chg="mod">
          <ac:chgData name="Christopher Potter" userId="24ad2ef8db5e8a45" providerId="LiveId" clId="{10AB9FE2-9012-46EF-B18A-C87D5526F6EE}" dt="2026-07-04T11:10:41.092" v="716" actId="6549"/>
          <ac:spMkLst>
            <pc:docMk/>
            <pc:sldMk cId="3012583965" sldId="272"/>
            <ac:spMk id="8" creationId="{62C0E596-49B6-1F56-DF87-7BB851A0B476}"/>
          </ac:spMkLst>
        </pc:spChg>
        <pc:spChg chg="mod">
          <ac:chgData name="Christopher Potter" userId="24ad2ef8db5e8a45" providerId="LiveId" clId="{10AB9FE2-9012-46EF-B18A-C87D5526F6EE}" dt="2026-07-04T11:10:45.713" v="722" actId="6549"/>
          <ac:spMkLst>
            <pc:docMk/>
            <pc:sldMk cId="3012583965" sldId="272"/>
            <ac:spMk id="9" creationId="{88454008-E182-74CA-2EEF-474CA715A006}"/>
          </ac:spMkLst>
        </pc:spChg>
      </pc:sldChg>
      <pc:sldChg chg="modSp add mod">
        <pc:chgData name="Christopher Potter" userId="24ad2ef8db5e8a45" providerId="LiveId" clId="{10AB9FE2-9012-46EF-B18A-C87D5526F6EE}" dt="2026-07-04T11:11:47.406" v="828" actId="1038"/>
        <pc:sldMkLst>
          <pc:docMk/>
          <pc:sldMk cId="3207315934" sldId="273"/>
        </pc:sldMkLst>
        <pc:spChg chg="mod">
          <ac:chgData name="Christopher Potter" userId="24ad2ef8db5e8a45" providerId="LiveId" clId="{10AB9FE2-9012-46EF-B18A-C87D5526F6EE}" dt="2026-07-04T11:11:21.566" v="747" actId="6549"/>
          <ac:spMkLst>
            <pc:docMk/>
            <pc:sldMk cId="3207315934" sldId="273"/>
            <ac:spMk id="6" creationId="{65DF5384-7564-F7C5-8D68-479687F4F16B}"/>
          </ac:spMkLst>
        </pc:spChg>
        <pc:spChg chg="mod">
          <ac:chgData name="Christopher Potter" userId="24ad2ef8db5e8a45" providerId="LiveId" clId="{10AB9FE2-9012-46EF-B18A-C87D5526F6EE}" dt="2026-07-04T11:11:41.775" v="803" actId="1038"/>
          <ac:spMkLst>
            <pc:docMk/>
            <pc:sldMk cId="3207315934" sldId="273"/>
            <ac:spMk id="8" creationId="{47E9E7FB-1113-2771-26B1-2B218B3C750B}"/>
          </ac:spMkLst>
        </pc:spChg>
        <pc:spChg chg="mod">
          <ac:chgData name="Christopher Potter" userId="24ad2ef8db5e8a45" providerId="LiveId" clId="{10AB9FE2-9012-46EF-B18A-C87D5526F6EE}" dt="2026-07-04T11:11:47.406" v="828" actId="1038"/>
          <ac:spMkLst>
            <pc:docMk/>
            <pc:sldMk cId="3207315934" sldId="273"/>
            <ac:spMk id="9" creationId="{F986BB77-F92F-7A98-0E53-25C78D2D2B3C}"/>
          </ac:spMkLst>
        </pc:spChg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3818754966" sldId="273"/>
        </pc:sldMkLst>
      </pc:sldChg>
      <pc:sldChg chg="modSp add mod">
        <pc:chgData name="Christopher Potter" userId="24ad2ef8db5e8a45" providerId="LiveId" clId="{10AB9FE2-9012-46EF-B18A-C87D5526F6EE}" dt="2026-07-04T11:12:50.654" v="928" actId="20577"/>
        <pc:sldMkLst>
          <pc:docMk/>
          <pc:sldMk cId="194273495" sldId="274"/>
        </pc:sldMkLst>
        <pc:spChg chg="mod">
          <ac:chgData name="Christopher Potter" userId="24ad2ef8db5e8a45" providerId="LiveId" clId="{10AB9FE2-9012-46EF-B18A-C87D5526F6EE}" dt="2026-07-04T11:12:50.654" v="928" actId="20577"/>
          <ac:spMkLst>
            <pc:docMk/>
            <pc:sldMk cId="194273495" sldId="274"/>
            <ac:spMk id="3" creationId="{F809A0F3-D3CE-12B0-59F1-7510E6CAB427}"/>
          </ac:spMkLst>
        </pc:spChg>
        <pc:spChg chg="mod">
          <ac:chgData name="Christopher Potter" userId="24ad2ef8db5e8a45" providerId="LiveId" clId="{10AB9FE2-9012-46EF-B18A-C87D5526F6EE}" dt="2026-07-04T11:12:06.683" v="840" actId="6549"/>
          <ac:spMkLst>
            <pc:docMk/>
            <pc:sldMk cId="194273495" sldId="274"/>
            <ac:spMk id="6" creationId="{44C45CBD-031E-4C50-B549-A61040C9F3E0}"/>
          </ac:spMkLst>
        </pc:spChg>
        <pc:spChg chg="mod">
          <ac:chgData name="Christopher Potter" userId="24ad2ef8db5e8a45" providerId="LiveId" clId="{10AB9FE2-9012-46EF-B18A-C87D5526F6EE}" dt="2026-07-04T11:12:36.628" v="878" actId="1038"/>
          <ac:spMkLst>
            <pc:docMk/>
            <pc:sldMk cId="194273495" sldId="274"/>
            <ac:spMk id="8" creationId="{91F276E8-56D5-2E36-D15D-E9B1B4A93EC8}"/>
          </ac:spMkLst>
        </pc:spChg>
        <pc:spChg chg="mod">
          <ac:chgData name="Christopher Potter" userId="24ad2ef8db5e8a45" providerId="LiveId" clId="{10AB9FE2-9012-46EF-B18A-C87D5526F6EE}" dt="2026-07-04T11:12:48.482" v="926" actId="1037"/>
          <ac:spMkLst>
            <pc:docMk/>
            <pc:sldMk cId="194273495" sldId="274"/>
            <ac:spMk id="9" creationId="{5F641D4B-43C1-4F9C-F152-BFF1A88999CD}"/>
          </ac:spMkLst>
        </pc:spChg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3992041970" sldId="274"/>
        </pc:sldMkLst>
      </pc:sldChg>
      <pc:sldChg chg="modSp add mod">
        <pc:chgData name="Christopher Potter" userId="24ad2ef8db5e8a45" providerId="LiveId" clId="{10AB9FE2-9012-46EF-B18A-C87D5526F6EE}" dt="2026-07-04T11:13:55.020" v="994" actId="1038"/>
        <pc:sldMkLst>
          <pc:docMk/>
          <pc:sldMk cId="3390868656" sldId="275"/>
        </pc:sldMkLst>
        <pc:spChg chg="mod">
          <ac:chgData name="Christopher Potter" userId="24ad2ef8db5e8a45" providerId="LiveId" clId="{10AB9FE2-9012-46EF-B18A-C87D5526F6EE}" dt="2026-07-04T11:13:48.021" v="970" actId="20577"/>
          <ac:spMkLst>
            <pc:docMk/>
            <pc:sldMk cId="3390868656" sldId="275"/>
            <ac:spMk id="3" creationId="{00F38338-6465-E919-FBC0-67DD5BE0ECBD}"/>
          </ac:spMkLst>
        </pc:spChg>
        <pc:spChg chg="mod">
          <ac:chgData name="Christopher Potter" userId="24ad2ef8db5e8a45" providerId="LiveId" clId="{10AB9FE2-9012-46EF-B18A-C87D5526F6EE}" dt="2026-07-04T11:13:24.381" v="947" actId="6549"/>
          <ac:spMkLst>
            <pc:docMk/>
            <pc:sldMk cId="3390868656" sldId="275"/>
            <ac:spMk id="6" creationId="{C1AA85DD-6105-0E9C-09C7-D9AE9FD62E61}"/>
          </ac:spMkLst>
        </pc:spChg>
        <pc:spChg chg="mod">
          <ac:chgData name="Christopher Potter" userId="24ad2ef8db5e8a45" providerId="LiveId" clId="{10AB9FE2-9012-46EF-B18A-C87D5526F6EE}" dt="2026-07-04T11:13:51.220" v="982" actId="1038"/>
          <ac:spMkLst>
            <pc:docMk/>
            <pc:sldMk cId="3390868656" sldId="275"/>
            <ac:spMk id="8" creationId="{C1BC51AB-FE62-5F9A-7D15-EC9153BC48EB}"/>
          </ac:spMkLst>
        </pc:spChg>
        <pc:spChg chg="mod">
          <ac:chgData name="Christopher Potter" userId="24ad2ef8db5e8a45" providerId="LiveId" clId="{10AB9FE2-9012-46EF-B18A-C87D5526F6EE}" dt="2026-07-04T11:13:55.020" v="994" actId="1038"/>
          <ac:spMkLst>
            <pc:docMk/>
            <pc:sldMk cId="3390868656" sldId="275"/>
            <ac:spMk id="9" creationId="{34016F55-C606-F5EB-ECF1-456E84570604}"/>
          </ac:spMkLst>
        </pc:spChg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4074471246" sldId="275"/>
        </pc:sldMkLst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3150221008" sldId="276"/>
        </pc:sldMkLst>
      </pc:sldChg>
      <pc:sldChg chg="modSp add mod">
        <pc:chgData name="Christopher Potter" userId="24ad2ef8db5e8a45" providerId="LiveId" clId="{10AB9FE2-9012-46EF-B18A-C87D5526F6EE}" dt="2026-07-04T11:15:05.853" v="1075" actId="20577"/>
        <pc:sldMkLst>
          <pc:docMk/>
          <pc:sldMk cId="4133986936" sldId="276"/>
        </pc:sldMkLst>
        <pc:spChg chg="mod">
          <ac:chgData name="Christopher Potter" userId="24ad2ef8db5e8a45" providerId="LiveId" clId="{10AB9FE2-9012-46EF-B18A-C87D5526F6EE}" dt="2026-07-04T11:15:05.853" v="1075" actId="20577"/>
          <ac:spMkLst>
            <pc:docMk/>
            <pc:sldMk cId="4133986936" sldId="276"/>
            <ac:spMk id="3" creationId="{A9D3C511-0941-B899-462A-CEA52FEAEEA9}"/>
          </ac:spMkLst>
        </pc:spChg>
        <pc:spChg chg="mod">
          <ac:chgData name="Christopher Potter" userId="24ad2ef8db5e8a45" providerId="LiveId" clId="{10AB9FE2-9012-46EF-B18A-C87D5526F6EE}" dt="2026-07-04T11:14:38.911" v="1017" actId="1038"/>
          <ac:spMkLst>
            <pc:docMk/>
            <pc:sldMk cId="4133986936" sldId="276"/>
            <ac:spMk id="6" creationId="{DF75FA3E-55C3-025B-5DBF-F7B065272AA6}"/>
          </ac:spMkLst>
        </pc:spChg>
        <pc:spChg chg="mod">
          <ac:chgData name="Christopher Potter" userId="24ad2ef8db5e8a45" providerId="LiveId" clId="{10AB9FE2-9012-46EF-B18A-C87D5526F6EE}" dt="2026-07-04T11:14:54.713" v="1034" actId="1037"/>
          <ac:spMkLst>
            <pc:docMk/>
            <pc:sldMk cId="4133986936" sldId="276"/>
            <ac:spMk id="8" creationId="{DCF1D442-8C11-E02B-0642-36CD4795B02B}"/>
          </ac:spMkLst>
        </pc:spChg>
        <pc:spChg chg="mod">
          <ac:chgData name="Christopher Potter" userId="24ad2ef8db5e8a45" providerId="LiveId" clId="{10AB9FE2-9012-46EF-B18A-C87D5526F6EE}" dt="2026-07-04T11:15:03.794" v="1074" actId="1038"/>
          <ac:spMkLst>
            <pc:docMk/>
            <pc:sldMk cId="4133986936" sldId="276"/>
            <ac:spMk id="9" creationId="{2F83B903-4CEF-AD24-FCCF-765E122D7808}"/>
          </ac:spMkLst>
        </pc:spChg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482084812" sldId="277"/>
        </pc:sldMkLst>
      </pc:sldChg>
      <pc:sldChg chg="modSp add mod">
        <pc:chgData name="Christopher Potter" userId="24ad2ef8db5e8a45" providerId="LiveId" clId="{10AB9FE2-9012-46EF-B18A-C87D5526F6EE}" dt="2026-07-04T11:25:49.425" v="1190" actId="20577"/>
        <pc:sldMkLst>
          <pc:docMk/>
          <pc:sldMk cId="2012093843" sldId="277"/>
        </pc:sldMkLst>
        <pc:spChg chg="mod">
          <ac:chgData name="Christopher Potter" userId="24ad2ef8db5e8a45" providerId="LiveId" clId="{10AB9FE2-9012-46EF-B18A-C87D5526F6EE}" dt="2026-07-04T11:25:49.425" v="1190" actId="20577"/>
          <ac:spMkLst>
            <pc:docMk/>
            <pc:sldMk cId="2012093843" sldId="277"/>
            <ac:spMk id="3" creationId="{027D5BD2-8463-5997-EAB1-D19213050352}"/>
          </ac:spMkLst>
        </pc:spChg>
        <pc:spChg chg="mod">
          <ac:chgData name="Christopher Potter" userId="24ad2ef8db5e8a45" providerId="LiveId" clId="{10AB9FE2-9012-46EF-B18A-C87D5526F6EE}" dt="2026-07-04T11:25:26.428" v="1102" actId="6549"/>
          <ac:spMkLst>
            <pc:docMk/>
            <pc:sldMk cId="2012093843" sldId="277"/>
            <ac:spMk id="6" creationId="{0046E31E-CA57-2A77-7869-79DCA980619F}"/>
          </ac:spMkLst>
        </pc:spChg>
        <pc:spChg chg="mod">
          <ac:chgData name="Christopher Potter" userId="24ad2ef8db5e8a45" providerId="LiveId" clId="{10AB9FE2-9012-46EF-B18A-C87D5526F6EE}" dt="2026-07-04T11:25:46.435" v="1188" actId="1037"/>
          <ac:spMkLst>
            <pc:docMk/>
            <pc:sldMk cId="2012093843" sldId="277"/>
            <ac:spMk id="8" creationId="{189CB060-D0BB-2F36-1304-9F1778CFD657}"/>
          </ac:spMkLst>
        </pc:spChg>
        <pc:spChg chg="mod">
          <ac:chgData name="Christopher Potter" userId="24ad2ef8db5e8a45" providerId="LiveId" clId="{10AB9FE2-9012-46EF-B18A-C87D5526F6EE}" dt="2026-07-04T11:25:40.156" v="1156" actId="1038"/>
          <ac:spMkLst>
            <pc:docMk/>
            <pc:sldMk cId="2012093843" sldId="277"/>
            <ac:spMk id="9" creationId="{CC31CE1F-EEDA-E7D0-086E-F4AA2A17F5BD}"/>
          </ac:spMkLst>
        </pc:spChg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1102402955" sldId="278"/>
        </pc:sldMkLst>
      </pc:sldChg>
      <pc:sldChg chg="modSp add mod">
        <pc:chgData name="Christopher Potter" userId="24ad2ef8db5e8a45" providerId="LiveId" clId="{10AB9FE2-9012-46EF-B18A-C87D5526F6EE}" dt="2026-07-04T11:26:37.978" v="1230" actId="1038"/>
        <pc:sldMkLst>
          <pc:docMk/>
          <pc:sldMk cId="3916438881" sldId="278"/>
        </pc:sldMkLst>
        <pc:spChg chg="mod">
          <ac:chgData name="Christopher Potter" userId="24ad2ef8db5e8a45" providerId="LiveId" clId="{10AB9FE2-9012-46EF-B18A-C87D5526F6EE}" dt="2026-07-04T11:26:22.777" v="1212" actId="20577"/>
          <ac:spMkLst>
            <pc:docMk/>
            <pc:sldMk cId="3916438881" sldId="278"/>
            <ac:spMk id="3" creationId="{4A4A9207-2271-C279-350B-9BEF883124BE}"/>
          </ac:spMkLst>
        </pc:spChg>
        <pc:spChg chg="mod">
          <ac:chgData name="Christopher Potter" userId="24ad2ef8db5e8a45" providerId="LiveId" clId="{10AB9FE2-9012-46EF-B18A-C87D5526F6EE}" dt="2026-07-04T11:26:12.617" v="1204" actId="6549"/>
          <ac:spMkLst>
            <pc:docMk/>
            <pc:sldMk cId="3916438881" sldId="278"/>
            <ac:spMk id="6" creationId="{904ABFA1-82FF-F726-3C55-08F59FC4E94E}"/>
          </ac:spMkLst>
        </pc:spChg>
        <pc:spChg chg="mod">
          <ac:chgData name="Christopher Potter" userId="24ad2ef8db5e8a45" providerId="LiveId" clId="{10AB9FE2-9012-46EF-B18A-C87D5526F6EE}" dt="2026-07-04T11:26:37.978" v="1230" actId="1038"/>
          <ac:spMkLst>
            <pc:docMk/>
            <pc:sldMk cId="3916438881" sldId="278"/>
            <ac:spMk id="8" creationId="{8017B87B-4D86-0824-0279-0B5750918F47}"/>
          </ac:spMkLst>
        </pc:spChg>
        <pc:spChg chg="mod">
          <ac:chgData name="Christopher Potter" userId="24ad2ef8db5e8a45" providerId="LiveId" clId="{10AB9FE2-9012-46EF-B18A-C87D5526F6EE}" dt="2026-07-04T11:26:33.083" v="1229" actId="1037"/>
          <ac:spMkLst>
            <pc:docMk/>
            <pc:sldMk cId="3916438881" sldId="278"/>
            <ac:spMk id="9" creationId="{4C077466-AB54-9041-548B-AA604EC4531A}"/>
          </ac:spMkLst>
        </pc:spChg>
      </pc:sldChg>
      <pc:sldChg chg="modSp add mod">
        <pc:chgData name="Christopher Potter" userId="24ad2ef8db5e8a45" providerId="LiveId" clId="{10AB9FE2-9012-46EF-B18A-C87D5526F6EE}" dt="2026-07-04T11:27:11.935" v="1259" actId="1038"/>
        <pc:sldMkLst>
          <pc:docMk/>
          <pc:sldMk cId="1852290210" sldId="279"/>
        </pc:sldMkLst>
        <pc:spChg chg="mod">
          <ac:chgData name="Christopher Potter" userId="24ad2ef8db5e8a45" providerId="LiveId" clId="{10AB9FE2-9012-46EF-B18A-C87D5526F6EE}" dt="2026-07-04T11:26:57.311" v="1244" actId="6549"/>
          <ac:spMkLst>
            <pc:docMk/>
            <pc:sldMk cId="1852290210" sldId="279"/>
            <ac:spMk id="6" creationId="{B2D9A456-E77F-8344-BB31-5489CD0655C3}"/>
          </ac:spMkLst>
        </pc:spChg>
        <pc:spChg chg="mod">
          <ac:chgData name="Christopher Potter" userId="24ad2ef8db5e8a45" providerId="LiveId" clId="{10AB9FE2-9012-46EF-B18A-C87D5526F6EE}" dt="2026-07-04T11:27:05.436" v="1253" actId="6549"/>
          <ac:spMkLst>
            <pc:docMk/>
            <pc:sldMk cId="1852290210" sldId="279"/>
            <ac:spMk id="8" creationId="{1CEDEF1D-127D-0F58-E5D1-FA9BF3FCBD7A}"/>
          </ac:spMkLst>
        </pc:spChg>
        <pc:spChg chg="mod">
          <ac:chgData name="Christopher Potter" userId="24ad2ef8db5e8a45" providerId="LiveId" clId="{10AB9FE2-9012-46EF-B18A-C87D5526F6EE}" dt="2026-07-04T11:27:11.935" v="1259" actId="1038"/>
          <ac:spMkLst>
            <pc:docMk/>
            <pc:sldMk cId="1852290210" sldId="279"/>
            <ac:spMk id="9" creationId="{EAB2E91C-C304-B896-8C17-589CCC79AF15}"/>
          </ac:spMkLst>
        </pc:spChg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3871250643" sldId="279"/>
        </pc:sldMkLst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1139622793" sldId="280"/>
        </pc:sldMkLst>
      </pc:sldChg>
      <pc:sldChg chg="modSp add mod">
        <pc:chgData name="Christopher Potter" userId="24ad2ef8db5e8a45" providerId="LiveId" clId="{10AB9FE2-9012-46EF-B18A-C87D5526F6EE}" dt="2026-07-04T11:28:19.336" v="1303" actId="1038"/>
        <pc:sldMkLst>
          <pc:docMk/>
          <pc:sldMk cId="2391211724" sldId="280"/>
        </pc:sldMkLst>
        <pc:spChg chg="mod">
          <ac:chgData name="Christopher Potter" userId="24ad2ef8db5e8a45" providerId="LiveId" clId="{10AB9FE2-9012-46EF-B18A-C87D5526F6EE}" dt="2026-07-04T11:28:11.374" v="1288" actId="6549"/>
          <ac:spMkLst>
            <pc:docMk/>
            <pc:sldMk cId="2391211724" sldId="280"/>
            <ac:spMk id="3" creationId="{9A5F2C0C-3FC5-E499-D2FF-60BD10687880}"/>
          </ac:spMkLst>
        </pc:spChg>
        <pc:spChg chg="mod">
          <ac:chgData name="Christopher Potter" userId="24ad2ef8db5e8a45" providerId="LiveId" clId="{10AB9FE2-9012-46EF-B18A-C87D5526F6EE}" dt="2026-07-04T11:27:42.467" v="1272" actId="6549"/>
          <ac:spMkLst>
            <pc:docMk/>
            <pc:sldMk cId="2391211724" sldId="280"/>
            <ac:spMk id="6" creationId="{B6BD3EB0-DC55-5828-E53F-D0B194007754}"/>
          </ac:spMkLst>
        </pc:spChg>
        <pc:spChg chg="mod">
          <ac:chgData name="Christopher Potter" userId="24ad2ef8db5e8a45" providerId="LiveId" clId="{10AB9FE2-9012-46EF-B18A-C87D5526F6EE}" dt="2026-07-04T11:28:15.419" v="1297" actId="1038"/>
          <ac:spMkLst>
            <pc:docMk/>
            <pc:sldMk cId="2391211724" sldId="280"/>
            <ac:spMk id="8" creationId="{70AFCA25-E346-3B23-81D3-2890D07D4E15}"/>
          </ac:spMkLst>
        </pc:spChg>
        <pc:spChg chg="mod">
          <ac:chgData name="Christopher Potter" userId="24ad2ef8db5e8a45" providerId="LiveId" clId="{10AB9FE2-9012-46EF-B18A-C87D5526F6EE}" dt="2026-07-04T11:28:19.336" v="1303" actId="1038"/>
          <ac:spMkLst>
            <pc:docMk/>
            <pc:sldMk cId="2391211724" sldId="280"/>
            <ac:spMk id="9" creationId="{1801D7B0-0ED9-6A4E-A214-00B3353D0B18}"/>
          </ac:spMkLst>
        </pc:spChg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56698673" sldId="281"/>
        </pc:sldMkLst>
      </pc:sldChg>
      <pc:sldChg chg="add">
        <pc:chgData name="Christopher Potter" userId="24ad2ef8db5e8a45" providerId="LiveId" clId="{10AB9FE2-9012-46EF-B18A-C87D5526F6EE}" dt="2026-07-04T11:34:14.942" v="1304" actId="2890"/>
        <pc:sldMkLst>
          <pc:docMk/>
          <pc:sldMk cId="3280102002" sldId="281"/>
        </pc:sldMkLst>
      </pc:sldChg>
      <pc:sldChg chg="del">
        <pc:chgData name="Christopher Potter" userId="24ad2ef8db5e8a45" providerId="LiveId" clId="{10AB9FE2-9012-46EF-B18A-C87D5526F6EE}" dt="2026-07-04T10:53:54.546" v="13" actId="47"/>
        <pc:sldMkLst>
          <pc:docMk/>
          <pc:sldMk cId="668026568" sldId="282"/>
        </pc:sldMkLst>
      </pc:sldChg>
      <pc:sldChg chg="addSp modSp add mod">
        <pc:chgData name="Christopher Potter" userId="24ad2ef8db5e8a45" providerId="LiveId" clId="{10AB9FE2-9012-46EF-B18A-C87D5526F6EE}" dt="2026-07-04T11:37:37.630" v="1411" actId="20577"/>
        <pc:sldMkLst>
          <pc:docMk/>
          <pc:sldMk cId="3165560157" sldId="282"/>
        </pc:sldMkLst>
        <pc:spChg chg="mod">
          <ac:chgData name="Christopher Potter" userId="24ad2ef8db5e8a45" providerId="LiveId" clId="{10AB9FE2-9012-46EF-B18A-C87D5526F6EE}" dt="2026-07-04T11:37:37.630" v="1411" actId="20577"/>
          <ac:spMkLst>
            <pc:docMk/>
            <pc:sldMk cId="3165560157" sldId="282"/>
            <ac:spMk id="2" creationId="{3227FBE2-52C4-DD3D-A957-6624F1DD7393}"/>
          </ac:spMkLst>
        </pc:spChg>
        <pc:spChg chg="mod">
          <ac:chgData name="Christopher Potter" userId="24ad2ef8db5e8a45" providerId="LiveId" clId="{10AB9FE2-9012-46EF-B18A-C87D5526F6EE}" dt="2026-07-04T11:36:47.171" v="1384" actId="20577"/>
          <ac:spMkLst>
            <pc:docMk/>
            <pc:sldMk cId="3165560157" sldId="282"/>
            <ac:spMk id="3" creationId="{801FD4C0-F779-F01B-4CDD-1E55D888847B}"/>
          </ac:spMkLst>
        </pc:spChg>
        <pc:spChg chg="add mod">
          <ac:chgData name="Christopher Potter" userId="24ad2ef8db5e8a45" providerId="LiveId" clId="{10AB9FE2-9012-46EF-B18A-C87D5526F6EE}" dt="2026-07-04T11:36:45.795" v="1383" actId="1076"/>
          <ac:spMkLst>
            <pc:docMk/>
            <pc:sldMk cId="3165560157" sldId="282"/>
            <ac:spMk id="5" creationId="{9691B00F-52AB-02EA-B233-527A33107C89}"/>
          </ac:spMkLst>
        </pc:spChg>
      </pc:sldChg>
      <pc:sldChg chg="delSp modSp add mod ord">
        <pc:chgData name="Christopher Potter" userId="24ad2ef8db5e8a45" providerId="LiveId" clId="{10AB9FE2-9012-46EF-B18A-C87D5526F6EE}" dt="2026-07-04T11:38:52.799" v="1440" actId="403"/>
        <pc:sldMkLst>
          <pc:docMk/>
          <pc:sldMk cId="3314859961" sldId="283"/>
        </pc:sldMkLst>
        <pc:spChg chg="mod">
          <ac:chgData name="Christopher Potter" userId="24ad2ef8db5e8a45" providerId="LiveId" clId="{10AB9FE2-9012-46EF-B18A-C87D5526F6EE}" dt="2026-07-04T11:38:52.799" v="1440" actId="403"/>
          <ac:spMkLst>
            <pc:docMk/>
            <pc:sldMk cId="3314859961" sldId="283"/>
            <ac:spMk id="2" creationId="{E20B9837-5A3F-4C97-CC02-D41F8CDB6FD3}"/>
          </ac:spMkLst>
        </pc:spChg>
        <pc:spChg chg="mod">
          <ac:chgData name="Christopher Potter" userId="24ad2ef8db5e8a45" providerId="LiveId" clId="{10AB9FE2-9012-46EF-B18A-C87D5526F6EE}" dt="2026-07-04T11:38:17.723" v="1421" actId="20577"/>
          <ac:spMkLst>
            <pc:docMk/>
            <pc:sldMk cId="3314859961" sldId="283"/>
            <ac:spMk id="3" creationId="{F5024711-D5DD-30AB-AA52-CA28BECAA84F}"/>
          </ac:spMkLst>
        </pc:spChg>
        <pc:spChg chg="del">
          <ac:chgData name="Christopher Potter" userId="24ad2ef8db5e8a45" providerId="LiveId" clId="{10AB9FE2-9012-46EF-B18A-C87D5526F6EE}" dt="2026-07-04T11:38:15.680" v="1419" actId="478"/>
          <ac:spMkLst>
            <pc:docMk/>
            <pc:sldMk cId="3314859961" sldId="283"/>
            <ac:spMk id="5" creationId="{082F972A-3A4F-968D-871C-F39B1EAD45D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04/07/2026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583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8FF53-C0E0-3D8A-A039-BA24368BE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790DA5-C667-FB1B-08BF-75F26F67E9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1F9F29-2B30-3E80-33B5-A608835DC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AC64D8-2B05-226C-F988-32FA3E6E1B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124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8396F-6046-9054-58B9-FF42B52AB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CCBA9E-96E3-C13D-E1BF-7BE03AE914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0F402C-2B21-39CB-2FB1-9E8426387E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0C3000-B6A7-0B90-FE71-D49A8154D7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097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AE286-7252-4DB6-7374-BC46E71AC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A08060-386D-CCBF-3FEA-0944093D61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DCFD61-2759-3B68-54BA-23D3C3911D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3EB90-7D2C-04A2-1D78-1B046D009C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876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C4336-EC18-FC97-A063-D29A0B3CC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94D7A8-9F8A-A65E-E5D6-0C716971AA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2E18D9-BCB3-70B3-C939-FD5004F571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F0F92-5B37-08F6-DB66-F0FF0A0FB0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936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5393C-EE9B-BF35-8B3F-1D39E9742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5E5474-8AD8-8C7A-DD1F-62582C4C35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3B5ADD-5694-F780-7ACE-7C4AFC7078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03930-215C-F4C0-A4B3-13EA835B65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846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F8E95-A67D-1AB4-65BF-84E6D840A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2B96E8-941C-59E0-BB96-218FA8D274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EE37AC-E791-C0DD-AB47-E7EF97484E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0E33FC-9A37-3D1F-7969-CD392B432C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608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AEFB4-4883-EA75-85BE-BF0C7EA08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A7C449-449F-C199-6C66-56A254097C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E0A1B7-3569-807F-C746-8EF4BBA8F9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73E49A-F639-F58C-5B63-64F2DBCE7B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866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0CF3B-88B5-5FE9-58CB-98E97EF26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032079-797A-F43E-94F3-29385C3772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C1FB06-E4E1-3077-3E2D-7EDF18A402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886DF8-A1A3-AC90-91C4-7DAE66C933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212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D838C-61FB-D1DF-9FF4-D7BA12AF6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2A1AAC-AF0A-890F-F998-E3DB00D1C1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B3ACC0-33D2-80CF-497D-53E2005104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C6E5F-8EE4-40ED-1F33-8160B28C9A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4153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0FFF0-F372-7C06-74F2-6CF284DF8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D7E501-15C1-FCA1-F3A8-AA11996D56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DC8F42-595F-A332-F2CE-EB5D3558C4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3D6AB-E23B-1398-3A54-59D595550B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312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B8AEC-7995-D401-335B-56307A807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7BAF43-86E2-9BD4-52F5-BD006CA7C2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674E24-C49E-482A-A583-6454B676AA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A26EB-A121-3E6E-1DC7-1BC56385B6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194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56C43-E8D9-6BC7-6DC7-CD8BEB7CB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50FB8A-0666-A9EE-D43E-41D4E6CE10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79EA6D-59F2-E0B8-7F1A-4A87026772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AC46C-4AFE-C2C3-0DA9-A24CC8C7C2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683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3129A-77CA-238A-E823-B8FBC6EAD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9CFF62-7D0B-166F-7C69-CC3A185D9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1FD949-B678-A88B-AB39-CABC29D501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CFB70-B416-62AD-6D53-C2AD14C938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3710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47B8C-C4FB-AD5E-C58A-F1AE97813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DBC796-4327-947B-DA79-079AD96D80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51DA32-E6D8-3598-0814-E3D9FE93AC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77B87-B859-CC84-04BE-E6F2A5A196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635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83CB7-54F9-4137-A0F1-EAE65BFC7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7A1BBF-7477-3F75-0475-6907322ECE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DFAD94-D8CA-1B92-7ACF-215A26C79B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785734-6E66-B0BC-C9E5-559D21E61C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6355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71121-3D33-9F4E-03B9-CDE681D29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CF5CC7-E433-00D3-D6C8-7CF01D62A6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6E2032-8DBD-4BB0-8A17-257206D65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3124F5-944B-2BAF-B364-D73FB0DC4B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2666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FDF12-24DB-454E-7C66-A147B0E1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F85A34-F275-8FBF-5C41-A5A910866B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0A84A2-A6D4-DD15-78B3-C989C26EA2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BD185-5947-385A-285A-6A32DDB8E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3206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86835-C597-1481-9C40-60E381843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4E69A4-0F84-1C39-32DD-78D7D6970D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086A22-2196-D9F0-8BA2-6412ADD0E4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75003-7621-31C8-62F3-1ACE63546A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1774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BCA52-0042-5904-891E-7641431E5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E1B906-4FC2-4CD0-ECCE-A23B33FDB6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E03646-A4C2-CF09-0A4E-8A25578DF6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355B0-8DD2-129D-DDE5-4532079063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FE0754-FD39-49B7-AA14-74A52D78F707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886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170D2-D74E-D83B-CBFB-93E474368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263C4-548B-467E-8646-9B49B60555EC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7001F-C34A-1C06-8F25-C53282C098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5C4B6-945E-C65E-16BB-C1C1264641C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04 July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CFD88-CD8A-DD83-C625-E89DC0340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01BD4B9-0E7B-E469-4B20-943FC73B453D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3600" dirty="0"/>
                  <a:t>A pupil incorrectly says:</a:t>
                </a:r>
                <a:br>
                  <a:rPr lang="en-GB" sz="3600" dirty="0"/>
                </a:br>
                <a:r>
                  <a:rPr lang="en-GB" sz="3600" i="1" dirty="0"/>
                  <a:t>“In the question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latin typeface="Cambria Math" panose="02040503050406030204" pitchFamily="18" charset="0"/>
                      </a:rPr>
                      <m:t>6 × (3 + 2)</m:t>
                    </m:r>
                  </m:oMath>
                </a14:m>
                <a:r>
                  <a:rPr lang="en-GB" sz="3600" i="1" dirty="0"/>
                  <a:t>, I did 6 × 3 first because multiplication comes before addition.”</a:t>
                </a:r>
                <a:endParaRPr lang="en-GB" sz="3600" dirty="0"/>
              </a:p>
              <a:p>
                <a:r>
                  <a:rPr lang="en-GB" sz="3600" dirty="0"/>
                  <a:t>Work out the correct answer. 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01BD4B9-0E7B-E469-4B20-943FC73B45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3"/>
                <a:stretch>
                  <a:fillRect l="-1922" t="-25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BD337EE-DE9C-FDCE-A099-3155BC2879EB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BD337EE-DE9C-FDCE-A099-3155BC2879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176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3025B-215C-4333-7E9F-4D56151C0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227FBE2-52C4-DD3D-A957-6624F1DD7393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3600" dirty="0"/>
                  <a:t>A pupil incorrectly says:</a:t>
                </a:r>
                <a:br>
                  <a:rPr lang="en-GB" sz="3600" dirty="0"/>
                </a:br>
                <a:r>
                  <a:rPr lang="en-GB" sz="3600" i="1" dirty="0"/>
                  <a:t>“</a:t>
                </a:r>
                <a:r>
                  <a:rPr lang="en-GB" sz="3600" dirty="0"/>
                  <a:t>For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latin typeface="Cambria Math" panose="02040503050406030204" pitchFamily="18" charset="0"/>
                      </a:rPr>
                      <m:t>20 − 4 × 3</m:t>
                    </m:r>
                  </m:oMath>
                </a14:m>
                <a:r>
                  <a:rPr lang="en-GB" sz="3600" dirty="0"/>
                  <a:t>, I worked left to right: </a:t>
                </a:r>
                <a:br>
                  <a:rPr lang="en-GB" sz="3600" dirty="0"/>
                </a:br>
                <a14:m>
                  <m:oMath xmlns:m="http://schemas.openxmlformats.org/officeDocument/2006/math">
                    <m:r>
                      <a:rPr lang="en-GB" sz="3600" i="1" dirty="0" smtClean="0">
                        <a:latin typeface="Cambria Math" panose="02040503050406030204" pitchFamily="18" charset="0"/>
                      </a:rPr>
                      <m:t>20 − 4 = 16</m:t>
                    </m:r>
                  </m:oMath>
                </a14:m>
                <a:r>
                  <a:rPr lang="en-GB" sz="3600" dirty="0"/>
                  <a:t>, then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latin typeface="Cambria Math" panose="02040503050406030204" pitchFamily="18" charset="0"/>
                      </a:rPr>
                      <m:t>16 × 3 = 48</m:t>
                    </m:r>
                  </m:oMath>
                </a14:m>
                <a:r>
                  <a:rPr lang="en-GB" sz="3600" dirty="0"/>
                  <a:t>.</a:t>
                </a:r>
                <a:r>
                  <a:rPr lang="en-GB" sz="3600" i="1" dirty="0"/>
                  <a:t>”</a:t>
                </a:r>
                <a:endParaRPr lang="en-GB" sz="3600" dirty="0"/>
              </a:p>
              <a:p>
                <a:r>
                  <a:rPr lang="en-GB" sz="3600" dirty="0"/>
                  <a:t>Work out the correct answer for: 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227FBE2-52C4-DD3D-A957-6624F1DD73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3"/>
                <a:stretch>
                  <a:fillRect l="-1922" t="-25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01FD4C0-F779-F01B-4CDD-1E55D888847B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01FD4C0-F779-F01B-4CDD-1E55D88884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91B00F-52AB-02EA-B233-527A33107C89}"/>
                  </a:ext>
                </a:extLst>
              </p:cNvPr>
              <p:cNvSpPr txBox="1"/>
              <p:nvPr/>
            </p:nvSpPr>
            <p:spPr>
              <a:xfrm>
                <a:off x="1914126" y="2444233"/>
                <a:ext cx="6098720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i="1" dirty="0" smtClean="0">
                          <a:latin typeface="Cambria Math" panose="02040503050406030204" pitchFamily="18" charset="0"/>
                        </a:rPr>
                        <m:t>20 − 4 × 3</m:t>
                      </m:r>
                    </m:oMath>
                  </m:oMathPara>
                </a14:m>
                <a:endParaRPr lang="en-GB" sz="66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91B00F-52AB-02EA-B233-527A33107C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4126" y="2444233"/>
                <a:ext cx="6098720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556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0D5AB-7ED2-9006-CF7B-27352A9FE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A65F6E-1ED5-9AAC-C003-CB17EFC250C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EE984E8-F709-E28A-04EF-5AE120A814BF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EE984E8-F709-E28A-04EF-5AE120A814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2F4F066-F7D6-8805-D356-B7EA434C4A94}"/>
                  </a:ext>
                </a:extLst>
              </p:cNvPr>
              <p:cNvSpPr txBox="1"/>
              <p:nvPr/>
            </p:nvSpPr>
            <p:spPr>
              <a:xfrm>
                <a:off x="1863029" y="1055456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66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 ÷ (3 + 1) × 5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2F4F066-F7D6-8805-D356-B7EA434C4A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029" y="1055456"/>
                <a:ext cx="6572055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BA215A0-4895-8E12-0D23-AD98A310D50F}"/>
                  </a:ext>
                </a:extLst>
              </p:cNvPr>
              <p:cNvSpPr txBox="1"/>
              <p:nvPr/>
            </p:nvSpPr>
            <p:spPr>
              <a:xfrm>
                <a:off x="2955278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660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 ÷</m:t>
                      </m:r>
                      <m:r>
                        <m:rPr>
                          <m:nor/>
                        </m:rPr>
                        <a:rPr lang="en-GB" sz="6600" b="0" i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4</m:t>
                      </m:r>
                      <m:r>
                        <m:rPr>
                          <m:nor/>
                        </m:rPr>
                        <a:rPr lang="en-GB" sz="660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5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BA215A0-4895-8E12-0D23-AD98A310D5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278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880ECF2-3DEF-13F6-39AD-F63B8A207F9D}"/>
                  </a:ext>
                </a:extLst>
              </p:cNvPr>
              <p:cNvSpPr txBox="1"/>
              <p:nvPr/>
            </p:nvSpPr>
            <p:spPr>
              <a:xfrm>
                <a:off x="4016634" y="3532246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6600" b="0" i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GB" sz="660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5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880ECF2-3DEF-13F6-39AD-F63B8A207F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6634" y="3532246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010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02970-5C11-C4CF-63FA-32695A961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DBCDBD-4A57-5089-3146-C0365DADCA7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D9485D1-4E02-4BFA-B103-8D455E080A2D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D9485D1-4E02-4BFA-B103-8D455E080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7B0B06A-AFAD-16B5-F72F-771BD89ED8CF}"/>
                  </a:ext>
                </a:extLst>
              </p:cNvPr>
              <p:cNvSpPr txBox="1"/>
              <p:nvPr/>
            </p:nvSpPr>
            <p:spPr>
              <a:xfrm>
                <a:off x="1863029" y="1055456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4×</m:t>
                      </m:r>
                      <m:d>
                        <m:d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6−2</m:t>
                          </m:r>
                        </m:e>
                      </m:d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7B0B06A-AFAD-16B5-F72F-771BD89ED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029" y="1055456"/>
                <a:ext cx="6572055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C669BBE-4140-D9C9-867A-DB154C76BCBC}"/>
                  </a:ext>
                </a:extLst>
              </p:cNvPr>
              <p:cNvSpPr txBox="1"/>
              <p:nvPr/>
            </p:nvSpPr>
            <p:spPr>
              <a:xfrm>
                <a:off x="2955278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6600" b="0" i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m:rPr>
                          <m:nor/>
                        </m:rPr>
                        <a:rPr lang="en-GB" sz="660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</m:t>
                      </m:r>
                      <m:r>
                        <m:rPr>
                          <m:nor/>
                        </m:rPr>
                        <a:rPr lang="en-GB" sz="6600" b="0" i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 + 8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C669BBE-4140-D9C9-867A-DB154C76BC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278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9C61B7-2105-C0D6-C684-13040016F5E4}"/>
                  </a:ext>
                </a:extLst>
              </p:cNvPr>
              <p:cNvSpPr txBox="1"/>
              <p:nvPr/>
            </p:nvSpPr>
            <p:spPr>
              <a:xfrm>
                <a:off x="3461455" y="3456154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6600" b="0" i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 + 8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9C61B7-2105-C0D6-C684-13040016F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1455" y="3456154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643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61CEB-12E0-593E-763C-55E5C0F72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5C1966-CA77-7840-9575-1C6B2E75BD1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933A0FE-F3EE-1795-2DFC-9BE432153B50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933A0FE-F3EE-1795-2DFC-9BE432153B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987D1DE-9FDF-68B0-D77E-C18C7D47BA44}"/>
                  </a:ext>
                </a:extLst>
              </p:cNvPr>
              <p:cNvSpPr txBox="1"/>
              <p:nvPr/>
            </p:nvSpPr>
            <p:spPr>
              <a:xfrm>
                <a:off x="1863029" y="1055456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20−6÷3×2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987D1DE-9FDF-68B0-D77E-C18C7D47BA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029" y="1055456"/>
                <a:ext cx="6572055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2C528E9-2A51-331E-9C37-3D0F5FB568A4}"/>
                  </a:ext>
                </a:extLst>
              </p:cNvPr>
              <p:cNvSpPr txBox="1"/>
              <p:nvPr/>
            </p:nvSpPr>
            <p:spPr>
              <a:xfrm>
                <a:off x="1142800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20−2×2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2C528E9-2A51-331E-9C37-3D0F5FB56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2800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E6E0F9-AF13-86FB-A5F6-7D68AC8F4617}"/>
                  </a:ext>
                </a:extLst>
              </p:cNvPr>
              <p:cNvSpPr txBox="1"/>
              <p:nvPr/>
            </p:nvSpPr>
            <p:spPr>
              <a:xfrm>
                <a:off x="440666" y="3456154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20−4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E6E0F9-AF13-86FB-A5F6-7D68AC8F46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66" y="3456154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866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20D04-B89B-613E-ED1F-79C7A2FC6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7A3986A-3B50-903C-BF88-FC4B975C227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E81E48E-BF32-2738-FA73-B666ECFF63D3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E81E48E-BF32-2738-FA73-B666ECFF63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BE91943-77EA-72FC-FD77-25E4F74643C1}"/>
                  </a:ext>
                </a:extLst>
              </p:cNvPr>
              <p:cNvSpPr txBox="1"/>
              <p:nvPr/>
            </p:nvSpPr>
            <p:spPr>
              <a:xfrm>
                <a:off x="1863029" y="1055456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3×4+18÷3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BE91943-77EA-72FC-FD77-25E4F74643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029" y="1055456"/>
                <a:ext cx="6572055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CEDB0A0-789D-E7F0-9415-9710F820344D}"/>
                  </a:ext>
                </a:extLst>
              </p:cNvPr>
              <p:cNvSpPr txBox="1"/>
              <p:nvPr/>
            </p:nvSpPr>
            <p:spPr>
              <a:xfrm>
                <a:off x="2432761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12+18÷3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CEDB0A0-789D-E7F0-9415-9710F8203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761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D87D148-3AAC-77EF-EC75-5BF3B1D8B805}"/>
                  </a:ext>
                </a:extLst>
              </p:cNvPr>
              <p:cNvSpPr txBox="1"/>
              <p:nvPr/>
            </p:nvSpPr>
            <p:spPr>
              <a:xfrm>
                <a:off x="1502030" y="3456154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D87D148-3AAC-77EF-EC75-5BF3B1D8B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2030" y="3456154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390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748C8-A9BF-086B-97AB-9E368DB6C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B8C43DD-1AE8-9064-D567-F11A6745DB6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9516A8F-8372-44EE-C04B-059F95798FD7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9516A8F-8372-44EE-C04B-059F95798F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67CBD59-B76E-028A-EF95-D108AC3AAFC6}"/>
                  </a:ext>
                </a:extLst>
              </p:cNvPr>
              <p:cNvSpPr txBox="1"/>
              <p:nvPr/>
            </p:nvSpPr>
            <p:spPr>
              <a:xfrm>
                <a:off x="1863029" y="1055456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15÷(5−2)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67CBD59-B76E-028A-EF95-D108AC3AAF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029" y="1055456"/>
                <a:ext cx="6572055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393B5FF-ACF8-077F-8600-F94CBCE31EA8}"/>
                  </a:ext>
                </a:extLst>
              </p:cNvPr>
              <p:cNvSpPr txBox="1"/>
              <p:nvPr/>
            </p:nvSpPr>
            <p:spPr>
              <a:xfrm>
                <a:off x="2955277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÷3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393B5FF-ACF8-077F-8600-F94CBCE31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277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69719C-0C5D-908F-2EE1-D0639DBC86CC}"/>
                  </a:ext>
                </a:extLst>
              </p:cNvPr>
              <p:cNvSpPr txBox="1"/>
              <p:nvPr/>
            </p:nvSpPr>
            <p:spPr>
              <a:xfrm>
                <a:off x="3902337" y="3456154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5×4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69719C-0C5D-908F-2EE1-D0639DBC86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337" y="3456154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421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803CC-85AF-318D-0E53-1ABB2DFE4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595C4AD-4FA7-1E6C-03C7-A2C4DB7715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2343B62C-7858-1BD2-3608-92BFAD652D50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2343B62C-7858-1BD2-3608-92BFAD652D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A8F81FE-EE54-80B5-CF26-486C3738E0B3}"/>
                  </a:ext>
                </a:extLst>
              </p:cNvPr>
              <p:cNvSpPr txBox="1"/>
              <p:nvPr/>
            </p:nvSpPr>
            <p:spPr>
              <a:xfrm>
                <a:off x="1863029" y="1055456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6×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2+(8−5)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A8F81FE-EE54-80B5-CF26-486C3738E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029" y="1055456"/>
                <a:ext cx="6572055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4C47EB7-8D6D-247A-5949-23956F2ECFEF}"/>
                  </a:ext>
                </a:extLst>
              </p:cNvPr>
              <p:cNvSpPr txBox="1"/>
              <p:nvPr/>
            </p:nvSpPr>
            <p:spPr>
              <a:xfrm>
                <a:off x="767242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(2+3)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4C47EB7-8D6D-247A-5949-23956F2ECF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242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A79DBD4-D5E5-6646-905B-90CF4D87519C}"/>
                  </a:ext>
                </a:extLst>
              </p:cNvPr>
              <p:cNvSpPr txBox="1"/>
              <p:nvPr/>
            </p:nvSpPr>
            <p:spPr>
              <a:xfrm>
                <a:off x="-277786" y="3456154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A79DBD4-D5E5-6646-905B-90CF4D875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77786" y="3456154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163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1A719-8F14-466F-CF20-8881BA415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DD640B-73D0-7621-9579-DFC6A71B9AA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30ACF0C-B7D6-A17A-0DB3-100608D310D6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30ACF0C-B7D6-A17A-0DB3-100608D310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31B733B-2EB9-F3B2-6101-4773F61E8EC7}"/>
                  </a:ext>
                </a:extLst>
              </p:cNvPr>
              <p:cNvSpPr txBox="1"/>
              <p:nvPr/>
            </p:nvSpPr>
            <p:spPr>
              <a:xfrm>
                <a:off x="1257301" y="1055456"/>
                <a:ext cx="7177784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20÷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+(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8−7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31B733B-2EB9-F3B2-6101-4773F61E8E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301" y="1055456"/>
                <a:ext cx="7177784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A257A0-7111-5108-29C9-E518E8E873B4}"/>
                  </a:ext>
                </a:extLst>
              </p:cNvPr>
              <p:cNvSpPr txBox="1"/>
              <p:nvPr/>
            </p:nvSpPr>
            <p:spPr>
              <a:xfrm>
                <a:off x="767242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20÷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4+1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A257A0-7111-5108-29C9-E518E8E87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242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C08876-1040-6AD9-FF0E-DA0224FA5E55}"/>
                  </a:ext>
                </a:extLst>
              </p:cNvPr>
              <p:cNvSpPr txBox="1"/>
              <p:nvPr/>
            </p:nvSpPr>
            <p:spPr>
              <a:xfrm>
                <a:off x="-277786" y="3456154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20÷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C08876-1040-6AD9-FF0E-DA0224FA5E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77786" y="3456154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064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3C0DB-BCA5-BF34-6AF7-1310FE879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CD3E02-EE53-731B-B2BC-74397B539F6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B74F438-CF27-42B3-7158-FCDA00B6F826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33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B74F438-CF27-42B3-7158-FCDA00B6F8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937C7AC-609D-ACCB-8C91-8031A1894799}"/>
                  </a:ext>
                </a:extLst>
              </p:cNvPr>
              <p:cNvSpPr txBox="1"/>
              <p:nvPr/>
            </p:nvSpPr>
            <p:spPr>
              <a:xfrm>
                <a:off x="1257301" y="1055456"/>
                <a:ext cx="7177784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3×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5+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2×3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937C7AC-609D-ACCB-8C91-8031A18947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301" y="1055456"/>
                <a:ext cx="7177784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1BDD50-508D-D112-7E53-FBB4EEF10028}"/>
                  </a:ext>
                </a:extLst>
              </p:cNvPr>
              <p:cNvSpPr txBox="1"/>
              <p:nvPr/>
            </p:nvSpPr>
            <p:spPr>
              <a:xfrm>
                <a:off x="505983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3×(5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1BDD50-508D-D112-7E53-FBB4EEF100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983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9EF7412-F696-AFB0-8977-6CC472A8B11C}"/>
                  </a:ext>
                </a:extLst>
              </p:cNvPr>
              <p:cNvSpPr txBox="1"/>
              <p:nvPr/>
            </p:nvSpPr>
            <p:spPr>
              <a:xfrm>
                <a:off x="-277786" y="3456154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3×11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9EF7412-F696-AFB0-8977-6CC472A8B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77786" y="3456154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019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1A777-D0DB-95B6-91AD-7E69C426F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20B9837-5A3F-4C97-CC02-D41F8CDB6FD3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</p:spPr>
            <p:txBody>
              <a:bodyPr/>
              <a:lstStyle/>
              <a:p>
                <a:r>
                  <a:rPr lang="en-GB" sz="3600" dirty="0"/>
                  <a:t>A pupil incorrectly calculated</a:t>
                </a:r>
                <a:endParaRPr lang="en-GB" sz="3600" i="1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 dirty="0" smtClean="0"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GB" sz="4800" i="1" dirty="0">
                          <a:latin typeface="Cambria Math" panose="02040503050406030204" pitchFamily="18" charset="0"/>
                        </a:rPr>
                        <m:t>× </m:t>
                      </m:r>
                      <m:sSup>
                        <m:sSupPr>
                          <m:ctrlPr>
                            <a:rPr lang="en-GB" sz="4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4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800" i="1" dirty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GB" sz="4800" i="1" dirty="0" smtClean="0">
                          <a:latin typeface="Cambria Math" panose="02040503050406030204" pitchFamily="18" charset="0"/>
                        </a:rPr>
                        <m:t>1 = 101</m:t>
                      </m:r>
                    </m:oMath>
                  </m:oMathPara>
                </a14:m>
                <a:endParaRPr lang="en-GB" sz="4800" dirty="0"/>
              </a:p>
              <a:p>
                <a:r>
                  <a:rPr lang="en-GB" sz="3600" dirty="0"/>
                  <a:t>Work out the correct answer.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20B9837-5A3F-4C97-CC02-D41F8CDB6F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90525" y="301116"/>
                <a:ext cx="9517063" cy="5805997"/>
              </a:xfrm>
              <a:blipFill>
                <a:blip r:embed="rId3"/>
                <a:stretch>
                  <a:fillRect l="-1922" t="-24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5024711-D5DD-30AB-AA52-CA28BECAA84F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5024711-D5DD-30AB-AA52-CA28BECAA8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485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321A5-A049-76A3-0435-8D4D83BA8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904F8B-57B5-B115-7A8F-4F5CB43946B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8DBE01C-DE5E-2A06-F0E1-CD744396C810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8DBE01C-DE5E-2A06-F0E1-CD744396C8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9495515-D438-9C5E-E95B-FC2B3C2AF46F}"/>
                  </a:ext>
                </a:extLst>
              </p:cNvPr>
              <p:cNvSpPr txBox="1"/>
              <p:nvPr/>
            </p:nvSpPr>
            <p:spPr>
              <a:xfrm>
                <a:off x="1257301" y="1055456"/>
                <a:ext cx="7177784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3+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9495515-D438-9C5E-E95B-FC2B3C2AF4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301" y="1055456"/>
                <a:ext cx="7177784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2C0E596-49B6-1F56-DF87-7BB851A0B476}"/>
                  </a:ext>
                </a:extLst>
              </p:cNvPr>
              <p:cNvSpPr txBox="1"/>
              <p:nvPr/>
            </p:nvSpPr>
            <p:spPr>
              <a:xfrm>
                <a:off x="505983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3+(16×2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2C0E596-49B6-1F56-DF87-7BB851A0B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983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8454008-E182-74CA-2EEF-474CA715A006}"/>
                  </a:ext>
                </a:extLst>
              </p:cNvPr>
              <p:cNvSpPr txBox="1"/>
              <p:nvPr/>
            </p:nvSpPr>
            <p:spPr>
              <a:xfrm>
                <a:off x="-277786" y="3456154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3+32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8454008-E182-74CA-2EEF-474CA715A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77786" y="3456154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258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FCBEE-8466-1AF5-99AD-C5A68AA77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F1AA6A-CE20-0328-D325-43D0A646C0C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2113AEF9-B7F5-ECE2-54FA-ED2553F40B2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2113AEF9-B7F5-ECE2-54FA-ED2553F40B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DF5384-7564-F7C5-8D68-479687F4F16B}"/>
                  </a:ext>
                </a:extLst>
              </p:cNvPr>
              <p:cNvSpPr txBox="1"/>
              <p:nvPr/>
            </p:nvSpPr>
            <p:spPr>
              <a:xfrm>
                <a:off x="1257301" y="1055456"/>
                <a:ext cx="7177784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6×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DF5384-7564-F7C5-8D68-479687F4F1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301" y="1055456"/>
                <a:ext cx="7177784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7E9E7FB-1113-2771-26B1-2B218B3C750B}"/>
                  </a:ext>
                </a:extLst>
              </p:cNvPr>
              <p:cNvSpPr txBox="1"/>
              <p:nvPr/>
            </p:nvSpPr>
            <p:spPr>
              <a:xfrm>
                <a:off x="1730634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6×4−5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7E9E7FB-1113-2771-26B1-2B218B3C7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0634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986BB77-F92F-7A98-0E53-25C78D2D2B3C}"/>
                  </a:ext>
                </a:extLst>
              </p:cNvPr>
              <p:cNvSpPr txBox="1"/>
              <p:nvPr/>
            </p:nvSpPr>
            <p:spPr>
              <a:xfrm>
                <a:off x="2187839" y="3456154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24−5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986BB77-F92F-7A98-0E53-25C78D2D2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7839" y="3456154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731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C29ED-1F7F-E58D-AB97-ACEDEF890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690D78-5440-BD04-0521-2F6F23515D8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809A0F3-D3CE-12B0-59F1-7510E6CAB427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809A0F3-D3CE-12B0-59F1-7510E6CAB4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C45CBD-031E-4C50-B549-A61040C9F3E0}"/>
                  </a:ext>
                </a:extLst>
              </p:cNvPr>
              <p:cNvSpPr txBox="1"/>
              <p:nvPr/>
            </p:nvSpPr>
            <p:spPr>
              <a:xfrm>
                <a:off x="1257301" y="1055456"/>
                <a:ext cx="7177784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20−(3+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C45CBD-031E-4C50-B549-A61040C9F3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301" y="1055456"/>
                <a:ext cx="7177784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1F276E8-56D5-2E36-D15D-E9B1B4A93EC8}"/>
                  </a:ext>
                </a:extLst>
              </p:cNvPr>
              <p:cNvSpPr txBox="1"/>
              <p:nvPr/>
            </p:nvSpPr>
            <p:spPr>
              <a:xfrm>
                <a:off x="1387737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20−(3+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1F276E8-56D5-2E36-D15D-E9B1B4A93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7737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F641D4B-43C1-4F9C-F152-BFF1A88999CD}"/>
                  </a:ext>
                </a:extLst>
              </p:cNvPr>
              <p:cNvSpPr txBox="1"/>
              <p:nvPr/>
            </p:nvSpPr>
            <p:spPr>
              <a:xfrm>
                <a:off x="359031" y="3456154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F641D4B-43C1-4F9C-F152-BFF1A8899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031" y="3456154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27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FB9B4-53BD-34A6-2970-82A70CBAA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CFF812-A4B3-C103-9274-A467969EAEA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0F38338-6465-E919-FBC0-67DD5BE0ECBD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0F38338-6465-E919-FBC0-67DD5BE0EC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1AA85DD-6105-0E9C-09C7-D9AE9FD62E61}"/>
                  </a:ext>
                </a:extLst>
              </p:cNvPr>
              <p:cNvSpPr txBox="1"/>
              <p:nvPr/>
            </p:nvSpPr>
            <p:spPr>
              <a:xfrm>
                <a:off x="1257301" y="1055456"/>
                <a:ext cx="7177784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+10÷5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1AA85DD-6105-0E9C-09C7-D9AE9FD62E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301" y="1055456"/>
                <a:ext cx="7177784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BC51AB-FE62-5F9A-7D15-EC9153BC48EB}"/>
                  </a:ext>
                </a:extLst>
              </p:cNvPr>
              <p:cNvSpPr txBox="1"/>
              <p:nvPr/>
            </p:nvSpPr>
            <p:spPr>
              <a:xfrm>
                <a:off x="1730640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9+10÷5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BC51AB-FE62-5F9A-7D15-EC9153BC48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0640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016F55-C606-F5EB-ECF1-456E84570604}"/>
                  </a:ext>
                </a:extLst>
              </p:cNvPr>
              <p:cNvSpPr txBox="1"/>
              <p:nvPr/>
            </p:nvSpPr>
            <p:spPr>
              <a:xfrm>
                <a:off x="750919" y="3456154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9+2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4016F55-C606-F5EB-ECF1-456E845706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919" y="3456154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086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3E982-987A-54F7-B56E-57EAB65B8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B481B4A-FFB3-46F7-4052-630AEE6AEC5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9D3C511-0941-B899-462A-CEA52FEAEEA9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9D3C511-0941-B899-462A-CEA52FEAEE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F75FA3E-55C3-025B-5DBF-F7B065272AA6}"/>
                  </a:ext>
                </a:extLst>
              </p:cNvPr>
              <p:cNvSpPr txBox="1"/>
              <p:nvPr/>
            </p:nvSpPr>
            <p:spPr>
              <a:xfrm>
                <a:off x="1289959" y="1055456"/>
                <a:ext cx="7177784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25÷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F75FA3E-55C3-025B-5DBF-F7B065272A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959" y="1055456"/>
                <a:ext cx="7177784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CF1D442-8C11-E02B-0642-36CD4795B02B}"/>
                  </a:ext>
                </a:extLst>
              </p:cNvPr>
              <p:cNvSpPr txBox="1"/>
              <p:nvPr/>
            </p:nvSpPr>
            <p:spPr>
              <a:xfrm>
                <a:off x="1665324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25÷25−1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CF1D442-8C11-E02B-0642-36CD4795B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324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F83B903-4CEF-AD24-FCCF-765E122D7808}"/>
                  </a:ext>
                </a:extLst>
              </p:cNvPr>
              <p:cNvSpPr txBox="1"/>
              <p:nvPr/>
            </p:nvSpPr>
            <p:spPr>
              <a:xfrm>
                <a:off x="2808324" y="3456154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1−1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F83B903-4CEF-AD24-FCCF-765E122D78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324" y="3456154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398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C0190-BB7B-BBDF-C83D-4C6D879DB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1441F3F-5FFD-56C1-EEB0-68C6F62AF9B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27D5BD2-8463-5997-EAB1-D19213050352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75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27D5BD2-8463-5997-EAB1-D192130503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046E31E-CA57-2A77-7869-79DCA980619F}"/>
                  </a:ext>
                </a:extLst>
              </p:cNvPr>
              <p:cNvSpPr txBox="1"/>
              <p:nvPr/>
            </p:nvSpPr>
            <p:spPr>
              <a:xfrm>
                <a:off x="1289959" y="1055456"/>
                <a:ext cx="7177784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3×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(4+1)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046E31E-CA57-2A77-7869-79DCA9806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959" y="1055456"/>
                <a:ext cx="7177784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89CB060-D0BB-2F36-1304-9F1778CFD657}"/>
                  </a:ext>
                </a:extLst>
              </p:cNvPr>
              <p:cNvSpPr txBox="1"/>
              <p:nvPr/>
            </p:nvSpPr>
            <p:spPr>
              <a:xfrm>
                <a:off x="489662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3×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89CB060-D0BB-2F36-1304-9F1778CFD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62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31CE1F-EEDA-E7D0-086E-F4AA2A17F5BD}"/>
                  </a:ext>
                </a:extLst>
              </p:cNvPr>
              <p:cNvSpPr txBox="1"/>
              <p:nvPr/>
            </p:nvSpPr>
            <p:spPr>
              <a:xfrm>
                <a:off x="522325" y="3456154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3×25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31CE1F-EEDA-E7D0-086E-F4AA2A17F5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325" y="3456154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209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E355E-65EE-C48C-0E81-289B9FFF4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F7D5E2-23B2-EE05-7DA9-A84107C1FFB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A4A9207-2271-C279-350B-9BEF883124BE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A4A9207-2271-C279-350B-9BEF883124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4ABFA1-82FF-F726-3C55-08F59FC4E94E}"/>
                  </a:ext>
                </a:extLst>
              </p:cNvPr>
              <p:cNvSpPr txBox="1"/>
              <p:nvPr/>
            </p:nvSpPr>
            <p:spPr>
              <a:xfrm>
                <a:off x="1289959" y="1055456"/>
                <a:ext cx="7177784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20÷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8−6</m:t>
                          </m:r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4ABFA1-82FF-F726-3C55-08F59FC4E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959" y="1055456"/>
                <a:ext cx="7177784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017B87B-4D86-0824-0279-0B5750918F47}"/>
                  </a:ext>
                </a:extLst>
              </p:cNvPr>
              <p:cNvSpPr txBox="1"/>
              <p:nvPr/>
            </p:nvSpPr>
            <p:spPr>
              <a:xfrm>
                <a:off x="505991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20÷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017B87B-4D86-0824-0279-0B5750918F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991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077466-AB54-9041-548B-AA604EC4531A}"/>
                  </a:ext>
                </a:extLst>
              </p:cNvPr>
              <p:cNvSpPr txBox="1"/>
              <p:nvPr/>
            </p:nvSpPr>
            <p:spPr>
              <a:xfrm>
                <a:off x="342708" y="3456154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20÷4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077466-AB54-9041-548B-AA604EC453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708" y="3456154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643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6BBDA-A5E8-3F2E-3C88-FCD54C65A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194C38-9545-DDD7-7A7E-686D952BB41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60ACCA6-2172-BCC1-BD17-FD3C208D3C72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60ACCA6-2172-BCC1-BD17-FD3C208D3C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2D9A456-E77F-8344-BB31-5489CD0655C3}"/>
                  </a:ext>
                </a:extLst>
              </p:cNvPr>
              <p:cNvSpPr txBox="1"/>
              <p:nvPr/>
            </p:nvSpPr>
            <p:spPr>
              <a:xfrm>
                <a:off x="1289959" y="1055456"/>
                <a:ext cx="7177784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6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6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3+2</m:t>
                              </m:r>
                            </m:e>
                          </m:d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6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2D9A456-E77F-8344-BB31-5489CD065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959" y="1055456"/>
                <a:ext cx="7177784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CEDEF1D-127D-0F58-E5D1-FA9BF3FCBD7A}"/>
                  </a:ext>
                </a:extLst>
              </p:cNvPr>
              <p:cNvSpPr txBox="1"/>
              <p:nvPr/>
            </p:nvSpPr>
            <p:spPr>
              <a:xfrm>
                <a:off x="505991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CEDEF1D-127D-0F58-E5D1-FA9BF3FCBD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991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AB2E91C-C304-B896-8C17-589CCC79AF15}"/>
                  </a:ext>
                </a:extLst>
              </p:cNvPr>
              <p:cNvSpPr txBox="1"/>
              <p:nvPr/>
            </p:nvSpPr>
            <p:spPr>
              <a:xfrm>
                <a:off x="375366" y="3456154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AB2E91C-C304-B896-8C17-589CCC79AF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366" y="3456154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229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68EE7-70DE-9457-2672-3ABC9ABA1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4B19BB-145B-6336-4ABE-EBF3D3D5771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</p:spPr>
        <p:txBody>
          <a:bodyPr/>
          <a:lstStyle/>
          <a:p>
            <a:r>
              <a:rPr lang="en-GB" sz="5400" dirty="0"/>
              <a:t>Calculate: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A5F2C0C-3FC5-E499-D2FF-60BD10687880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A5F2C0C-3FC5-E499-D2FF-60BD106878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6BD3EB0-DC55-5828-E53F-D0B194007754}"/>
                  </a:ext>
                </a:extLst>
              </p:cNvPr>
              <p:cNvSpPr txBox="1"/>
              <p:nvPr/>
            </p:nvSpPr>
            <p:spPr>
              <a:xfrm>
                <a:off x="1289959" y="1055456"/>
                <a:ext cx="7177784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7×</m:t>
                          </m:r>
                          <m:d>
                            <m:dPr>
                              <m:ctrlPr>
                                <a:rPr lang="en-GB" sz="6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6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sz="6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6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e>
                          </m:d>
                        </m:e>
                        <m:sup>
                          <m:r>
                            <a:rPr lang="en-GB" sz="6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6600" b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6BD3EB0-DC55-5828-E53F-D0B194007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959" y="1055456"/>
                <a:ext cx="7177784" cy="11079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0AFCA25-E346-3B23-81D3-2890D07D4E15}"/>
                  </a:ext>
                </a:extLst>
              </p:cNvPr>
              <p:cNvSpPr txBox="1"/>
              <p:nvPr/>
            </p:nvSpPr>
            <p:spPr>
              <a:xfrm>
                <a:off x="652952" y="2293851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7×</m:t>
                      </m:r>
                      <m:sSup>
                        <m:sSupPr>
                          <m:ctrlP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0AFCA25-E346-3B23-81D3-2890D07D4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952" y="2293851"/>
                <a:ext cx="6572055" cy="1107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801D7B0-0ED9-6A4E-A214-00B3353D0B18}"/>
                  </a:ext>
                </a:extLst>
              </p:cNvPr>
              <p:cNvSpPr txBox="1"/>
              <p:nvPr/>
            </p:nvSpPr>
            <p:spPr>
              <a:xfrm>
                <a:off x="620301" y="3456154"/>
                <a:ext cx="6572055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7×100</m:t>
                      </m:r>
                    </m:oMath>
                  </m:oMathPara>
                </a14:m>
                <a:endParaRPr lang="en-GB" sz="6600" b="0" dirty="0">
                  <a:solidFill>
                    <a:srgbClr val="00B0F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801D7B0-0ED9-6A4E-A214-00B3353D0B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301" y="3456154"/>
                <a:ext cx="6572055" cy="11079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121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99C0925-07C5-49D5-8D8D-A13F46C1A23B}" vid="{69CAFDAA-1B26-431A-96C0-EBA370EF1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103</TotalTime>
  <Words>341</Words>
  <Application>Microsoft Office PowerPoint</Application>
  <PresentationFormat>Widescreen</PresentationFormat>
  <Paragraphs>118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Arial</vt:lpstr>
      <vt:lpstr>Cambria Math</vt:lpstr>
      <vt:lpstr>1_Office Theme</vt:lpstr>
      <vt:lpstr>GEMS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6</cp:revision>
  <dcterms:created xsi:type="dcterms:W3CDTF">2026-05-17T08:45:11Z</dcterms:created>
  <dcterms:modified xsi:type="dcterms:W3CDTF">2026-07-04T11:40:26Z</dcterms:modified>
</cp:coreProperties>
</file>