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660"/>
  </p:normalViewPr>
  <p:slideViewPr>
    <p:cSldViewPr snapToGrid="0">
      <p:cViewPr varScale="1">
        <p:scale>
          <a:sx n="39" d="100"/>
          <a:sy n="39" d="100"/>
        </p:scale>
        <p:origin x="32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addSld delSld modSld sldOrd">
      <pc:chgData name="Christopher Potter" userId="24ad2ef8db5e8a45" providerId="LiveId" clId="{10AB9FE2-9012-46EF-B18A-C87D5526F6EE}" dt="2026-06-30T08:03:33.074" v="172" actId="20577"/>
      <pc:docMkLst>
        <pc:docMk/>
      </pc:docMkLst>
      <pc:sldChg chg="modSp mod">
        <pc:chgData name="Christopher Potter" userId="24ad2ef8db5e8a45" providerId="LiveId" clId="{10AB9FE2-9012-46EF-B18A-C87D5526F6EE}" dt="2026-06-30T07:53:22.188" v="4" actId="20577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6-30T07:53:22.188" v="4" actId="20577"/>
          <ac:spMkLst>
            <pc:docMk/>
            <pc:sldMk cId="2091781012" sldId="263"/>
            <ac:spMk id="2" creationId="{3DA273C3-13E8-DCAA-6AAE-1E808195E57B}"/>
          </ac:spMkLst>
        </pc:spChg>
      </pc:sldChg>
      <pc:sldChg chg="modSp add mod">
        <pc:chgData name="Christopher Potter" userId="24ad2ef8db5e8a45" providerId="LiveId" clId="{10AB9FE2-9012-46EF-B18A-C87D5526F6EE}" dt="2026-06-30T07:53:33.954" v="11" actId="20577"/>
        <pc:sldMkLst>
          <pc:docMk/>
          <pc:sldMk cId="1798157339" sldId="264"/>
        </pc:sldMkLst>
        <pc:spChg chg="mod">
          <ac:chgData name="Christopher Potter" userId="24ad2ef8db5e8a45" providerId="LiveId" clId="{10AB9FE2-9012-46EF-B18A-C87D5526F6EE}" dt="2026-06-30T07:53:31.250" v="9" actId="20577"/>
          <ac:spMkLst>
            <pc:docMk/>
            <pc:sldMk cId="1798157339" sldId="264"/>
            <ac:spMk id="2" creationId="{C4D29410-37D8-74B6-2645-BE3428695963}"/>
          </ac:spMkLst>
        </pc:spChg>
        <pc:spChg chg="mod">
          <ac:chgData name="Christopher Potter" userId="24ad2ef8db5e8a45" providerId="LiveId" clId="{10AB9FE2-9012-46EF-B18A-C87D5526F6EE}" dt="2026-06-30T07:53:33.954" v="11" actId="20577"/>
          <ac:spMkLst>
            <pc:docMk/>
            <pc:sldMk cId="1798157339" sldId="264"/>
            <ac:spMk id="3" creationId="{C80B72CD-50E9-AF4E-E703-2D0F471C4AD8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4230027759" sldId="264"/>
        </pc:sldMkLst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906293280" sldId="265"/>
        </pc:sldMkLst>
      </pc:sldChg>
      <pc:sldChg chg="modSp add mod">
        <pc:chgData name="Christopher Potter" userId="24ad2ef8db5e8a45" providerId="LiveId" clId="{10AB9FE2-9012-46EF-B18A-C87D5526F6EE}" dt="2026-06-30T07:54:35.195" v="30" actId="20577"/>
        <pc:sldMkLst>
          <pc:docMk/>
          <pc:sldMk cId="3500424182" sldId="265"/>
        </pc:sldMkLst>
        <pc:spChg chg="mod">
          <ac:chgData name="Christopher Potter" userId="24ad2ef8db5e8a45" providerId="LiveId" clId="{10AB9FE2-9012-46EF-B18A-C87D5526F6EE}" dt="2026-06-30T07:54:33.231" v="28" actId="6549"/>
          <ac:spMkLst>
            <pc:docMk/>
            <pc:sldMk cId="3500424182" sldId="265"/>
            <ac:spMk id="2" creationId="{E3008D4C-D1A4-772E-8F47-98B783B5658E}"/>
          </ac:spMkLst>
        </pc:spChg>
        <pc:spChg chg="mod">
          <ac:chgData name="Christopher Potter" userId="24ad2ef8db5e8a45" providerId="LiveId" clId="{10AB9FE2-9012-46EF-B18A-C87D5526F6EE}" dt="2026-06-30T07:54:35.195" v="30" actId="20577"/>
          <ac:spMkLst>
            <pc:docMk/>
            <pc:sldMk cId="3500424182" sldId="265"/>
            <ac:spMk id="3" creationId="{FBD9960B-5B8E-4340-26CF-74B2AA872F89}"/>
          </ac:spMkLst>
        </pc:spChg>
      </pc:sldChg>
      <pc:sldChg chg="modSp add mod ord">
        <pc:chgData name="Christopher Potter" userId="24ad2ef8db5e8a45" providerId="LiveId" clId="{10AB9FE2-9012-46EF-B18A-C87D5526F6EE}" dt="2026-06-30T07:54:50.416" v="38" actId="20577"/>
        <pc:sldMkLst>
          <pc:docMk/>
          <pc:sldMk cId="1723325940" sldId="266"/>
        </pc:sldMkLst>
        <pc:spChg chg="mod">
          <ac:chgData name="Christopher Potter" userId="24ad2ef8db5e8a45" providerId="LiveId" clId="{10AB9FE2-9012-46EF-B18A-C87D5526F6EE}" dt="2026-06-30T07:54:47.690" v="37" actId="20577"/>
          <ac:spMkLst>
            <pc:docMk/>
            <pc:sldMk cId="1723325940" sldId="266"/>
            <ac:spMk id="2" creationId="{18330BB3-77F3-B39E-0597-6F947C985DCC}"/>
          </ac:spMkLst>
        </pc:spChg>
        <pc:spChg chg="mod">
          <ac:chgData name="Christopher Potter" userId="24ad2ef8db5e8a45" providerId="LiveId" clId="{10AB9FE2-9012-46EF-B18A-C87D5526F6EE}" dt="2026-06-30T07:54:50.416" v="38" actId="20577"/>
          <ac:spMkLst>
            <pc:docMk/>
            <pc:sldMk cId="1723325940" sldId="266"/>
            <ac:spMk id="3" creationId="{BCD7B757-D224-C090-8148-2CA43F9A7BEE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1971974066" sldId="266"/>
        </pc:sldMkLst>
      </pc:sldChg>
      <pc:sldChg chg="modSp add mod ord">
        <pc:chgData name="Christopher Potter" userId="24ad2ef8db5e8a45" providerId="LiveId" clId="{10AB9FE2-9012-46EF-B18A-C87D5526F6EE}" dt="2026-06-30T07:55:03.373" v="48" actId="20577"/>
        <pc:sldMkLst>
          <pc:docMk/>
          <pc:sldMk cId="1559041275" sldId="267"/>
        </pc:sldMkLst>
        <pc:spChg chg="mod">
          <ac:chgData name="Christopher Potter" userId="24ad2ef8db5e8a45" providerId="LiveId" clId="{10AB9FE2-9012-46EF-B18A-C87D5526F6EE}" dt="2026-06-30T07:55:00.457" v="46" actId="6549"/>
          <ac:spMkLst>
            <pc:docMk/>
            <pc:sldMk cId="1559041275" sldId="267"/>
            <ac:spMk id="2" creationId="{D0317792-953C-354E-8162-D1FEE901AAC9}"/>
          </ac:spMkLst>
        </pc:spChg>
        <pc:spChg chg="mod">
          <ac:chgData name="Christopher Potter" userId="24ad2ef8db5e8a45" providerId="LiveId" clId="{10AB9FE2-9012-46EF-B18A-C87D5526F6EE}" dt="2026-06-30T07:55:03.373" v="48" actId="20577"/>
          <ac:spMkLst>
            <pc:docMk/>
            <pc:sldMk cId="1559041275" sldId="267"/>
            <ac:spMk id="3" creationId="{10DFE011-BCF8-B151-FF2D-C391B2FD8ED8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239351405" sldId="267"/>
        </pc:sldMkLst>
      </pc:sldChg>
      <pc:sldChg chg="modSp add mod">
        <pc:chgData name="Christopher Potter" userId="24ad2ef8db5e8a45" providerId="LiveId" clId="{10AB9FE2-9012-46EF-B18A-C87D5526F6EE}" dt="2026-06-30T07:55:14.598" v="54" actId="20577"/>
        <pc:sldMkLst>
          <pc:docMk/>
          <pc:sldMk cId="847233141" sldId="268"/>
        </pc:sldMkLst>
        <pc:spChg chg="mod">
          <ac:chgData name="Christopher Potter" userId="24ad2ef8db5e8a45" providerId="LiveId" clId="{10AB9FE2-9012-46EF-B18A-C87D5526F6EE}" dt="2026-06-30T07:55:11.614" v="52" actId="6549"/>
          <ac:spMkLst>
            <pc:docMk/>
            <pc:sldMk cId="847233141" sldId="268"/>
            <ac:spMk id="2" creationId="{9B5E5F6A-4ACF-2DB0-755C-797D15006260}"/>
          </ac:spMkLst>
        </pc:spChg>
        <pc:spChg chg="mod">
          <ac:chgData name="Christopher Potter" userId="24ad2ef8db5e8a45" providerId="LiveId" clId="{10AB9FE2-9012-46EF-B18A-C87D5526F6EE}" dt="2026-06-30T07:55:14.598" v="54" actId="20577"/>
          <ac:spMkLst>
            <pc:docMk/>
            <pc:sldMk cId="847233141" sldId="268"/>
            <ac:spMk id="3" creationId="{4F41267C-CDDE-28E8-70E8-60FE23D4B4B8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1886149266" sldId="268"/>
        </pc:sldMkLst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659051634" sldId="269"/>
        </pc:sldMkLst>
      </pc:sldChg>
      <pc:sldChg chg="modSp add mod ord">
        <pc:chgData name="Christopher Potter" userId="24ad2ef8db5e8a45" providerId="LiveId" clId="{10AB9FE2-9012-46EF-B18A-C87D5526F6EE}" dt="2026-06-30T07:55:31.093" v="61" actId="20577"/>
        <pc:sldMkLst>
          <pc:docMk/>
          <pc:sldMk cId="2043682341" sldId="269"/>
        </pc:sldMkLst>
        <pc:spChg chg="mod">
          <ac:chgData name="Christopher Potter" userId="24ad2ef8db5e8a45" providerId="LiveId" clId="{10AB9FE2-9012-46EF-B18A-C87D5526F6EE}" dt="2026-06-30T07:55:28.243" v="60" actId="20577"/>
          <ac:spMkLst>
            <pc:docMk/>
            <pc:sldMk cId="2043682341" sldId="269"/>
            <ac:spMk id="2" creationId="{D727AFDC-F0CB-8170-AA9F-ED49B7A4E900}"/>
          </ac:spMkLst>
        </pc:spChg>
        <pc:spChg chg="mod">
          <ac:chgData name="Christopher Potter" userId="24ad2ef8db5e8a45" providerId="LiveId" clId="{10AB9FE2-9012-46EF-B18A-C87D5526F6EE}" dt="2026-06-30T07:55:31.093" v="61" actId="20577"/>
          <ac:spMkLst>
            <pc:docMk/>
            <pc:sldMk cId="2043682341" sldId="269"/>
            <ac:spMk id="3" creationId="{CDBC7EA6-BC75-A4B3-BD52-D8E578A6EA28}"/>
          </ac:spMkLst>
        </pc:spChg>
      </pc:sldChg>
      <pc:sldChg chg="modSp add mod ord">
        <pc:chgData name="Christopher Potter" userId="24ad2ef8db5e8a45" providerId="LiveId" clId="{10AB9FE2-9012-46EF-B18A-C87D5526F6EE}" dt="2026-06-30T07:55:51.964" v="69" actId="20577"/>
        <pc:sldMkLst>
          <pc:docMk/>
          <pc:sldMk cId="1311723638" sldId="270"/>
        </pc:sldMkLst>
        <pc:spChg chg="mod">
          <ac:chgData name="Christopher Potter" userId="24ad2ef8db5e8a45" providerId="LiveId" clId="{10AB9FE2-9012-46EF-B18A-C87D5526F6EE}" dt="2026-06-30T07:55:49.994" v="68" actId="6549"/>
          <ac:spMkLst>
            <pc:docMk/>
            <pc:sldMk cId="1311723638" sldId="270"/>
            <ac:spMk id="2" creationId="{37C2C622-F999-3494-D955-61C13375AF75}"/>
          </ac:spMkLst>
        </pc:spChg>
        <pc:spChg chg="mod">
          <ac:chgData name="Christopher Potter" userId="24ad2ef8db5e8a45" providerId="LiveId" clId="{10AB9FE2-9012-46EF-B18A-C87D5526F6EE}" dt="2026-06-30T07:55:51.964" v="69" actId="20577"/>
          <ac:spMkLst>
            <pc:docMk/>
            <pc:sldMk cId="1311723638" sldId="270"/>
            <ac:spMk id="3" creationId="{22F567A6-6DD6-E19E-E7BB-5B7ED184C59A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4189319262" sldId="270"/>
        </pc:sldMkLst>
      </pc:sldChg>
      <pc:sldChg chg="modSp add mod ord">
        <pc:chgData name="Christopher Potter" userId="24ad2ef8db5e8a45" providerId="LiveId" clId="{10AB9FE2-9012-46EF-B18A-C87D5526F6EE}" dt="2026-06-30T07:56:15.006" v="79" actId="20577"/>
        <pc:sldMkLst>
          <pc:docMk/>
          <pc:sldMk cId="257173633" sldId="271"/>
        </pc:sldMkLst>
        <pc:spChg chg="mod">
          <ac:chgData name="Christopher Potter" userId="24ad2ef8db5e8a45" providerId="LiveId" clId="{10AB9FE2-9012-46EF-B18A-C87D5526F6EE}" dt="2026-06-30T07:56:10.970" v="76" actId="6549"/>
          <ac:spMkLst>
            <pc:docMk/>
            <pc:sldMk cId="257173633" sldId="271"/>
            <ac:spMk id="2" creationId="{5B39F8A1-2A14-5E9E-66A7-A5D31BD2520F}"/>
          </ac:spMkLst>
        </pc:spChg>
        <pc:spChg chg="mod">
          <ac:chgData name="Christopher Potter" userId="24ad2ef8db5e8a45" providerId="LiveId" clId="{10AB9FE2-9012-46EF-B18A-C87D5526F6EE}" dt="2026-06-30T07:56:15.006" v="79" actId="20577"/>
          <ac:spMkLst>
            <pc:docMk/>
            <pc:sldMk cId="257173633" sldId="271"/>
            <ac:spMk id="3" creationId="{A29928AB-7837-D5F5-0DCD-5C6C6A20B4AE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3538954724" sldId="271"/>
        </pc:sldMkLst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1640190755" sldId="272"/>
        </pc:sldMkLst>
      </pc:sldChg>
      <pc:sldChg chg="modSp add mod ord">
        <pc:chgData name="Christopher Potter" userId="24ad2ef8db5e8a45" providerId="LiveId" clId="{10AB9FE2-9012-46EF-B18A-C87D5526F6EE}" dt="2026-06-30T07:56:36.063" v="88" actId="20577"/>
        <pc:sldMkLst>
          <pc:docMk/>
          <pc:sldMk cId="3381546625" sldId="272"/>
        </pc:sldMkLst>
        <pc:spChg chg="mod">
          <ac:chgData name="Christopher Potter" userId="24ad2ef8db5e8a45" providerId="LiveId" clId="{10AB9FE2-9012-46EF-B18A-C87D5526F6EE}" dt="2026-06-30T07:56:28.808" v="86" actId="20577"/>
          <ac:spMkLst>
            <pc:docMk/>
            <pc:sldMk cId="3381546625" sldId="272"/>
            <ac:spMk id="2" creationId="{7D30E21F-C989-EEA6-890C-5215108D26EA}"/>
          </ac:spMkLst>
        </pc:spChg>
        <pc:spChg chg="mod">
          <ac:chgData name="Christopher Potter" userId="24ad2ef8db5e8a45" providerId="LiveId" clId="{10AB9FE2-9012-46EF-B18A-C87D5526F6EE}" dt="2026-06-30T07:56:36.063" v="88" actId="20577"/>
          <ac:spMkLst>
            <pc:docMk/>
            <pc:sldMk cId="3381546625" sldId="272"/>
            <ac:spMk id="3" creationId="{0A7C5C53-5D41-F4D7-1A00-A6D95F145ACD}"/>
          </ac:spMkLst>
        </pc:spChg>
      </pc:sldChg>
      <pc:sldChg chg="modSp add mod">
        <pc:chgData name="Christopher Potter" userId="24ad2ef8db5e8a45" providerId="LiveId" clId="{10AB9FE2-9012-46EF-B18A-C87D5526F6EE}" dt="2026-06-30T07:56:47.926" v="93" actId="20577"/>
        <pc:sldMkLst>
          <pc:docMk/>
          <pc:sldMk cId="1333414383" sldId="273"/>
        </pc:sldMkLst>
        <pc:spChg chg="mod">
          <ac:chgData name="Christopher Potter" userId="24ad2ef8db5e8a45" providerId="LiveId" clId="{10AB9FE2-9012-46EF-B18A-C87D5526F6EE}" dt="2026-06-30T07:56:46.133" v="91" actId="20577"/>
          <ac:spMkLst>
            <pc:docMk/>
            <pc:sldMk cId="1333414383" sldId="273"/>
            <ac:spMk id="2" creationId="{629DB037-3A87-12E5-BFD6-24EBDC14A697}"/>
          </ac:spMkLst>
        </pc:spChg>
        <pc:spChg chg="mod">
          <ac:chgData name="Christopher Potter" userId="24ad2ef8db5e8a45" providerId="LiveId" clId="{10AB9FE2-9012-46EF-B18A-C87D5526F6EE}" dt="2026-06-30T07:56:47.926" v="93" actId="20577"/>
          <ac:spMkLst>
            <pc:docMk/>
            <pc:sldMk cId="1333414383" sldId="273"/>
            <ac:spMk id="3" creationId="{6DD2594F-9141-C8D7-6791-EB19011FD574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428469371" sldId="273"/>
        </pc:sldMkLst>
      </pc:sldChg>
      <pc:sldChg chg="modSp add mod ord">
        <pc:chgData name="Christopher Potter" userId="24ad2ef8db5e8a45" providerId="LiveId" clId="{10AB9FE2-9012-46EF-B18A-C87D5526F6EE}" dt="2026-06-30T07:57:07.883" v="100" actId="20577"/>
        <pc:sldMkLst>
          <pc:docMk/>
          <pc:sldMk cId="990596125" sldId="274"/>
        </pc:sldMkLst>
        <pc:spChg chg="mod">
          <ac:chgData name="Christopher Potter" userId="24ad2ef8db5e8a45" providerId="LiveId" clId="{10AB9FE2-9012-46EF-B18A-C87D5526F6EE}" dt="2026-06-30T07:57:04.183" v="98" actId="20577"/>
          <ac:spMkLst>
            <pc:docMk/>
            <pc:sldMk cId="990596125" sldId="274"/>
            <ac:spMk id="2" creationId="{C092E8AD-92B1-8817-4324-CA2CA4068C5A}"/>
          </ac:spMkLst>
        </pc:spChg>
        <pc:spChg chg="mod">
          <ac:chgData name="Christopher Potter" userId="24ad2ef8db5e8a45" providerId="LiveId" clId="{10AB9FE2-9012-46EF-B18A-C87D5526F6EE}" dt="2026-06-30T07:57:07.883" v="100" actId="20577"/>
          <ac:spMkLst>
            <pc:docMk/>
            <pc:sldMk cId="990596125" sldId="274"/>
            <ac:spMk id="3" creationId="{4BAAB292-0739-537C-C2E0-19B86A8E2B31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3492570019" sldId="274"/>
        </pc:sldMkLst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495521878" sldId="275"/>
        </pc:sldMkLst>
      </pc:sldChg>
      <pc:sldChg chg="modSp add mod">
        <pc:chgData name="Christopher Potter" userId="24ad2ef8db5e8a45" providerId="LiveId" clId="{10AB9FE2-9012-46EF-B18A-C87D5526F6EE}" dt="2026-06-30T07:57:19.817" v="109" actId="20577"/>
        <pc:sldMkLst>
          <pc:docMk/>
          <pc:sldMk cId="2924407100" sldId="275"/>
        </pc:sldMkLst>
        <pc:spChg chg="mod">
          <ac:chgData name="Christopher Potter" userId="24ad2ef8db5e8a45" providerId="LiveId" clId="{10AB9FE2-9012-46EF-B18A-C87D5526F6EE}" dt="2026-06-30T07:57:16.459" v="107" actId="6549"/>
          <ac:spMkLst>
            <pc:docMk/>
            <pc:sldMk cId="2924407100" sldId="275"/>
            <ac:spMk id="2" creationId="{6CA10E54-D706-0617-B416-ECFD620A74FB}"/>
          </ac:spMkLst>
        </pc:spChg>
        <pc:spChg chg="mod">
          <ac:chgData name="Christopher Potter" userId="24ad2ef8db5e8a45" providerId="LiveId" clId="{10AB9FE2-9012-46EF-B18A-C87D5526F6EE}" dt="2026-06-30T07:57:19.817" v="109" actId="20577"/>
          <ac:spMkLst>
            <pc:docMk/>
            <pc:sldMk cId="2924407100" sldId="275"/>
            <ac:spMk id="3" creationId="{71AA5A9B-F9B7-E5E8-D834-64B2BF9C7580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232844218" sldId="276"/>
        </pc:sldMkLst>
      </pc:sldChg>
      <pc:sldChg chg="modSp add mod ord">
        <pc:chgData name="Christopher Potter" userId="24ad2ef8db5e8a45" providerId="LiveId" clId="{10AB9FE2-9012-46EF-B18A-C87D5526F6EE}" dt="2026-06-30T07:57:49.161" v="118" actId="20577"/>
        <pc:sldMkLst>
          <pc:docMk/>
          <pc:sldMk cId="2723956996" sldId="276"/>
        </pc:sldMkLst>
        <pc:spChg chg="mod">
          <ac:chgData name="Christopher Potter" userId="24ad2ef8db5e8a45" providerId="LiveId" clId="{10AB9FE2-9012-46EF-B18A-C87D5526F6EE}" dt="2026-06-30T07:57:36.458" v="116" actId="20577"/>
          <ac:spMkLst>
            <pc:docMk/>
            <pc:sldMk cId="2723956996" sldId="276"/>
            <ac:spMk id="2" creationId="{C6A3235E-F9B0-3045-0127-E57C87422B71}"/>
          </ac:spMkLst>
        </pc:spChg>
        <pc:spChg chg="mod">
          <ac:chgData name="Christopher Potter" userId="24ad2ef8db5e8a45" providerId="LiveId" clId="{10AB9FE2-9012-46EF-B18A-C87D5526F6EE}" dt="2026-06-30T07:57:49.161" v="118" actId="20577"/>
          <ac:spMkLst>
            <pc:docMk/>
            <pc:sldMk cId="2723956996" sldId="276"/>
            <ac:spMk id="3" creationId="{E5F9A0DE-81D7-DD12-C3CF-6AFF9E4F2981}"/>
          </ac:spMkLst>
        </pc:spChg>
      </pc:sldChg>
      <pc:sldChg chg="modSp add mod">
        <pc:chgData name="Christopher Potter" userId="24ad2ef8db5e8a45" providerId="LiveId" clId="{10AB9FE2-9012-46EF-B18A-C87D5526F6EE}" dt="2026-06-30T07:58:42.391" v="127" actId="6549"/>
        <pc:sldMkLst>
          <pc:docMk/>
          <pc:sldMk cId="1141338696" sldId="277"/>
        </pc:sldMkLst>
        <pc:spChg chg="mod">
          <ac:chgData name="Christopher Potter" userId="24ad2ef8db5e8a45" providerId="LiveId" clId="{10AB9FE2-9012-46EF-B18A-C87D5526F6EE}" dt="2026-06-30T07:58:40.076" v="125" actId="6549"/>
          <ac:spMkLst>
            <pc:docMk/>
            <pc:sldMk cId="1141338696" sldId="277"/>
            <ac:spMk id="2" creationId="{2B28A667-2405-D9E6-C110-EDF572F3F052}"/>
          </ac:spMkLst>
        </pc:spChg>
        <pc:spChg chg="mod">
          <ac:chgData name="Christopher Potter" userId="24ad2ef8db5e8a45" providerId="LiveId" clId="{10AB9FE2-9012-46EF-B18A-C87D5526F6EE}" dt="2026-06-30T07:58:42.391" v="127" actId="6549"/>
          <ac:spMkLst>
            <pc:docMk/>
            <pc:sldMk cId="1141338696" sldId="277"/>
            <ac:spMk id="3" creationId="{62111452-FAFD-EC5D-2D02-6C18182A89B8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769250902" sldId="277"/>
        </pc:sldMkLst>
      </pc:sldChg>
      <pc:sldChg chg="modSp add mod ord">
        <pc:chgData name="Christopher Potter" userId="24ad2ef8db5e8a45" providerId="LiveId" clId="{10AB9FE2-9012-46EF-B18A-C87D5526F6EE}" dt="2026-06-30T07:59:05.720" v="137" actId="20577"/>
        <pc:sldMkLst>
          <pc:docMk/>
          <pc:sldMk cId="3240003555" sldId="278"/>
        </pc:sldMkLst>
        <pc:spChg chg="mod">
          <ac:chgData name="Christopher Potter" userId="24ad2ef8db5e8a45" providerId="LiveId" clId="{10AB9FE2-9012-46EF-B18A-C87D5526F6EE}" dt="2026-06-30T07:59:00.959" v="135" actId="6549"/>
          <ac:spMkLst>
            <pc:docMk/>
            <pc:sldMk cId="3240003555" sldId="278"/>
            <ac:spMk id="2" creationId="{8B40FD79-9F94-44E3-CA6D-1D5C256B1AC2}"/>
          </ac:spMkLst>
        </pc:spChg>
        <pc:spChg chg="mod">
          <ac:chgData name="Christopher Potter" userId="24ad2ef8db5e8a45" providerId="LiveId" clId="{10AB9FE2-9012-46EF-B18A-C87D5526F6EE}" dt="2026-06-30T07:59:05.720" v="137" actId="20577"/>
          <ac:spMkLst>
            <pc:docMk/>
            <pc:sldMk cId="3240003555" sldId="278"/>
            <ac:spMk id="3" creationId="{E89FB427-73DF-A6AE-2C01-93EAA3215211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3673614035" sldId="278"/>
        </pc:sldMkLst>
      </pc:sldChg>
      <pc:sldChg chg="modSp add mod">
        <pc:chgData name="Christopher Potter" userId="24ad2ef8db5e8a45" providerId="LiveId" clId="{10AB9FE2-9012-46EF-B18A-C87D5526F6EE}" dt="2026-06-30T07:59:18.045" v="145" actId="20577"/>
        <pc:sldMkLst>
          <pc:docMk/>
          <pc:sldMk cId="333008501" sldId="279"/>
        </pc:sldMkLst>
        <pc:spChg chg="mod">
          <ac:chgData name="Christopher Potter" userId="24ad2ef8db5e8a45" providerId="LiveId" clId="{10AB9FE2-9012-46EF-B18A-C87D5526F6EE}" dt="2026-06-30T07:59:15.517" v="143" actId="20577"/>
          <ac:spMkLst>
            <pc:docMk/>
            <pc:sldMk cId="333008501" sldId="279"/>
            <ac:spMk id="2" creationId="{24324CB7-0980-A69B-BD2C-A8B62D01A86F}"/>
          </ac:spMkLst>
        </pc:spChg>
        <pc:spChg chg="mod">
          <ac:chgData name="Christopher Potter" userId="24ad2ef8db5e8a45" providerId="LiveId" clId="{10AB9FE2-9012-46EF-B18A-C87D5526F6EE}" dt="2026-06-30T07:59:18.045" v="145" actId="20577"/>
          <ac:spMkLst>
            <pc:docMk/>
            <pc:sldMk cId="333008501" sldId="279"/>
            <ac:spMk id="3" creationId="{893EDB0F-732F-B071-B2B2-0106BC66CA04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3038694422" sldId="279"/>
        </pc:sldMkLst>
      </pc:sldChg>
      <pc:sldChg chg="modSp add mod">
        <pc:chgData name="Christopher Potter" userId="24ad2ef8db5e8a45" providerId="LiveId" clId="{10AB9FE2-9012-46EF-B18A-C87D5526F6EE}" dt="2026-06-30T07:59:37.148" v="153" actId="20577"/>
        <pc:sldMkLst>
          <pc:docMk/>
          <pc:sldMk cId="2113491616" sldId="280"/>
        </pc:sldMkLst>
        <pc:spChg chg="mod">
          <ac:chgData name="Christopher Potter" userId="24ad2ef8db5e8a45" providerId="LiveId" clId="{10AB9FE2-9012-46EF-B18A-C87D5526F6EE}" dt="2026-06-30T07:59:34.725" v="150" actId="20577"/>
          <ac:spMkLst>
            <pc:docMk/>
            <pc:sldMk cId="2113491616" sldId="280"/>
            <ac:spMk id="2" creationId="{6DB12545-F4BB-F45A-DA77-A88B5208ABFF}"/>
          </ac:spMkLst>
        </pc:spChg>
        <pc:spChg chg="mod">
          <ac:chgData name="Christopher Potter" userId="24ad2ef8db5e8a45" providerId="LiveId" clId="{10AB9FE2-9012-46EF-B18A-C87D5526F6EE}" dt="2026-06-30T07:59:37.148" v="153" actId="20577"/>
          <ac:spMkLst>
            <pc:docMk/>
            <pc:sldMk cId="2113491616" sldId="280"/>
            <ac:spMk id="3" creationId="{02024787-C9A6-22BA-983C-90C9FDCFB139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2524777659" sldId="280"/>
        </pc:sldMkLst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1862294881" sldId="281"/>
        </pc:sldMkLst>
      </pc:sldChg>
      <pc:sldChg chg="modSp add mod ord">
        <pc:chgData name="Christopher Potter" userId="24ad2ef8db5e8a45" providerId="LiveId" clId="{10AB9FE2-9012-46EF-B18A-C87D5526F6EE}" dt="2026-06-30T08:03:01.681" v="165" actId="20577"/>
        <pc:sldMkLst>
          <pc:docMk/>
          <pc:sldMk cId="3719899955" sldId="281"/>
        </pc:sldMkLst>
        <pc:spChg chg="mod">
          <ac:chgData name="Christopher Potter" userId="24ad2ef8db5e8a45" providerId="LiveId" clId="{10AB9FE2-9012-46EF-B18A-C87D5526F6EE}" dt="2026-06-30T08:02:57.247" v="164" actId="20577"/>
          <ac:spMkLst>
            <pc:docMk/>
            <pc:sldMk cId="3719899955" sldId="281"/>
            <ac:spMk id="2" creationId="{2753A37C-141F-5BCC-5EFF-4983D18EDF30}"/>
          </ac:spMkLst>
        </pc:spChg>
        <pc:spChg chg="mod">
          <ac:chgData name="Christopher Potter" userId="24ad2ef8db5e8a45" providerId="LiveId" clId="{10AB9FE2-9012-46EF-B18A-C87D5526F6EE}" dt="2026-06-30T08:03:01.681" v="165" actId="20577"/>
          <ac:spMkLst>
            <pc:docMk/>
            <pc:sldMk cId="3719899955" sldId="281"/>
            <ac:spMk id="3" creationId="{8498FD4A-6BDA-46EC-D657-A16C98E9972A}"/>
          </ac:spMkLst>
        </pc:spChg>
      </pc:sldChg>
      <pc:sldChg chg="modSp add mod">
        <pc:chgData name="Christopher Potter" userId="24ad2ef8db5e8a45" providerId="LiveId" clId="{10AB9FE2-9012-46EF-B18A-C87D5526F6EE}" dt="2026-06-30T08:03:33.074" v="172" actId="20577"/>
        <pc:sldMkLst>
          <pc:docMk/>
          <pc:sldMk cId="3391151591" sldId="282"/>
        </pc:sldMkLst>
        <pc:spChg chg="mod">
          <ac:chgData name="Christopher Potter" userId="24ad2ef8db5e8a45" providerId="LiveId" clId="{10AB9FE2-9012-46EF-B18A-C87D5526F6EE}" dt="2026-06-30T08:03:28.787" v="170" actId="20577"/>
          <ac:spMkLst>
            <pc:docMk/>
            <pc:sldMk cId="3391151591" sldId="282"/>
            <ac:spMk id="2" creationId="{955259A3-60E4-AE81-58EA-673BBF1BD634}"/>
          </ac:spMkLst>
        </pc:spChg>
        <pc:spChg chg="mod">
          <ac:chgData name="Christopher Potter" userId="24ad2ef8db5e8a45" providerId="LiveId" clId="{10AB9FE2-9012-46EF-B18A-C87D5526F6EE}" dt="2026-06-30T08:03:33.074" v="172" actId="20577"/>
          <ac:spMkLst>
            <pc:docMk/>
            <pc:sldMk cId="3391151591" sldId="282"/>
            <ac:spMk id="3" creationId="{88E42D78-6401-B77A-1385-376897A51CE2}"/>
          </ac:spMkLst>
        </pc:spChg>
      </pc:sldChg>
      <pc:sldChg chg="del">
        <pc:chgData name="Christopher Potter" userId="24ad2ef8db5e8a45" providerId="LiveId" clId="{10AB9FE2-9012-46EF-B18A-C87D5526F6EE}" dt="2026-06-30T07:53:14.455" v="0" actId="47"/>
        <pc:sldMkLst>
          <pc:docMk/>
          <pc:sldMk cId="3684720204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HCF and LCM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30 June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273C3-13E8-DCAA-6AAE-1E808195E5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18 and 24.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C63F7-BF15-56FF-071D-6DB426DB8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D29410-37D8-74B6-2645-BE34286959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40 and 60.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80B72CD-50E9-AF4E-E703-2D0F471C4AD8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80B72CD-50E9-AF4E-E703-2D0F471C4A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1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52DB9-25CC-995E-FCF8-6E9550765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008D4C-D1A4-772E-8F47-98B783B565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4 and 6.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BD9960B-5B8E-4340-26CF-74B2AA872F89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BD9960B-5B8E-4340-26CF-74B2AA872F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042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54A07-1A0C-3379-31F9-F5E6DC99B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330BB3-77F3-B39E-0597-6F947C985D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27 and 45.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CD7B757-D224-C090-8148-2CA43F9A7BEE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CD7B757-D224-C090-8148-2CA43F9A7B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332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2C07D-79EC-CE39-DE26-43B2B453F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317792-953C-354E-8162-D1FEE901AA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8 and 12.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0DFE011-BCF8-B151-FF2D-C391B2FD8ED8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0DFE011-BCF8-B151-FF2D-C391B2FD8E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904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E558A-CF01-1FBB-9B2B-038B5A2D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5E5F6A-4ACF-2DB0-755C-797D150062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5 and 10.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F41267C-CDDE-28E8-70E8-60FE23D4B4B8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F41267C-CDDE-28E8-70E8-60FE23D4B4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23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44208-9D1F-96EA-33EB-BFFB409E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27AFDC-F0CB-8170-AA9F-ED49B7A4E90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8 and 15.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DBC7EA6-BC75-A4B3-BD52-D8E578A6EA28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DBC7EA6-BC75-A4B3-BD52-D8E578A6EA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368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79A7F-5BF1-4F47-615F-40AC1CE5E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C2C622-F999-3494-D955-61C13375AF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8 and 15.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2F567A6-6DD6-E19E-E7BB-5B7ED184C59A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2F567A6-6DD6-E19E-E7BB-5B7ED184C5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172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48072-B4EB-3003-61AB-C52A43622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39F8A1-2A14-5E9E-66A7-A5D31BD252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9 and 14.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29928AB-7837-D5F5-0DCD-5C6C6A20B4AE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126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29928AB-7837-D5F5-0DCD-5C6C6A20B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17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08737-1797-B3C3-9BC8-DB3718D3B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30E21F-C989-EEA6-890C-5215108D26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32 and 48.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A7C5C53-5D41-F4D7-1A00-A6D95F145ACD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A7C5C53-5D41-F4D7-1A00-A6D95F145A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154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9FA4A-0A65-A15F-B106-893471AEC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9DB037-3A87-12E5-BFD6-24EBDC14A69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24 and 48.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DD2594F-9141-C8D7-6791-EB19011FD574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DD2594F-9141-C8D7-6791-EB19011FD5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41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78BDD-41A5-B96D-ABF2-F9FBBA3DC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92E8AD-92B1-8817-4324-CA2CA4068C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6 and 9.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BAAB292-0739-537C-C2E0-19B86A8E2B31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BAAB292-0739-537C-C2E0-19B86A8E2B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059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BCC5C-1BC5-1589-0705-781A6BB5A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A10E54-D706-0617-B416-ECFD620A74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15 and 20.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1AA5A9B-F9B7-E5E8-D834-64B2BF9C7580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1AA5A9B-F9B7-E5E8-D834-64B2BF9C75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440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5EBF0-F841-5D0D-CD4D-1FC2EFD7D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A3235E-F9B0-3045-0127-E57C87422B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56 and 98.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5F9A0DE-81D7-DD12-C3CF-6AFF9E4F2981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5F9A0DE-81D7-DD12-C3CF-6AFF9E4F2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395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4B361-C95A-59DF-A140-B3AD6AF44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28A667-2405-D9E6-C110-EDF572F3F05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72 and 90.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2111452-FAFD-EC5D-2D02-6C18182A89B8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2111452-FAFD-EC5D-2D02-6C18182A89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33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9AC06-8488-4AD8-0B00-0C6133FCD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40FD79-9F94-44E3-CA6D-1D5C256B1A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8 and 20.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9FB427-73DF-A6AE-2C01-93EAA3215211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89FB427-73DF-A6AE-2C01-93EAA32152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000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DB04-191E-6D83-E0D3-DCA06300D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324CB7-0980-A69B-BD2C-A8B62D01A8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12 and 18.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93EDB0F-732F-B071-B2B2-0106BC66CA04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93EDB0F-732F-B071-B2B2-0106BC66CA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0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9377F-F966-71AD-1F09-6AD7BBBCC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B12545-F4BB-F45A-DA77-A88B5208AB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lowest common multiple of 10 and 21.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2024787-C9A6-22BA-983C-90C9FDCFB139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2024787-C9A6-22BA-983C-90C9FDCFB1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49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0A661-3C3C-9814-52A3-6DB749872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53A37C-141F-5BCC-5EFF-4983D18EDF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63 and 84.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498FD4A-6BDA-46EC-D657-A16C98E9972A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498FD4A-6BDA-46EC-D657-A16C98E997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89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E99D-6388-409F-E4D6-4A120764E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5259A3-60E4-AE81-58EA-673BBF1BD63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Find the highest common factor of 36 and 54.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8E42D78-6401-B77A-1385-376897A51CE2}"/>
                  </a:ext>
                </a:extLst>
              </p:cNvPr>
              <p:cNvSpPr/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8E42D78-6401-B77A-1385-376897A51C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17" y="5133784"/>
                <a:ext cx="6792879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15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51</TotalTime>
  <Words>224</Words>
  <Application>Microsoft Office PowerPoint</Application>
  <PresentationFormat>Widescreen</PresentationFormat>
  <Paragraphs>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HCF and LCM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5</cp:revision>
  <dcterms:created xsi:type="dcterms:W3CDTF">2026-05-17T08:45:11Z</dcterms:created>
  <dcterms:modified xsi:type="dcterms:W3CDTF">2026-06-30T08:03:36Z</dcterms:modified>
</cp:coreProperties>
</file>