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2" r:id="rId21"/>
    <p:sldId id="2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8" d="100"/>
          <a:sy n="58" d="100"/>
        </p:scale>
        <p:origin x="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Multiplication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08 July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15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×23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6336497-8620-4515-FFC4-86716BD2734B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345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6336497-8620-4515-FFC4-86716BD273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7362C8-5A5E-E4DF-9A68-51C6917BAF95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F2135-299C-DBD8-73CB-25F8AAED9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9E242D-4707-2784-21AD-B9881E2E5F3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28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×55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9E242D-4707-2784-21AD-B9881E2E5F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C94ACE-28E7-8298-5D5A-8577FE3D7328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1540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C94ACE-28E7-8298-5D5A-8577FE3D73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C35C9A-124D-32A6-F03F-7464CFCF0598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775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52269-6302-CA31-2354-73AACBA4D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402610A-F9F3-30DF-70C8-045048BEE7E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×72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402610A-F9F3-30DF-70C8-045048BEE7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8C834C4-CAAD-7E3A-C74D-3653CC783BCE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936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8C834C4-CAAD-7E3A-C74D-3653CC783B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B19878B-B7AA-A4E0-7A0C-1BA2A9047162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05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97F55-7B6D-ABB3-6A89-9925FA59A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8450054-5F16-503C-AB09-3DBBDFA24FA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37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×46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8450054-5F16-503C-AB09-3DBBDFA24F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31A4434-0B7A-F07E-97E4-5D4E40011F39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1702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31A4434-0B7A-F07E-97E4-5D4E40011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B60DA8-E87F-06DA-0BD3-0F2E16AF1821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288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28F31-8DD9-F34F-DAAB-4BA62422B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3C0A664-9C13-0082-6DEE-3ECFDBF446B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36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×47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3C0A664-9C13-0082-6DEE-3ECFDBF446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54772F1-C0B5-5024-C1E7-BAEC9C9D27EB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1692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54772F1-C0B5-5024-C1E7-BAEC9C9D27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885AC12-188C-489C-C85D-A84B9F6F2629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76B84-748A-0EBB-3805-D848F09C7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6005B6E-FBAA-2858-DD56-309C05A1BC99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71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×71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6005B6E-FBAA-2858-DD56-309C05A1BC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AC228A1-1A44-751D-2DC7-D641E1EBD368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5041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AC228A1-1A44-751D-2DC7-D641E1EBD3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964BD8-D21E-7A04-2AF8-880CF63E60EB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543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DC27C-3503-DB89-34B2-EC4DCB3AE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3E2E8EF-74BF-4360-C678-8FDB24B844A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57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×62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3E2E8EF-74BF-4360-C678-8FDB24B844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CF54224-0554-5B1F-47B5-C4E20BF0048C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3534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CF54224-0554-5B1F-47B5-C4E20BF004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635656-6411-EC03-5AE3-1C08893D764B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3000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288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0A261-8D67-D537-0178-1AEF3374C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24A6430-50D8-52CB-74F9-982985A86ED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33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×33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24A6430-50D8-52CB-74F9-982985A86ED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289D111-4712-AAD4-09E9-3A5216121A80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1089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289D111-4712-AAD4-09E9-3A5216121A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0D1ED1-15EF-CC4E-46F1-2AA404898B05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71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DA4CF-FAF9-5469-CD93-EE95E32E3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FE7B6C-5B91-8610-3928-84037C20FA6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85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×19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BFE7B6C-5B91-8610-3928-84037C20FA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A8E6517-EC33-4CA2-D9F3-ADE8F7B1F5DD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1615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A8E6517-EC33-4CA2-D9F3-ADE8F7B1F5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8D6D38B-65E9-5C85-2ED1-0DF867AB83DB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720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672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B4B1D-3A3B-B293-1076-F55422E41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3132140-FC5C-71E4-784C-701AB789AF3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29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×66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3132140-FC5C-71E4-784C-701AB789AF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F74DBEC-C9B0-7AC1-884E-5E009964C5B0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1914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7F74DBEC-C9B0-7AC1-884E-5E009964C5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9504DC1-28C4-5359-02B7-62B69D2047CE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540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72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84C48-30AE-92D3-04E7-6AC81EB13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D2716E0-2541-5CFF-1A89-8BD2A3AE851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31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×89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5D2716E0-2541-5CFF-1A89-8BD2A3AE85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6F44C8-0E52-B89C-3403-DB62A8A0ABD7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2759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6F44C8-0E52-B89C-3403-DB62A8A0AB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13055B-A83A-38E2-F62A-F1CDBFFF5A5D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250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7F362-4D58-563E-15F5-48B443838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8F33275-CEAB-E571-A7D6-4CF514D41F6D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14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×41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8F33275-CEAB-E571-A7D6-4CF514D41F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4C8F4C7-88CF-3259-6182-0A10E32F724B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574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24C8F4C7-88CF-3259-6182-0A10E32F72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DC369DD-E43C-9578-1F9A-5E4B0641D986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59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7AB30-4213-4C5B-9012-13C24D119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D8774B3-2140-6486-73D1-03A794FF788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82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×26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D8774B3-2140-6486-73D1-03A794FF78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56F62BE-1358-4DE3-9A08-84D01B193EF8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2132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56F62BE-1358-4DE3-9A08-84D01B193E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EC6B87-DA99-0C24-32A2-8E909B7E01A8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1600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0915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98579-23AB-08D7-E56A-77915BEA2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023DF00-F6D8-9E0A-E73D-8DE01F15125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23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×51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023DF00-F6D8-9E0A-E73D-8DE01F1512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56E2B06-E256-E77C-C847-70172C05DCF6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1173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56E2B06-E256-E77C-C847-70172C05D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438CD0-A08B-84D4-BD1F-EA4F73CA4AA7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715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58A03-A39E-DB7E-7E80-2DF7CBA6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0474F9C-A94C-D189-F974-ABCFBC69B25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63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×45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0474F9C-A94C-D189-F974-ABCFBC69B2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3A564C-2D38-17A4-03AA-6B5D3F4C381F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2835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FF3A564C-2D38-17A4-03AA-6B5D3F4C38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1A8F2FF-08E8-9FFA-0804-229CD1A3CFE8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99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9C7F4-3A08-5485-EABD-88AD43EFA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17C4E76-1904-B4BA-2D5A-9EE07D4A9D6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26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×59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17C4E76-1904-B4BA-2D5A-9EE07D4A9D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FE93B57-95E5-54EE-2DAD-3CE326815348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1534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FE93B57-95E5-54EE-2DAD-3CE3268153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4ABB10-5430-0433-78AD-064B18C2F7B0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20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82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244EE-B0EF-C4DE-6C30-D00DB6E51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25CE19-FFE5-F46C-42BC-58893D4DCDB9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×83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E225CE19-FFE5-F46C-42BC-58893D4DCD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9528B2D-8FAD-D520-4C38-B9EBD70AEC3D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1328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9528B2D-8FAD-D520-4C38-B9EBD70AEC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82D263-45A9-1746-1341-7B5DBC406136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6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80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800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480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5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7CA3D-9E14-819F-DC07-B6F961A49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EE009C4-FCCB-0324-C34C-E1377755EA7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13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×44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EE009C4-FCCB-0324-C34C-E1377755EA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1A06D84-DE2B-B4D1-7E90-A31AF0451C41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572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1A06D84-DE2B-B4D1-7E90-A31AF0451C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7F9C6F-00A6-64C6-C60A-953F976CA184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10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40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843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45B91-8C69-634B-36E3-D9D97703C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BDA544-9C55-244C-1452-C42C44A33036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75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×73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DBDA544-9C55-244C-1452-C42C44A330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900887B-9CB2-2CEB-C547-2C583B8105C9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5475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8900887B-9CB2-2CEB-C547-2C583B8105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831A917-05E0-E459-F431-0CF03BB11438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70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4900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350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210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771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EE512-81B6-BB02-A39E-36E35E76E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DABB8E4-6AF3-071D-A6E7-BA58DDE82B4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r>
                  <a:rPr lang="en-GB" dirty="0"/>
                  <a:t>Calculate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7200" b="0" i="1" smtClean="0">
                          <a:latin typeface="Cambria Math" panose="02040503050406030204" pitchFamily="18" charset="0"/>
                        </a:rPr>
                        <m:t>98</m:t>
                      </m:r>
                      <m:r>
                        <a:rPr lang="en-GB" sz="7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×99</m:t>
                      </m:r>
                    </m:oMath>
                  </m:oMathPara>
                </a14:m>
                <a:endParaRPr lang="en-GB" sz="7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DABB8E4-6AF3-071D-A6E7-BA58DDE82B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281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FB46EF8-DE82-E112-2D0C-A6299F303981}"/>
                  </a:ext>
                </a:extLst>
              </p:cNvPr>
              <p:cNvSpPr/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9702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BFB46EF8-DE82-E112-2D0C-A6299F3039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693" y="5133784"/>
                <a:ext cx="735872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B5680E9-583C-1BE6-3A2C-84F26F4776F8}"/>
              </a:ext>
            </a:extLst>
          </p:cNvPr>
          <p:cNvGraphicFramePr>
            <a:graphicFrameLocks noGrp="1"/>
          </p:cNvGraphicFramePr>
          <p:nvPr/>
        </p:nvGraphicFramePr>
        <p:xfrm>
          <a:off x="1085056" y="2091594"/>
          <a:ext cx="8127999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411">
                  <a:extLst>
                    <a:ext uri="{9D8B030D-6E8A-4147-A177-3AD203B41FA5}">
                      <a16:colId xmlns:a16="http://schemas.microsoft.com/office/drawing/2014/main" val="208995833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1654978150"/>
                    </a:ext>
                  </a:extLst>
                </a:gridCol>
                <a:gridCol w="3332294">
                  <a:extLst>
                    <a:ext uri="{9D8B030D-6E8A-4147-A177-3AD203B41FA5}">
                      <a16:colId xmlns:a16="http://schemas.microsoft.com/office/drawing/2014/main" val="394780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90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628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90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8100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720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202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GB" sz="3200" b="0" dirty="0">
                          <a:solidFill>
                            <a:sysClr val="windowText" lastClr="000000"/>
                          </a:solidFill>
                        </a:rPr>
                        <a:t>9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810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4400" b="0" dirty="0">
                          <a:solidFill>
                            <a:srgbClr val="00B0F0"/>
                          </a:solidFill>
                        </a:rPr>
                        <a:t>72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4991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34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106</TotalTime>
  <Words>242</Words>
  <Application>Microsoft Office PowerPoint</Application>
  <PresentationFormat>Widescreen</PresentationFormat>
  <Paragraphs>242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Aptos</vt:lpstr>
      <vt:lpstr>Arial</vt:lpstr>
      <vt:lpstr>Cambria Math</vt:lpstr>
      <vt:lpstr>1_Office Theme</vt:lpstr>
      <vt:lpstr>Multiplication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8</cp:revision>
  <dcterms:created xsi:type="dcterms:W3CDTF">2026-05-17T08:45:11Z</dcterms:created>
  <dcterms:modified xsi:type="dcterms:W3CDTF">2026-07-08T07:53:39Z</dcterms:modified>
</cp:coreProperties>
</file>