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notesMasterIdLst>
    <p:notesMasterId r:id="rId23"/>
  </p:notesMasterIdLst>
  <p:sldIdLst>
    <p:sldId id="262" r:id="rId2"/>
    <p:sldId id="263" r:id="rId3"/>
    <p:sldId id="264" r:id="rId4"/>
    <p:sldId id="265" r:id="rId5"/>
    <p:sldId id="266" r:id="rId6"/>
    <p:sldId id="267" r:id="rId7"/>
    <p:sldId id="268" r:id="rId8"/>
    <p:sldId id="269" r:id="rId9"/>
    <p:sldId id="270" r:id="rId10"/>
    <p:sldId id="271" r:id="rId11"/>
    <p:sldId id="272" r:id="rId12"/>
    <p:sldId id="273" r:id="rId13"/>
    <p:sldId id="274" r:id="rId14"/>
    <p:sldId id="275" r:id="rId15"/>
    <p:sldId id="276" r:id="rId16"/>
    <p:sldId id="277" r:id="rId17"/>
    <p:sldId id="278" r:id="rId18"/>
    <p:sldId id="279" r:id="rId19"/>
    <p:sldId id="280" r:id="rId20"/>
    <p:sldId id="281" r:id="rId21"/>
    <p:sldId id="282" r:id="rId2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4C7E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997" autoAdjust="0"/>
    <p:restoredTop sz="94660"/>
  </p:normalViewPr>
  <p:slideViewPr>
    <p:cSldViewPr snapToGrid="0">
      <p:cViewPr varScale="1">
        <p:scale>
          <a:sx n="59" d="100"/>
          <a:sy n="59" d="100"/>
        </p:scale>
        <p:origin x="888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microsoft.com/office/2016/11/relationships/changesInfo" Target="changesInfos/changesInfo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ristopher Potter" userId="24ad2ef8db5e8a45" providerId="LiveId" clId="{10AB9FE2-9012-46EF-B18A-C87D5526F6EE}"/>
    <pc:docChg chg="custSel addSld modSld">
      <pc:chgData name="Christopher Potter" userId="24ad2ef8db5e8a45" providerId="LiveId" clId="{10AB9FE2-9012-46EF-B18A-C87D5526F6EE}" dt="2026-06-15T13:19:09.874" v="500" actId="6549"/>
      <pc:docMkLst>
        <pc:docMk/>
      </pc:docMkLst>
      <pc:sldChg chg="modSp mod">
        <pc:chgData name="Christopher Potter" userId="24ad2ef8db5e8a45" providerId="LiveId" clId="{10AB9FE2-9012-46EF-B18A-C87D5526F6EE}" dt="2026-06-15T11:29:40.181" v="88" actId="6549"/>
        <pc:sldMkLst>
          <pc:docMk/>
          <pc:sldMk cId="2091781012" sldId="263"/>
        </pc:sldMkLst>
        <pc:spChg chg="mod">
          <ac:chgData name="Christopher Potter" userId="24ad2ef8db5e8a45" providerId="LiveId" clId="{10AB9FE2-9012-46EF-B18A-C87D5526F6EE}" dt="2026-06-15T11:29:31.646" v="82" actId="404"/>
          <ac:spMkLst>
            <pc:docMk/>
            <pc:sldMk cId="2091781012" sldId="263"/>
            <ac:spMk id="2" creationId="{3DA273C3-13E8-DCAA-6AAE-1E808195E57B}"/>
          </ac:spMkLst>
        </pc:spChg>
        <pc:spChg chg="mod">
          <ac:chgData name="Christopher Potter" userId="24ad2ef8db5e8a45" providerId="LiveId" clId="{10AB9FE2-9012-46EF-B18A-C87D5526F6EE}" dt="2026-06-15T11:29:40.181" v="88" actId="6549"/>
          <ac:spMkLst>
            <pc:docMk/>
            <pc:sldMk cId="2091781012" sldId="263"/>
            <ac:spMk id="3" creationId="{59C67E23-B462-870D-6D4B-7F8B0A059A0A}"/>
          </ac:spMkLst>
        </pc:spChg>
      </pc:sldChg>
      <pc:sldChg chg="modSp add">
        <pc:chgData name="Christopher Potter" userId="24ad2ef8db5e8a45" providerId="LiveId" clId="{10AB9FE2-9012-46EF-B18A-C87D5526F6EE}" dt="2026-06-15T11:30:02.174" v="103" actId="6549"/>
        <pc:sldMkLst>
          <pc:docMk/>
          <pc:sldMk cId="505342288" sldId="264"/>
        </pc:sldMkLst>
        <pc:spChg chg="mod">
          <ac:chgData name="Christopher Potter" userId="24ad2ef8db5e8a45" providerId="LiveId" clId="{10AB9FE2-9012-46EF-B18A-C87D5526F6EE}" dt="2026-06-15T11:29:56.721" v="97" actId="20577"/>
          <ac:spMkLst>
            <pc:docMk/>
            <pc:sldMk cId="505342288" sldId="264"/>
            <ac:spMk id="2" creationId="{73C46777-30FA-0723-56AB-5A1FA9ABA13B}"/>
          </ac:spMkLst>
        </pc:spChg>
        <pc:spChg chg="mod">
          <ac:chgData name="Christopher Potter" userId="24ad2ef8db5e8a45" providerId="LiveId" clId="{10AB9FE2-9012-46EF-B18A-C87D5526F6EE}" dt="2026-06-15T11:30:02.174" v="103" actId="6549"/>
          <ac:spMkLst>
            <pc:docMk/>
            <pc:sldMk cId="505342288" sldId="264"/>
            <ac:spMk id="3" creationId="{73F2F47F-45D2-BA0E-04BD-F4D03C8B0295}"/>
          </ac:spMkLst>
        </pc:spChg>
      </pc:sldChg>
      <pc:sldChg chg="modSp add">
        <pc:chgData name="Christopher Potter" userId="24ad2ef8db5e8a45" providerId="LiveId" clId="{10AB9FE2-9012-46EF-B18A-C87D5526F6EE}" dt="2026-06-15T11:30:23.263" v="119" actId="6549"/>
        <pc:sldMkLst>
          <pc:docMk/>
          <pc:sldMk cId="2188299681" sldId="265"/>
        </pc:sldMkLst>
        <pc:spChg chg="mod">
          <ac:chgData name="Christopher Potter" userId="24ad2ef8db5e8a45" providerId="LiveId" clId="{10AB9FE2-9012-46EF-B18A-C87D5526F6EE}" dt="2026-06-15T11:30:17.691" v="113" actId="6549"/>
          <ac:spMkLst>
            <pc:docMk/>
            <pc:sldMk cId="2188299681" sldId="265"/>
            <ac:spMk id="2" creationId="{EEC20800-7691-C375-0A02-D45E4F7019A9}"/>
          </ac:spMkLst>
        </pc:spChg>
        <pc:spChg chg="mod">
          <ac:chgData name="Christopher Potter" userId="24ad2ef8db5e8a45" providerId="LiveId" clId="{10AB9FE2-9012-46EF-B18A-C87D5526F6EE}" dt="2026-06-15T11:30:23.263" v="119" actId="6549"/>
          <ac:spMkLst>
            <pc:docMk/>
            <pc:sldMk cId="2188299681" sldId="265"/>
            <ac:spMk id="3" creationId="{6A840638-B588-ADF8-06B0-F91F578A9DF2}"/>
          </ac:spMkLst>
        </pc:spChg>
      </pc:sldChg>
      <pc:sldChg chg="modSp add">
        <pc:chgData name="Christopher Potter" userId="24ad2ef8db5e8a45" providerId="LiveId" clId="{10AB9FE2-9012-46EF-B18A-C87D5526F6EE}" dt="2026-06-15T11:30:45.641" v="135" actId="6549"/>
        <pc:sldMkLst>
          <pc:docMk/>
          <pc:sldMk cId="1355790886" sldId="266"/>
        </pc:sldMkLst>
        <pc:spChg chg="mod">
          <ac:chgData name="Christopher Potter" userId="24ad2ef8db5e8a45" providerId="LiveId" clId="{10AB9FE2-9012-46EF-B18A-C87D5526F6EE}" dt="2026-06-15T11:30:38.031" v="131" actId="6549"/>
          <ac:spMkLst>
            <pc:docMk/>
            <pc:sldMk cId="1355790886" sldId="266"/>
            <ac:spMk id="2" creationId="{9E22FE49-6ECD-128D-8F50-F4C1B65D7DA8}"/>
          </ac:spMkLst>
        </pc:spChg>
        <pc:spChg chg="mod">
          <ac:chgData name="Christopher Potter" userId="24ad2ef8db5e8a45" providerId="LiveId" clId="{10AB9FE2-9012-46EF-B18A-C87D5526F6EE}" dt="2026-06-15T11:30:45.641" v="135" actId="6549"/>
          <ac:spMkLst>
            <pc:docMk/>
            <pc:sldMk cId="1355790886" sldId="266"/>
            <ac:spMk id="3" creationId="{E1500817-3787-66B0-DFAE-4F8596CCC5C7}"/>
          </ac:spMkLst>
        </pc:spChg>
      </pc:sldChg>
      <pc:sldChg chg="modSp add">
        <pc:chgData name="Christopher Potter" userId="24ad2ef8db5e8a45" providerId="LiveId" clId="{10AB9FE2-9012-46EF-B18A-C87D5526F6EE}" dt="2026-06-15T11:31:29.369" v="159" actId="20577"/>
        <pc:sldMkLst>
          <pc:docMk/>
          <pc:sldMk cId="3815416182" sldId="267"/>
        </pc:sldMkLst>
        <pc:spChg chg="mod">
          <ac:chgData name="Christopher Potter" userId="24ad2ef8db5e8a45" providerId="LiveId" clId="{10AB9FE2-9012-46EF-B18A-C87D5526F6EE}" dt="2026-06-15T11:31:22.328" v="154" actId="6549"/>
          <ac:spMkLst>
            <pc:docMk/>
            <pc:sldMk cId="3815416182" sldId="267"/>
            <ac:spMk id="2" creationId="{4CE2A7E4-C82C-DEBC-2E70-6AC791CC127B}"/>
          </ac:spMkLst>
        </pc:spChg>
        <pc:spChg chg="mod">
          <ac:chgData name="Christopher Potter" userId="24ad2ef8db5e8a45" providerId="LiveId" clId="{10AB9FE2-9012-46EF-B18A-C87D5526F6EE}" dt="2026-06-15T11:31:29.369" v="159" actId="20577"/>
          <ac:spMkLst>
            <pc:docMk/>
            <pc:sldMk cId="3815416182" sldId="267"/>
            <ac:spMk id="3" creationId="{E13FBDF1-39C6-10D1-7E56-276D1E4DFD9A}"/>
          </ac:spMkLst>
        </pc:spChg>
      </pc:sldChg>
      <pc:sldChg chg="modSp add">
        <pc:chgData name="Christopher Potter" userId="24ad2ef8db5e8a45" providerId="LiveId" clId="{10AB9FE2-9012-46EF-B18A-C87D5526F6EE}" dt="2026-06-15T11:32:10.831" v="179" actId="6549"/>
        <pc:sldMkLst>
          <pc:docMk/>
          <pc:sldMk cId="1667694871" sldId="268"/>
        </pc:sldMkLst>
        <pc:spChg chg="mod">
          <ac:chgData name="Christopher Potter" userId="24ad2ef8db5e8a45" providerId="LiveId" clId="{10AB9FE2-9012-46EF-B18A-C87D5526F6EE}" dt="2026-06-15T11:31:53.859" v="173" actId="6549"/>
          <ac:spMkLst>
            <pc:docMk/>
            <pc:sldMk cId="1667694871" sldId="268"/>
            <ac:spMk id="2" creationId="{2C5DA5E3-328F-288D-69E6-C453BA623DED}"/>
          </ac:spMkLst>
        </pc:spChg>
        <pc:spChg chg="mod">
          <ac:chgData name="Christopher Potter" userId="24ad2ef8db5e8a45" providerId="LiveId" clId="{10AB9FE2-9012-46EF-B18A-C87D5526F6EE}" dt="2026-06-15T11:32:10.831" v="179" actId="6549"/>
          <ac:spMkLst>
            <pc:docMk/>
            <pc:sldMk cId="1667694871" sldId="268"/>
            <ac:spMk id="3" creationId="{A99B5E9D-0D9E-998B-A985-84503156B5E7}"/>
          </ac:spMkLst>
        </pc:spChg>
      </pc:sldChg>
      <pc:sldChg chg="modSp add">
        <pc:chgData name="Christopher Potter" userId="24ad2ef8db5e8a45" providerId="LiveId" clId="{10AB9FE2-9012-46EF-B18A-C87D5526F6EE}" dt="2026-06-15T11:32:37.835" v="200" actId="6549"/>
        <pc:sldMkLst>
          <pc:docMk/>
          <pc:sldMk cId="2175983448" sldId="269"/>
        </pc:sldMkLst>
        <pc:spChg chg="mod">
          <ac:chgData name="Christopher Potter" userId="24ad2ef8db5e8a45" providerId="LiveId" clId="{10AB9FE2-9012-46EF-B18A-C87D5526F6EE}" dt="2026-06-15T11:32:26.115" v="191" actId="6549"/>
          <ac:spMkLst>
            <pc:docMk/>
            <pc:sldMk cId="2175983448" sldId="269"/>
            <ac:spMk id="2" creationId="{E750F43F-46D7-3122-9D1D-BAD1157E794C}"/>
          </ac:spMkLst>
        </pc:spChg>
        <pc:spChg chg="mod">
          <ac:chgData name="Christopher Potter" userId="24ad2ef8db5e8a45" providerId="LiveId" clId="{10AB9FE2-9012-46EF-B18A-C87D5526F6EE}" dt="2026-06-15T11:32:37.835" v="200" actId="6549"/>
          <ac:spMkLst>
            <pc:docMk/>
            <pc:sldMk cId="2175983448" sldId="269"/>
            <ac:spMk id="3" creationId="{1FB8F462-24E6-69CD-F1E4-95F959F9FF31}"/>
          </ac:spMkLst>
        </pc:spChg>
      </pc:sldChg>
      <pc:sldChg chg="modSp add">
        <pc:chgData name="Christopher Potter" userId="24ad2ef8db5e8a45" providerId="LiveId" clId="{10AB9FE2-9012-46EF-B18A-C87D5526F6EE}" dt="2026-06-15T11:33:11.842" v="221" actId="6549"/>
        <pc:sldMkLst>
          <pc:docMk/>
          <pc:sldMk cId="2966446545" sldId="270"/>
        </pc:sldMkLst>
        <pc:spChg chg="mod">
          <ac:chgData name="Christopher Potter" userId="24ad2ef8db5e8a45" providerId="LiveId" clId="{10AB9FE2-9012-46EF-B18A-C87D5526F6EE}" dt="2026-06-15T11:32:55.301" v="213" actId="6549"/>
          <ac:spMkLst>
            <pc:docMk/>
            <pc:sldMk cId="2966446545" sldId="270"/>
            <ac:spMk id="2" creationId="{5978D189-1CA3-A249-F2F3-231EFD557A11}"/>
          </ac:spMkLst>
        </pc:spChg>
        <pc:spChg chg="mod">
          <ac:chgData name="Christopher Potter" userId="24ad2ef8db5e8a45" providerId="LiveId" clId="{10AB9FE2-9012-46EF-B18A-C87D5526F6EE}" dt="2026-06-15T11:33:11.842" v="221" actId="6549"/>
          <ac:spMkLst>
            <pc:docMk/>
            <pc:sldMk cId="2966446545" sldId="270"/>
            <ac:spMk id="3" creationId="{12E49626-3C03-1792-0C87-71893AD13EF8}"/>
          </ac:spMkLst>
        </pc:spChg>
      </pc:sldChg>
      <pc:sldChg chg="modSp add mod">
        <pc:chgData name="Christopher Potter" userId="24ad2ef8db5e8a45" providerId="LiveId" clId="{10AB9FE2-9012-46EF-B18A-C87D5526F6EE}" dt="2026-06-15T11:34:06.281" v="247" actId="6549"/>
        <pc:sldMkLst>
          <pc:docMk/>
          <pc:sldMk cId="145202938" sldId="271"/>
        </pc:sldMkLst>
        <pc:spChg chg="mod">
          <ac:chgData name="Christopher Potter" userId="24ad2ef8db5e8a45" providerId="LiveId" clId="{10AB9FE2-9012-46EF-B18A-C87D5526F6EE}" dt="2026-06-15T11:33:54.391" v="239" actId="20577"/>
          <ac:spMkLst>
            <pc:docMk/>
            <pc:sldMk cId="145202938" sldId="271"/>
            <ac:spMk id="2" creationId="{BA7B08D9-2A0D-F853-43AB-C84449132E9B}"/>
          </ac:spMkLst>
        </pc:spChg>
        <pc:spChg chg="mod">
          <ac:chgData name="Christopher Potter" userId="24ad2ef8db5e8a45" providerId="LiveId" clId="{10AB9FE2-9012-46EF-B18A-C87D5526F6EE}" dt="2026-06-15T11:34:06.281" v="247" actId="6549"/>
          <ac:spMkLst>
            <pc:docMk/>
            <pc:sldMk cId="145202938" sldId="271"/>
            <ac:spMk id="3" creationId="{E9682049-C8E0-0234-F8C5-4847FCA722F6}"/>
          </ac:spMkLst>
        </pc:spChg>
      </pc:sldChg>
      <pc:sldChg chg="modSp add">
        <pc:chgData name="Christopher Potter" userId="24ad2ef8db5e8a45" providerId="LiveId" clId="{10AB9FE2-9012-46EF-B18A-C87D5526F6EE}" dt="2026-06-15T11:34:31.141" v="268" actId="6549"/>
        <pc:sldMkLst>
          <pc:docMk/>
          <pc:sldMk cId="2942078397" sldId="272"/>
        </pc:sldMkLst>
        <pc:spChg chg="mod">
          <ac:chgData name="Christopher Potter" userId="24ad2ef8db5e8a45" providerId="LiveId" clId="{10AB9FE2-9012-46EF-B18A-C87D5526F6EE}" dt="2026-06-15T11:34:22.636" v="261" actId="6549"/>
          <ac:spMkLst>
            <pc:docMk/>
            <pc:sldMk cId="2942078397" sldId="272"/>
            <ac:spMk id="2" creationId="{F05B49B5-3C84-1E2D-40C3-C376B62917F1}"/>
          </ac:spMkLst>
        </pc:spChg>
        <pc:spChg chg="mod">
          <ac:chgData name="Christopher Potter" userId="24ad2ef8db5e8a45" providerId="LiveId" clId="{10AB9FE2-9012-46EF-B18A-C87D5526F6EE}" dt="2026-06-15T11:34:31.141" v="268" actId="6549"/>
          <ac:spMkLst>
            <pc:docMk/>
            <pc:sldMk cId="2942078397" sldId="272"/>
            <ac:spMk id="3" creationId="{6C64179A-0F3E-D5D2-79B6-881F83A2735D}"/>
          </ac:spMkLst>
        </pc:spChg>
      </pc:sldChg>
      <pc:sldChg chg="modSp add">
        <pc:chgData name="Christopher Potter" userId="24ad2ef8db5e8a45" providerId="LiveId" clId="{10AB9FE2-9012-46EF-B18A-C87D5526F6EE}" dt="2026-06-15T11:42:21.972" v="291" actId="6549"/>
        <pc:sldMkLst>
          <pc:docMk/>
          <pc:sldMk cId="2760897240" sldId="273"/>
        </pc:sldMkLst>
        <pc:spChg chg="mod">
          <ac:chgData name="Christopher Potter" userId="24ad2ef8db5e8a45" providerId="LiveId" clId="{10AB9FE2-9012-46EF-B18A-C87D5526F6EE}" dt="2026-06-15T11:41:41.036" v="282" actId="6549"/>
          <ac:spMkLst>
            <pc:docMk/>
            <pc:sldMk cId="2760897240" sldId="273"/>
            <ac:spMk id="2" creationId="{9F88DE2C-ED29-295F-5D3A-36EE2EEE8DD9}"/>
          </ac:spMkLst>
        </pc:spChg>
        <pc:spChg chg="mod">
          <ac:chgData name="Christopher Potter" userId="24ad2ef8db5e8a45" providerId="LiveId" clId="{10AB9FE2-9012-46EF-B18A-C87D5526F6EE}" dt="2026-06-15T11:42:21.972" v="291" actId="6549"/>
          <ac:spMkLst>
            <pc:docMk/>
            <pc:sldMk cId="2760897240" sldId="273"/>
            <ac:spMk id="3" creationId="{723ADBF3-EEDB-FE8B-F14E-94561C8BBEEC}"/>
          </ac:spMkLst>
        </pc:spChg>
      </pc:sldChg>
      <pc:sldChg chg="modSp add mod">
        <pc:chgData name="Christopher Potter" userId="24ad2ef8db5e8a45" providerId="LiveId" clId="{10AB9FE2-9012-46EF-B18A-C87D5526F6EE}" dt="2026-06-15T13:11:43.655" v="355" actId="6549"/>
        <pc:sldMkLst>
          <pc:docMk/>
          <pc:sldMk cId="2922890182" sldId="274"/>
        </pc:sldMkLst>
        <pc:spChg chg="mod">
          <ac:chgData name="Christopher Potter" userId="24ad2ef8db5e8a45" providerId="LiveId" clId="{10AB9FE2-9012-46EF-B18A-C87D5526F6EE}" dt="2026-06-15T13:11:43.655" v="355" actId="6549"/>
          <ac:spMkLst>
            <pc:docMk/>
            <pc:sldMk cId="2922890182" sldId="274"/>
            <ac:spMk id="2" creationId="{FFB16C97-96F3-0B4E-B646-6534142A27CF}"/>
          </ac:spMkLst>
        </pc:spChg>
        <pc:spChg chg="mod">
          <ac:chgData name="Christopher Potter" userId="24ad2ef8db5e8a45" providerId="LiveId" clId="{10AB9FE2-9012-46EF-B18A-C87D5526F6EE}" dt="2026-06-15T11:43:34.679" v="326" actId="6549"/>
          <ac:spMkLst>
            <pc:docMk/>
            <pc:sldMk cId="2922890182" sldId="274"/>
            <ac:spMk id="3" creationId="{8B3919F3-B6D9-1DEA-E679-C51414C2EB7B}"/>
          </ac:spMkLst>
        </pc:spChg>
      </pc:sldChg>
      <pc:sldChg chg="modSp add mod">
        <pc:chgData name="Christopher Potter" userId="24ad2ef8db5e8a45" providerId="LiveId" clId="{10AB9FE2-9012-46EF-B18A-C87D5526F6EE}" dt="2026-06-15T13:11:46.781" v="356" actId="6549"/>
        <pc:sldMkLst>
          <pc:docMk/>
          <pc:sldMk cId="3618422450" sldId="275"/>
        </pc:sldMkLst>
        <pc:spChg chg="mod">
          <ac:chgData name="Christopher Potter" userId="24ad2ef8db5e8a45" providerId="LiveId" clId="{10AB9FE2-9012-46EF-B18A-C87D5526F6EE}" dt="2026-06-15T13:11:46.781" v="356" actId="6549"/>
          <ac:spMkLst>
            <pc:docMk/>
            <pc:sldMk cId="3618422450" sldId="275"/>
            <ac:spMk id="2" creationId="{7EB13741-F00F-E81F-4999-64F859907F98}"/>
          </ac:spMkLst>
        </pc:spChg>
        <pc:spChg chg="mod">
          <ac:chgData name="Christopher Potter" userId="24ad2ef8db5e8a45" providerId="LiveId" clId="{10AB9FE2-9012-46EF-B18A-C87D5526F6EE}" dt="2026-06-15T11:44:20.240" v="354" actId="6549"/>
          <ac:spMkLst>
            <pc:docMk/>
            <pc:sldMk cId="3618422450" sldId="275"/>
            <ac:spMk id="3" creationId="{06EF139D-F452-CB5D-84A0-284AEBBA2564}"/>
          </ac:spMkLst>
        </pc:spChg>
      </pc:sldChg>
      <pc:sldChg chg="modSp add">
        <pc:chgData name="Christopher Potter" userId="24ad2ef8db5e8a45" providerId="LiveId" clId="{10AB9FE2-9012-46EF-B18A-C87D5526F6EE}" dt="2026-06-15T13:14:55.043" v="378" actId="6549"/>
        <pc:sldMkLst>
          <pc:docMk/>
          <pc:sldMk cId="1926138705" sldId="276"/>
        </pc:sldMkLst>
        <pc:spChg chg="mod">
          <ac:chgData name="Christopher Potter" userId="24ad2ef8db5e8a45" providerId="LiveId" clId="{10AB9FE2-9012-46EF-B18A-C87D5526F6EE}" dt="2026-06-15T13:14:42.513" v="370" actId="20577"/>
          <ac:spMkLst>
            <pc:docMk/>
            <pc:sldMk cId="1926138705" sldId="276"/>
            <ac:spMk id="2" creationId="{BCF0DB68-C7BA-F084-5E13-9521E7FE0EE4}"/>
          </ac:spMkLst>
        </pc:spChg>
        <pc:spChg chg="mod">
          <ac:chgData name="Christopher Potter" userId="24ad2ef8db5e8a45" providerId="LiveId" clId="{10AB9FE2-9012-46EF-B18A-C87D5526F6EE}" dt="2026-06-15T13:14:55.043" v="378" actId="6549"/>
          <ac:spMkLst>
            <pc:docMk/>
            <pc:sldMk cId="1926138705" sldId="276"/>
            <ac:spMk id="3" creationId="{BB0DB394-09D1-E6B7-FED3-84CEF0D0AEB5}"/>
          </ac:spMkLst>
        </pc:spChg>
      </pc:sldChg>
      <pc:sldChg chg="modSp add">
        <pc:chgData name="Christopher Potter" userId="24ad2ef8db5e8a45" providerId="LiveId" clId="{10AB9FE2-9012-46EF-B18A-C87D5526F6EE}" dt="2026-06-15T13:15:52.593" v="406" actId="6549"/>
        <pc:sldMkLst>
          <pc:docMk/>
          <pc:sldMk cId="1166692047" sldId="277"/>
        </pc:sldMkLst>
        <pc:spChg chg="mod">
          <ac:chgData name="Christopher Potter" userId="24ad2ef8db5e8a45" providerId="LiveId" clId="{10AB9FE2-9012-46EF-B18A-C87D5526F6EE}" dt="2026-06-15T13:15:16.090" v="398" actId="20577"/>
          <ac:spMkLst>
            <pc:docMk/>
            <pc:sldMk cId="1166692047" sldId="277"/>
            <ac:spMk id="2" creationId="{19EE8831-A152-104E-FD1C-4991287A1F0C}"/>
          </ac:spMkLst>
        </pc:spChg>
        <pc:spChg chg="mod">
          <ac:chgData name="Christopher Potter" userId="24ad2ef8db5e8a45" providerId="LiveId" clId="{10AB9FE2-9012-46EF-B18A-C87D5526F6EE}" dt="2026-06-15T13:15:52.593" v="406" actId="6549"/>
          <ac:spMkLst>
            <pc:docMk/>
            <pc:sldMk cId="1166692047" sldId="277"/>
            <ac:spMk id="3" creationId="{11AAEF3C-4609-7063-4F0B-31F2171DEF8B}"/>
          </ac:spMkLst>
        </pc:spChg>
      </pc:sldChg>
      <pc:sldChg chg="modSp add">
        <pc:chgData name="Christopher Potter" userId="24ad2ef8db5e8a45" providerId="LiveId" clId="{10AB9FE2-9012-46EF-B18A-C87D5526F6EE}" dt="2026-06-15T13:17:00.116" v="426" actId="6549"/>
        <pc:sldMkLst>
          <pc:docMk/>
          <pc:sldMk cId="257817028" sldId="278"/>
        </pc:sldMkLst>
        <pc:spChg chg="mod">
          <ac:chgData name="Christopher Potter" userId="24ad2ef8db5e8a45" providerId="LiveId" clId="{10AB9FE2-9012-46EF-B18A-C87D5526F6EE}" dt="2026-06-15T13:16:12.216" v="417" actId="6549"/>
          <ac:spMkLst>
            <pc:docMk/>
            <pc:sldMk cId="257817028" sldId="278"/>
            <ac:spMk id="2" creationId="{CD3A9E66-8084-48F3-4E31-2686A453E897}"/>
          </ac:spMkLst>
        </pc:spChg>
        <pc:spChg chg="mod">
          <ac:chgData name="Christopher Potter" userId="24ad2ef8db5e8a45" providerId="LiveId" clId="{10AB9FE2-9012-46EF-B18A-C87D5526F6EE}" dt="2026-06-15T13:17:00.116" v="426" actId="6549"/>
          <ac:spMkLst>
            <pc:docMk/>
            <pc:sldMk cId="257817028" sldId="278"/>
            <ac:spMk id="3" creationId="{9CF9FC9B-F499-064C-C0F0-A44D7A351A5B}"/>
          </ac:spMkLst>
        </pc:spChg>
      </pc:sldChg>
      <pc:sldChg chg="modSp add">
        <pc:chgData name="Christopher Potter" userId="24ad2ef8db5e8a45" providerId="LiveId" clId="{10AB9FE2-9012-46EF-B18A-C87D5526F6EE}" dt="2026-06-15T13:17:39.469" v="443" actId="6549"/>
        <pc:sldMkLst>
          <pc:docMk/>
          <pc:sldMk cId="3698867436" sldId="279"/>
        </pc:sldMkLst>
        <pc:spChg chg="mod">
          <ac:chgData name="Christopher Potter" userId="24ad2ef8db5e8a45" providerId="LiveId" clId="{10AB9FE2-9012-46EF-B18A-C87D5526F6EE}" dt="2026-06-15T13:17:18.183" v="437" actId="6549"/>
          <ac:spMkLst>
            <pc:docMk/>
            <pc:sldMk cId="3698867436" sldId="279"/>
            <ac:spMk id="2" creationId="{483FF0E0-D49C-57F7-D9E8-FD7EDB44ACB9}"/>
          </ac:spMkLst>
        </pc:spChg>
        <pc:spChg chg="mod">
          <ac:chgData name="Christopher Potter" userId="24ad2ef8db5e8a45" providerId="LiveId" clId="{10AB9FE2-9012-46EF-B18A-C87D5526F6EE}" dt="2026-06-15T13:17:39.469" v="443" actId="6549"/>
          <ac:spMkLst>
            <pc:docMk/>
            <pc:sldMk cId="3698867436" sldId="279"/>
            <ac:spMk id="3" creationId="{8ED9EE0C-99E4-3B94-DEA6-5BE4F1046866}"/>
          </ac:spMkLst>
        </pc:spChg>
      </pc:sldChg>
      <pc:sldChg chg="modSp add">
        <pc:chgData name="Christopher Potter" userId="24ad2ef8db5e8a45" providerId="LiveId" clId="{10AB9FE2-9012-46EF-B18A-C87D5526F6EE}" dt="2026-06-15T13:18:02.184" v="461" actId="6549"/>
        <pc:sldMkLst>
          <pc:docMk/>
          <pc:sldMk cId="628625884" sldId="280"/>
        </pc:sldMkLst>
        <pc:spChg chg="mod">
          <ac:chgData name="Christopher Potter" userId="24ad2ef8db5e8a45" providerId="LiveId" clId="{10AB9FE2-9012-46EF-B18A-C87D5526F6EE}" dt="2026-06-15T13:17:53.862" v="453" actId="20577"/>
          <ac:spMkLst>
            <pc:docMk/>
            <pc:sldMk cId="628625884" sldId="280"/>
            <ac:spMk id="2" creationId="{0AFEE1F4-43D4-EA32-C3E6-D59FF0330301}"/>
          </ac:spMkLst>
        </pc:spChg>
        <pc:spChg chg="mod">
          <ac:chgData name="Christopher Potter" userId="24ad2ef8db5e8a45" providerId="LiveId" clId="{10AB9FE2-9012-46EF-B18A-C87D5526F6EE}" dt="2026-06-15T13:18:02.184" v="461" actId="6549"/>
          <ac:spMkLst>
            <pc:docMk/>
            <pc:sldMk cId="628625884" sldId="280"/>
            <ac:spMk id="3" creationId="{414E95EB-2BFA-0165-916F-4147B95DC2CB}"/>
          </ac:spMkLst>
        </pc:spChg>
      </pc:sldChg>
      <pc:sldChg chg="modSp add">
        <pc:chgData name="Christopher Potter" userId="24ad2ef8db5e8a45" providerId="LiveId" clId="{10AB9FE2-9012-46EF-B18A-C87D5526F6EE}" dt="2026-06-15T13:18:27.880" v="481" actId="6549"/>
        <pc:sldMkLst>
          <pc:docMk/>
          <pc:sldMk cId="4041278617" sldId="281"/>
        </pc:sldMkLst>
        <pc:spChg chg="mod">
          <ac:chgData name="Christopher Potter" userId="24ad2ef8db5e8a45" providerId="LiveId" clId="{10AB9FE2-9012-46EF-B18A-C87D5526F6EE}" dt="2026-06-15T13:18:20.639" v="474" actId="6549"/>
          <ac:spMkLst>
            <pc:docMk/>
            <pc:sldMk cId="4041278617" sldId="281"/>
            <ac:spMk id="2" creationId="{BADF263E-A8A0-B1BB-3E31-0E7EE1B096D1}"/>
          </ac:spMkLst>
        </pc:spChg>
        <pc:spChg chg="mod">
          <ac:chgData name="Christopher Potter" userId="24ad2ef8db5e8a45" providerId="LiveId" clId="{10AB9FE2-9012-46EF-B18A-C87D5526F6EE}" dt="2026-06-15T13:18:27.880" v="481" actId="6549"/>
          <ac:spMkLst>
            <pc:docMk/>
            <pc:sldMk cId="4041278617" sldId="281"/>
            <ac:spMk id="3" creationId="{A530BB73-4A6D-13CF-DA9F-092386B945A7}"/>
          </ac:spMkLst>
        </pc:spChg>
      </pc:sldChg>
      <pc:sldChg chg="modSp add">
        <pc:chgData name="Christopher Potter" userId="24ad2ef8db5e8a45" providerId="LiveId" clId="{10AB9FE2-9012-46EF-B18A-C87D5526F6EE}" dt="2026-06-15T13:19:09.874" v="500" actId="6549"/>
        <pc:sldMkLst>
          <pc:docMk/>
          <pc:sldMk cId="628673552" sldId="282"/>
        </pc:sldMkLst>
        <pc:spChg chg="mod">
          <ac:chgData name="Christopher Potter" userId="24ad2ef8db5e8a45" providerId="LiveId" clId="{10AB9FE2-9012-46EF-B18A-C87D5526F6EE}" dt="2026-06-15T13:18:38.859" v="490" actId="6549"/>
          <ac:spMkLst>
            <pc:docMk/>
            <pc:sldMk cId="628673552" sldId="282"/>
            <ac:spMk id="2" creationId="{E14CBE4C-2251-F242-3FEC-81DE27635677}"/>
          </ac:spMkLst>
        </pc:spChg>
        <pc:spChg chg="mod">
          <ac:chgData name="Christopher Potter" userId="24ad2ef8db5e8a45" providerId="LiveId" clId="{10AB9FE2-9012-46EF-B18A-C87D5526F6EE}" dt="2026-06-15T13:19:09.874" v="500" actId="6549"/>
          <ac:spMkLst>
            <pc:docMk/>
            <pc:sldMk cId="628673552" sldId="282"/>
            <ac:spMk id="3" creationId="{35C4096F-8F55-19AB-3C0A-D53C4B7F1108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BEBC10F-1B43-465D-B6CD-24CF866728E0}" type="datetimeFigureOut">
              <a:rPr lang="en-GB" smtClean="0"/>
              <a:t>15/06/2026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5FE0754-FD39-49B7-AA14-74A52D78F70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874165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FE0754-FD39-49B7-AA14-74A52D78F707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9502693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7AB8C3-DA18-7DDB-9E4A-08DC0306C6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DA4C05B-FAF1-EA93-4B93-60FCF1EF326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ABFE3B7-BA91-042E-17D1-EC73921E66C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7C9AC00-EFF8-17CF-B473-CE5E9C6CAA8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FE0754-FD39-49B7-AA14-74A52D78F707}" type="slidenum">
              <a:rPr lang="en-GB" smtClean="0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6494443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F43373-23A1-A81E-C2BA-DA110BD842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BC15332-E8CD-E6CA-804F-4D93774D8D7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B8B2DE3-0B3C-F622-FCC1-43E9C9FEC23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4ED4B38-D946-10DD-E000-287C9581B1F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FE0754-FD39-49B7-AA14-74A52D78F707}" type="slidenum">
              <a:rPr lang="en-GB" smtClean="0"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315385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32E006-8FEA-D58A-68C0-30EC141AC1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780A20A-E69B-7766-9941-E999AC73463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294D04B-2C70-9C75-BBC8-3C79D5BC592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8DBA239-F527-5921-8972-E2C5CA18FB0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FE0754-FD39-49B7-AA14-74A52D78F707}" type="slidenum">
              <a:rPr lang="en-GB" smtClean="0"/>
              <a:t>13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0495621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E161DA-B4E6-D655-D00F-B24A460EB9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106D2B9-6481-8146-1E00-4716FA786A1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A4E3397-3AD8-F4E1-0898-E1FF232AAC5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5FD46AC-9B4D-AD32-6734-3CA1CD83578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FE0754-FD39-49B7-AA14-74A52D78F707}" type="slidenum">
              <a:rPr lang="en-GB" smtClean="0"/>
              <a:t>14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0747911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F6C98D-9E0B-4B39-80DF-7415239D99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20AA209-D1E7-8963-2F8A-F4012398ECF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EEE326B-99B0-C3B1-BE44-01863A9A24A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C01434C-059F-7DB6-A937-06B0B75268E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FE0754-FD39-49B7-AA14-74A52D78F707}" type="slidenum">
              <a:rPr lang="en-GB" smtClean="0"/>
              <a:t>15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4652365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B1DA52-1615-EE09-50C8-FB761772DC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9D55082-46E4-BA2F-EF50-065C578C4F8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87DF4FE-1BBA-3ECD-B6A3-170B4661B30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FFECF27-C2F9-7092-6E27-0A5B1314B6C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FE0754-FD39-49B7-AA14-74A52D78F707}" type="slidenum">
              <a:rPr lang="en-GB" smtClean="0"/>
              <a:t>16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8152643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43D730-3957-2C8A-C85C-00CAD93705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11E2F34-FB5C-D8C9-7E0A-963F41AB7B3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1625CBE-F508-889A-FADA-3E94D70FB3A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FF35073-C846-74C8-F63E-B9784A8B91C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FE0754-FD39-49B7-AA14-74A52D78F707}" type="slidenum">
              <a:rPr lang="en-GB" smtClean="0"/>
              <a:t>17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5286823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EC2EF9-2667-F107-E9A3-9446740551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875FE0D-159B-44B8-6740-A4765635B95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8FC9AC5-65C1-F517-D295-D5EC4D187A8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ED94476-9CB8-BC5D-7CA7-7AA70888E77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FE0754-FD39-49B7-AA14-74A52D78F707}" type="slidenum">
              <a:rPr lang="en-GB" smtClean="0"/>
              <a:t>18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4631841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B2D65F-CC89-5289-B87A-677D1781B3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BA6BE5D-9ED8-969B-0970-7EF4B534925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EBBCC82-6E1C-D847-A334-7F1128F9135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9FFF0BA-CBBD-C216-21E8-F410C2BF2FA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FE0754-FD39-49B7-AA14-74A52D78F707}" type="slidenum">
              <a:rPr lang="en-GB" smtClean="0"/>
              <a:t>19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5740233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52B97E-93C7-DCC0-603D-DC72FFC4B8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6DF9731-C8D5-F44D-8D78-5DBF25B8C71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D6F22BF-DF9C-BF19-869E-330AAA8974B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2C6054B-4B95-F81B-F1FB-E19DFF9CC6A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FE0754-FD39-49B7-AA14-74A52D78F707}" type="slidenum">
              <a:rPr lang="en-GB" smtClean="0"/>
              <a:t>20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4804484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1EDFE1-CCC2-BB08-52CF-761C9437A4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6078B67-D1A7-A730-9824-B4E1A619FD8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CED6338-7415-66BA-779E-1CE2513CA0C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FEEB67B-BA02-332A-1FDF-F824AD8AA64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FE0754-FD39-49B7-AA14-74A52D78F707}" type="slidenum">
              <a:rPr lang="en-GB" smtClean="0"/>
              <a:t>21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6236180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2F280E-2BDC-74F7-7B58-6E713917045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>
              <a:defRPr sz="6000"/>
            </a:lvl1pPr>
          </a:lstStyle>
          <a:p>
            <a:r>
              <a:rPr lang="en-GB" dirty="0"/>
              <a:t>Title</a:t>
            </a:r>
          </a:p>
        </p:txBody>
      </p:sp>
      <p:sp>
        <p:nvSpPr>
          <p:cNvPr id="4" name="Subtitle 2">
            <a:extLst>
              <a:ext uri="{FF2B5EF4-FFF2-40B4-BE49-F238E27FC236}">
                <a16:creationId xmlns:a16="http://schemas.microsoft.com/office/drawing/2014/main" id="{CC140207-8B11-A892-77BE-9F534504D5FB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 anchor="ctr"/>
          <a:lstStyle>
            <a:lvl1pPr algn="ctr">
              <a:buNone/>
              <a:defRPr/>
            </a:lvl1pPr>
          </a:lstStyle>
          <a:p>
            <a:r>
              <a:rPr lang="en-GB" dirty="0"/>
              <a:t>14 May 2026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D24170D2-D74E-D83B-CBFB-93E474368CB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27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24" t="24577" r="9438" b="36719"/>
          <a:stretch>
            <a:fillRect/>
          </a:stretch>
        </p:blipFill>
        <p:spPr>
          <a:xfrm>
            <a:off x="10131731" y="5687220"/>
            <a:ext cx="2060269" cy="972000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9E3263C4-548B-467E-8646-9B49B60555EC}"/>
              </a:ext>
            </a:extLst>
          </p:cNvPr>
          <p:cNvSpPr txBox="1"/>
          <p:nvPr userDrawn="1"/>
        </p:nvSpPr>
        <p:spPr>
          <a:xfrm>
            <a:off x="10473260" y="6627168"/>
            <a:ext cx="1718740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900" dirty="0">
                <a:solidFill>
                  <a:schemeClr val="bg1">
                    <a:lumMod val="50000"/>
                  </a:schemeClr>
                </a:solidFill>
              </a:rPr>
              <a:t>© Southport Maths Tuition 2026</a:t>
            </a:r>
          </a:p>
        </p:txBody>
      </p:sp>
    </p:spTree>
    <p:extLst>
      <p:ext uri="{BB962C8B-B14F-4D97-AF65-F5344CB8AC3E}">
        <p14:creationId xmlns:p14="http://schemas.microsoft.com/office/powerpoint/2010/main" val="2897953667"/>
      </p:ext>
    </p:extLst>
  </p:cSld>
  <p:clrMapOvr>
    <a:masterClrMapping/>
  </p:clrMapOvr>
  <p:hf sldNum="0" hdr="0" ftr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hiteboard">
    <p:bg>
      <p:bgPr>
        <a:solidFill>
          <a:srgbClr val="B4C7E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oogle Shape;67;p15">
            <a:extLst>
              <a:ext uri="{FF2B5EF4-FFF2-40B4-BE49-F238E27FC236}">
                <a16:creationId xmlns:a16="http://schemas.microsoft.com/office/drawing/2014/main" id="{216A9CF2-A779-45A9-8C8E-8C0F9FB4290E}"/>
              </a:ext>
            </a:extLst>
          </p:cNvPr>
          <p:cNvPicPr preferRelativeResize="0"/>
          <p:nvPr userDrawn="1"/>
        </p:nvPicPr>
        <p:blipFill rotWithShape="1">
          <a:blip r:embed="rId2">
            <a:alphaModFix/>
          </a:blip>
          <a:srcRect l="7080" t="5525" b="4925"/>
          <a:stretch/>
        </p:blipFill>
        <p:spPr>
          <a:xfrm rot="-602986">
            <a:off x="10658419" y="210644"/>
            <a:ext cx="1248421" cy="702061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Google Shape;52;p13">
            <a:extLst>
              <a:ext uri="{FF2B5EF4-FFF2-40B4-BE49-F238E27FC236}">
                <a16:creationId xmlns:a16="http://schemas.microsoft.com/office/drawing/2014/main" id="{1491A7B0-ED52-4045-8D46-2525A57955E3}"/>
              </a:ext>
            </a:extLst>
          </p:cNvPr>
          <p:cNvSpPr/>
          <p:nvPr userDrawn="1"/>
        </p:nvSpPr>
        <p:spPr>
          <a:xfrm>
            <a:off x="390619" y="301840"/>
            <a:ext cx="9516863" cy="5805997"/>
          </a:xfrm>
          <a:prstGeom prst="rect">
            <a:avLst/>
          </a:prstGeom>
          <a:solidFill>
            <a:schemeClr val="bg1"/>
          </a:solidFill>
          <a:ln w="12700" cap="flat" cmpd="sng">
            <a:solidFill>
              <a:schemeClr val="tx1"/>
            </a:solidFill>
            <a:prstDash val="solid"/>
            <a:round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 sd="981765707">
                  <a:custGeom>
                    <a:avLst/>
                    <a:gdLst>
                      <a:gd name="connsiteX0" fmla="*/ 0 w 8945400"/>
                      <a:gd name="connsiteY0" fmla="*/ 0 h 5859262"/>
                      <a:gd name="connsiteX1" fmla="*/ 688108 w 8945400"/>
                      <a:gd name="connsiteY1" fmla="*/ 0 h 5859262"/>
                      <a:gd name="connsiteX2" fmla="*/ 1555123 w 8945400"/>
                      <a:gd name="connsiteY2" fmla="*/ 0 h 5859262"/>
                      <a:gd name="connsiteX3" fmla="*/ 2064323 w 8945400"/>
                      <a:gd name="connsiteY3" fmla="*/ 0 h 5859262"/>
                      <a:gd name="connsiteX4" fmla="*/ 2662977 w 8945400"/>
                      <a:gd name="connsiteY4" fmla="*/ 0 h 5859262"/>
                      <a:gd name="connsiteX5" fmla="*/ 3351084 w 8945400"/>
                      <a:gd name="connsiteY5" fmla="*/ 0 h 5859262"/>
                      <a:gd name="connsiteX6" fmla="*/ 4128646 w 8945400"/>
                      <a:gd name="connsiteY6" fmla="*/ 0 h 5859262"/>
                      <a:gd name="connsiteX7" fmla="*/ 4906208 w 8945400"/>
                      <a:gd name="connsiteY7" fmla="*/ 0 h 5859262"/>
                      <a:gd name="connsiteX8" fmla="*/ 5325954 w 8945400"/>
                      <a:gd name="connsiteY8" fmla="*/ 0 h 5859262"/>
                      <a:gd name="connsiteX9" fmla="*/ 5924607 w 8945400"/>
                      <a:gd name="connsiteY9" fmla="*/ 0 h 5859262"/>
                      <a:gd name="connsiteX10" fmla="*/ 6702169 w 8945400"/>
                      <a:gd name="connsiteY10" fmla="*/ 0 h 5859262"/>
                      <a:gd name="connsiteX11" fmla="*/ 7569185 w 8945400"/>
                      <a:gd name="connsiteY11" fmla="*/ 0 h 5859262"/>
                      <a:gd name="connsiteX12" fmla="*/ 8945400 w 8945400"/>
                      <a:gd name="connsiteY12" fmla="*/ 0 h 5859262"/>
                      <a:gd name="connsiteX13" fmla="*/ 8945400 w 8945400"/>
                      <a:gd name="connsiteY13" fmla="*/ 533844 h 5859262"/>
                      <a:gd name="connsiteX14" fmla="*/ 8945400 w 8945400"/>
                      <a:gd name="connsiteY14" fmla="*/ 1009095 h 5859262"/>
                      <a:gd name="connsiteX15" fmla="*/ 8945400 w 8945400"/>
                      <a:gd name="connsiteY15" fmla="*/ 1660124 h 5859262"/>
                      <a:gd name="connsiteX16" fmla="*/ 8945400 w 8945400"/>
                      <a:gd name="connsiteY16" fmla="*/ 2311153 h 5859262"/>
                      <a:gd name="connsiteX17" fmla="*/ 8945400 w 8945400"/>
                      <a:gd name="connsiteY17" fmla="*/ 3020775 h 5859262"/>
                      <a:gd name="connsiteX18" fmla="*/ 8945400 w 8945400"/>
                      <a:gd name="connsiteY18" fmla="*/ 3496026 h 5859262"/>
                      <a:gd name="connsiteX19" fmla="*/ 8945400 w 8945400"/>
                      <a:gd name="connsiteY19" fmla="*/ 4205648 h 5859262"/>
                      <a:gd name="connsiteX20" fmla="*/ 8945400 w 8945400"/>
                      <a:gd name="connsiteY20" fmla="*/ 4798085 h 5859262"/>
                      <a:gd name="connsiteX21" fmla="*/ 8945400 w 8945400"/>
                      <a:gd name="connsiteY21" fmla="*/ 5273336 h 5859262"/>
                      <a:gd name="connsiteX22" fmla="*/ 8945400 w 8945400"/>
                      <a:gd name="connsiteY22" fmla="*/ 5859262 h 5859262"/>
                      <a:gd name="connsiteX23" fmla="*/ 8525654 w 8945400"/>
                      <a:gd name="connsiteY23" fmla="*/ 5859262 h 5859262"/>
                      <a:gd name="connsiteX24" fmla="*/ 8105909 w 8945400"/>
                      <a:gd name="connsiteY24" fmla="*/ 5859262 h 5859262"/>
                      <a:gd name="connsiteX25" fmla="*/ 7686163 w 8945400"/>
                      <a:gd name="connsiteY25" fmla="*/ 5859262 h 5859262"/>
                      <a:gd name="connsiteX26" fmla="*/ 6819147 w 8945400"/>
                      <a:gd name="connsiteY26" fmla="*/ 5859262 h 5859262"/>
                      <a:gd name="connsiteX27" fmla="*/ 6309948 w 8945400"/>
                      <a:gd name="connsiteY27" fmla="*/ 5859262 h 5859262"/>
                      <a:gd name="connsiteX28" fmla="*/ 5800748 w 8945400"/>
                      <a:gd name="connsiteY28" fmla="*/ 5859262 h 5859262"/>
                      <a:gd name="connsiteX29" fmla="*/ 5112640 w 8945400"/>
                      <a:gd name="connsiteY29" fmla="*/ 5859262 h 5859262"/>
                      <a:gd name="connsiteX30" fmla="*/ 4603440 w 8945400"/>
                      <a:gd name="connsiteY30" fmla="*/ 5859262 h 5859262"/>
                      <a:gd name="connsiteX31" fmla="*/ 4094241 w 8945400"/>
                      <a:gd name="connsiteY31" fmla="*/ 5859262 h 5859262"/>
                      <a:gd name="connsiteX32" fmla="*/ 3227225 w 8945400"/>
                      <a:gd name="connsiteY32" fmla="*/ 5859262 h 5859262"/>
                      <a:gd name="connsiteX33" fmla="*/ 2539117 w 8945400"/>
                      <a:gd name="connsiteY33" fmla="*/ 5859262 h 5859262"/>
                      <a:gd name="connsiteX34" fmla="*/ 2119372 w 8945400"/>
                      <a:gd name="connsiteY34" fmla="*/ 5859262 h 5859262"/>
                      <a:gd name="connsiteX35" fmla="*/ 1610172 w 8945400"/>
                      <a:gd name="connsiteY35" fmla="*/ 5859262 h 5859262"/>
                      <a:gd name="connsiteX36" fmla="*/ 832610 w 8945400"/>
                      <a:gd name="connsiteY36" fmla="*/ 5859262 h 5859262"/>
                      <a:gd name="connsiteX37" fmla="*/ 0 w 8945400"/>
                      <a:gd name="connsiteY37" fmla="*/ 5859262 h 5859262"/>
                      <a:gd name="connsiteX38" fmla="*/ 0 w 8945400"/>
                      <a:gd name="connsiteY38" fmla="*/ 5149640 h 5859262"/>
                      <a:gd name="connsiteX39" fmla="*/ 0 w 8945400"/>
                      <a:gd name="connsiteY39" fmla="*/ 4498611 h 5859262"/>
                      <a:gd name="connsiteX40" fmla="*/ 0 w 8945400"/>
                      <a:gd name="connsiteY40" fmla="*/ 3730397 h 5859262"/>
                      <a:gd name="connsiteX41" fmla="*/ 0 w 8945400"/>
                      <a:gd name="connsiteY41" fmla="*/ 3020775 h 5859262"/>
                      <a:gd name="connsiteX42" fmla="*/ 0 w 8945400"/>
                      <a:gd name="connsiteY42" fmla="*/ 2369746 h 5859262"/>
                      <a:gd name="connsiteX43" fmla="*/ 0 w 8945400"/>
                      <a:gd name="connsiteY43" fmla="*/ 1718717 h 5859262"/>
                      <a:gd name="connsiteX44" fmla="*/ 0 w 8945400"/>
                      <a:gd name="connsiteY44" fmla="*/ 1067688 h 5859262"/>
                      <a:gd name="connsiteX45" fmla="*/ 0 w 8945400"/>
                      <a:gd name="connsiteY45" fmla="*/ 0 h 585926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  <a:cxn ang="0">
                        <a:pos x="connsiteX36" y="connsiteY36"/>
                      </a:cxn>
                      <a:cxn ang="0">
                        <a:pos x="connsiteX37" y="connsiteY37"/>
                      </a:cxn>
                      <a:cxn ang="0">
                        <a:pos x="connsiteX38" y="connsiteY38"/>
                      </a:cxn>
                      <a:cxn ang="0">
                        <a:pos x="connsiteX39" y="connsiteY39"/>
                      </a:cxn>
                      <a:cxn ang="0">
                        <a:pos x="connsiteX40" y="connsiteY40"/>
                      </a:cxn>
                      <a:cxn ang="0">
                        <a:pos x="connsiteX41" y="connsiteY41"/>
                      </a:cxn>
                      <a:cxn ang="0">
                        <a:pos x="connsiteX42" y="connsiteY42"/>
                      </a:cxn>
                      <a:cxn ang="0">
                        <a:pos x="connsiteX43" y="connsiteY43"/>
                      </a:cxn>
                      <a:cxn ang="0">
                        <a:pos x="connsiteX44" y="connsiteY44"/>
                      </a:cxn>
                      <a:cxn ang="0">
                        <a:pos x="connsiteX45" y="connsiteY45"/>
                      </a:cxn>
                    </a:cxnLst>
                    <a:rect l="l" t="t" r="r" b="b"/>
                    <a:pathLst>
                      <a:path w="8945400" h="5859262" fill="none" extrusionOk="0">
                        <a:moveTo>
                          <a:pt x="0" y="0"/>
                        </a:moveTo>
                        <a:cubicBezTo>
                          <a:pt x="172049" y="20274"/>
                          <a:pt x="448004" y="-28175"/>
                          <a:pt x="688108" y="0"/>
                        </a:cubicBezTo>
                        <a:cubicBezTo>
                          <a:pt x="928212" y="28175"/>
                          <a:pt x="1181053" y="8594"/>
                          <a:pt x="1555123" y="0"/>
                        </a:cubicBezTo>
                        <a:cubicBezTo>
                          <a:pt x="1929193" y="-8594"/>
                          <a:pt x="1833791" y="-14396"/>
                          <a:pt x="2064323" y="0"/>
                        </a:cubicBezTo>
                        <a:cubicBezTo>
                          <a:pt x="2294855" y="14396"/>
                          <a:pt x="2417514" y="-3782"/>
                          <a:pt x="2662977" y="0"/>
                        </a:cubicBezTo>
                        <a:cubicBezTo>
                          <a:pt x="2908440" y="3782"/>
                          <a:pt x="3160062" y="-25851"/>
                          <a:pt x="3351084" y="0"/>
                        </a:cubicBezTo>
                        <a:cubicBezTo>
                          <a:pt x="3542106" y="25851"/>
                          <a:pt x="3868743" y="6385"/>
                          <a:pt x="4128646" y="0"/>
                        </a:cubicBezTo>
                        <a:cubicBezTo>
                          <a:pt x="4388549" y="-6385"/>
                          <a:pt x="4697393" y="8461"/>
                          <a:pt x="4906208" y="0"/>
                        </a:cubicBezTo>
                        <a:cubicBezTo>
                          <a:pt x="5115023" y="-8461"/>
                          <a:pt x="5198395" y="-4640"/>
                          <a:pt x="5325954" y="0"/>
                        </a:cubicBezTo>
                        <a:cubicBezTo>
                          <a:pt x="5453513" y="4640"/>
                          <a:pt x="5734564" y="8905"/>
                          <a:pt x="5924607" y="0"/>
                        </a:cubicBezTo>
                        <a:cubicBezTo>
                          <a:pt x="6114650" y="-8905"/>
                          <a:pt x="6402801" y="-10328"/>
                          <a:pt x="6702169" y="0"/>
                        </a:cubicBezTo>
                        <a:cubicBezTo>
                          <a:pt x="7001537" y="10328"/>
                          <a:pt x="7289706" y="37855"/>
                          <a:pt x="7569185" y="0"/>
                        </a:cubicBezTo>
                        <a:cubicBezTo>
                          <a:pt x="7848664" y="-37855"/>
                          <a:pt x="8297145" y="17142"/>
                          <a:pt x="8945400" y="0"/>
                        </a:cubicBezTo>
                        <a:cubicBezTo>
                          <a:pt x="8969948" y="137285"/>
                          <a:pt x="8960948" y="311267"/>
                          <a:pt x="8945400" y="533844"/>
                        </a:cubicBezTo>
                        <a:cubicBezTo>
                          <a:pt x="8929852" y="756421"/>
                          <a:pt x="8953650" y="801871"/>
                          <a:pt x="8945400" y="1009095"/>
                        </a:cubicBezTo>
                        <a:cubicBezTo>
                          <a:pt x="8937150" y="1216319"/>
                          <a:pt x="8953483" y="1492771"/>
                          <a:pt x="8945400" y="1660124"/>
                        </a:cubicBezTo>
                        <a:cubicBezTo>
                          <a:pt x="8937317" y="1827477"/>
                          <a:pt x="8915328" y="2072252"/>
                          <a:pt x="8945400" y="2311153"/>
                        </a:cubicBezTo>
                        <a:cubicBezTo>
                          <a:pt x="8975472" y="2550054"/>
                          <a:pt x="8945812" y="2727645"/>
                          <a:pt x="8945400" y="3020775"/>
                        </a:cubicBezTo>
                        <a:cubicBezTo>
                          <a:pt x="8944988" y="3313905"/>
                          <a:pt x="8937716" y="3318334"/>
                          <a:pt x="8945400" y="3496026"/>
                        </a:cubicBezTo>
                        <a:cubicBezTo>
                          <a:pt x="8953084" y="3673718"/>
                          <a:pt x="8964860" y="3888505"/>
                          <a:pt x="8945400" y="4205648"/>
                        </a:cubicBezTo>
                        <a:cubicBezTo>
                          <a:pt x="8925940" y="4522791"/>
                          <a:pt x="8972526" y="4582960"/>
                          <a:pt x="8945400" y="4798085"/>
                        </a:cubicBezTo>
                        <a:cubicBezTo>
                          <a:pt x="8918274" y="5013210"/>
                          <a:pt x="8926340" y="5145783"/>
                          <a:pt x="8945400" y="5273336"/>
                        </a:cubicBezTo>
                        <a:cubicBezTo>
                          <a:pt x="8964460" y="5400889"/>
                          <a:pt x="8921286" y="5735345"/>
                          <a:pt x="8945400" y="5859262"/>
                        </a:cubicBezTo>
                        <a:cubicBezTo>
                          <a:pt x="8788380" y="5850986"/>
                          <a:pt x="8681040" y="5863702"/>
                          <a:pt x="8525654" y="5859262"/>
                        </a:cubicBezTo>
                        <a:cubicBezTo>
                          <a:pt x="8370268" y="5854822"/>
                          <a:pt x="8262761" y="5851015"/>
                          <a:pt x="8105909" y="5859262"/>
                        </a:cubicBezTo>
                        <a:cubicBezTo>
                          <a:pt x="7949057" y="5867509"/>
                          <a:pt x="7790636" y="5850478"/>
                          <a:pt x="7686163" y="5859262"/>
                        </a:cubicBezTo>
                        <a:cubicBezTo>
                          <a:pt x="7581690" y="5868046"/>
                          <a:pt x="7231048" y="5888140"/>
                          <a:pt x="6819147" y="5859262"/>
                        </a:cubicBezTo>
                        <a:cubicBezTo>
                          <a:pt x="6407246" y="5830384"/>
                          <a:pt x="6463726" y="5849865"/>
                          <a:pt x="6309948" y="5859262"/>
                        </a:cubicBezTo>
                        <a:cubicBezTo>
                          <a:pt x="6156170" y="5868659"/>
                          <a:pt x="5973596" y="5855295"/>
                          <a:pt x="5800748" y="5859262"/>
                        </a:cubicBezTo>
                        <a:cubicBezTo>
                          <a:pt x="5627900" y="5863229"/>
                          <a:pt x="5282219" y="5876008"/>
                          <a:pt x="5112640" y="5859262"/>
                        </a:cubicBezTo>
                        <a:cubicBezTo>
                          <a:pt x="4943061" y="5842516"/>
                          <a:pt x="4756388" y="5863467"/>
                          <a:pt x="4603440" y="5859262"/>
                        </a:cubicBezTo>
                        <a:cubicBezTo>
                          <a:pt x="4450492" y="5855057"/>
                          <a:pt x="4282352" y="5863596"/>
                          <a:pt x="4094241" y="5859262"/>
                        </a:cubicBezTo>
                        <a:cubicBezTo>
                          <a:pt x="3906130" y="5854928"/>
                          <a:pt x="3543557" y="5851292"/>
                          <a:pt x="3227225" y="5859262"/>
                        </a:cubicBezTo>
                        <a:cubicBezTo>
                          <a:pt x="2910893" y="5867232"/>
                          <a:pt x="2853764" y="5866120"/>
                          <a:pt x="2539117" y="5859262"/>
                        </a:cubicBezTo>
                        <a:cubicBezTo>
                          <a:pt x="2224470" y="5852404"/>
                          <a:pt x="2308221" y="5865441"/>
                          <a:pt x="2119372" y="5859262"/>
                        </a:cubicBezTo>
                        <a:cubicBezTo>
                          <a:pt x="1930523" y="5853083"/>
                          <a:pt x="1746201" y="5870932"/>
                          <a:pt x="1610172" y="5859262"/>
                        </a:cubicBezTo>
                        <a:cubicBezTo>
                          <a:pt x="1474143" y="5847592"/>
                          <a:pt x="988263" y="5868365"/>
                          <a:pt x="832610" y="5859262"/>
                        </a:cubicBezTo>
                        <a:cubicBezTo>
                          <a:pt x="676957" y="5850159"/>
                          <a:pt x="291485" y="5831568"/>
                          <a:pt x="0" y="5859262"/>
                        </a:cubicBezTo>
                        <a:cubicBezTo>
                          <a:pt x="11005" y="5651269"/>
                          <a:pt x="16653" y="5372149"/>
                          <a:pt x="0" y="5149640"/>
                        </a:cubicBezTo>
                        <a:cubicBezTo>
                          <a:pt x="-16653" y="4927131"/>
                          <a:pt x="24049" y="4751583"/>
                          <a:pt x="0" y="4498611"/>
                        </a:cubicBezTo>
                        <a:cubicBezTo>
                          <a:pt x="-24049" y="4245639"/>
                          <a:pt x="13289" y="3932977"/>
                          <a:pt x="0" y="3730397"/>
                        </a:cubicBezTo>
                        <a:cubicBezTo>
                          <a:pt x="-13289" y="3527817"/>
                          <a:pt x="-28189" y="3318087"/>
                          <a:pt x="0" y="3020775"/>
                        </a:cubicBezTo>
                        <a:cubicBezTo>
                          <a:pt x="28189" y="2723463"/>
                          <a:pt x="27409" y="2589255"/>
                          <a:pt x="0" y="2369746"/>
                        </a:cubicBezTo>
                        <a:cubicBezTo>
                          <a:pt x="-27409" y="2150237"/>
                          <a:pt x="-23050" y="1891304"/>
                          <a:pt x="0" y="1718717"/>
                        </a:cubicBezTo>
                        <a:cubicBezTo>
                          <a:pt x="23050" y="1546130"/>
                          <a:pt x="-4299" y="1218524"/>
                          <a:pt x="0" y="1067688"/>
                        </a:cubicBezTo>
                        <a:cubicBezTo>
                          <a:pt x="4299" y="916852"/>
                          <a:pt x="33087" y="406066"/>
                          <a:pt x="0" y="0"/>
                        </a:cubicBezTo>
                        <a:close/>
                      </a:path>
                      <a:path w="8945400" h="5859262" stroke="0" extrusionOk="0">
                        <a:moveTo>
                          <a:pt x="0" y="0"/>
                        </a:moveTo>
                        <a:cubicBezTo>
                          <a:pt x="362329" y="-17942"/>
                          <a:pt x="627657" y="-18155"/>
                          <a:pt x="867016" y="0"/>
                        </a:cubicBezTo>
                        <a:cubicBezTo>
                          <a:pt x="1106375" y="18155"/>
                          <a:pt x="1238413" y="33341"/>
                          <a:pt x="1555123" y="0"/>
                        </a:cubicBezTo>
                        <a:cubicBezTo>
                          <a:pt x="1871833" y="-33341"/>
                          <a:pt x="1960148" y="-3929"/>
                          <a:pt x="2064323" y="0"/>
                        </a:cubicBezTo>
                        <a:cubicBezTo>
                          <a:pt x="2168498" y="3929"/>
                          <a:pt x="2548967" y="30744"/>
                          <a:pt x="2752431" y="0"/>
                        </a:cubicBezTo>
                        <a:cubicBezTo>
                          <a:pt x="2955895" y="-30744"/>
                          <a:pt x="3431398" y="19076"/>
                          <a:pt x="3619446" y="0"/>
                        </a:cubicBezTo>
                        <a:cubicBezTo>
                          <a:pt x="3807494" y="-19076"/>
                          <a:pt x="3983937" y="-16347"/>
                          <a:pt x="4128646" y="0"/>
                        </a:cubicBezTo>
                        <a:cubicBezTo>
                          <a:pt x="4273355" y="16347"/>
                          <a:pt x="4449052" y="-8575"/>
                          <a:pt x="4548392" y="0"/>
                        </a:cubicBezTo>
                        <a:cubicBezTo>
                          <a:pt x="4647732" y="8575"/>
                          <a:pt x="5031259" y="-28679"/>
                          <a:pt x="5236500" y="0"/>
                        </a:cubicBezTo>
                        <a:cubicBezTo>
                          <a:pt x="5441741" y="28679"/>
                          <a:pt x="5763958" y="-33222"/>
                          <a:pt x="5924607" y="0"/>
                        </a:cubicBezTo>
                        <a:cubicBezTo>
                          <a:pt x="6085256" y="33222"/>
                          <a:pt x="6540542" y="-37308"/>
                          <a:pt x="6702169" y="0"/>
                        </a:cubicBezTo>
                        <a:cubicBezTo>
                          <a:pt x="6863796" y="37308"/>
                          <a:pt x="7052042" y="-11798"/>
                          <a:pt x="7300823" y="0"/>
                        </a:cubicBezTo>
                        <a:cubicBezTo>
                          <a:pt x="7549604" y="11798"/>
                          <a:pt x="7589867" y="11613"/>
                          <a:pt x="7720568" y="0"/>
                        </a:cubicBezTo>
                        <a:cubicBezTo>
                          <a:pt x="7851269" y="-11613"/>
                          <a:pt x="8053014" y="16870"/>
                          <a:pt x="8229768" y="0"/>
                        </a:cubicBezTo>
                        <a:cubicBezTo>
                          <a:pt x="8406522" y="-16870"/>
                          <a:pt x="8638569" y="25636"/>
                          <a:pt x="8945400" y="0"/>
                        </a:cubicBezTo>
                        <a:cubicBezTo>
                          <a:pt x="8957988" y="151007"/>
                          <a:pt x="8924116" y="318567"/>
                          <a:pt x="8945400" y="533844"/>
                        </a:cubicBezTo>
                        <a:cubicBezTo>
                          <a:pt x="8966684" y="749121"/>
                          <a:pt x="8971129" y="979625"/>
                          <a:pt x="8945400" y="1184873"/>
                        </a:cubicBezTo>
                        <a:cubicBezTo>
                          <a:pt x="8919671" y="1390121"/>
                          <a:pt x="8949334" y="1595061"/>
                          <a:pt x="8945400" y="1777309"/>
                        </a:cubicBezTo>
                        <a:cubicBezTo>
                          <a:pt x="8941466" y="1959557"/>
                          <a:pt x="8924951" y="2274128"/>
                          <a:pt x="8945400" y="2545524"/>
                        </a:cubicBezTo>
                        <a:cubicBezTo>
                          <a:pt x="8965849" y="2816921"/>
                          <a:pt x="8920034" y="2959734"/>
                          <a:pt x="8945400" y="3137960"/>
                        </a:cubicBezTo>
                        <a:cubicBezTo>
                          <a:pt x="8970766" y="3316186"/>
                          <a:pt x="8933909" y="3552921"/>
                          <a:pt x="8945400" y="3671804"/>
                        </a:cubicBezTo>
                        <a:cubicBezTo>
                          <a:pt x="8956891" y="3790687"/>
                          <a:pt x="8919375" y="3969947"/>
                          <a:pt x="8945400" y="4264241"/>
                        </a:cubicBezTo>
                        <a:cubicBezTo>
                          <a:pt x="8971425" y="4558535"/>
                          <a:pt x="8949718" y="4597343"/>
                          <a:pt x="8945400" y="4915270"/>
                        </a:cubicBezTo>
                        <a:cubicBezTo>
                          <a:pt x="8941082" y="5233197"/>
                          <a:pt x="8990697" y="5617841"/>
                          <a:pt x="8945400" y="5859262"/>
                        </a:cubicBezTo>
                        <a:cubicBezTo>
                          <a:pt x="8660908" y="5857959"/>
                          <a:pt x="8609418" y="5859925"/>
                          <a:pt x="8346746" y="5859262"/>
                        </a:cubicBezTo>
                        <a:cubicBezTo>
                          <a:pt x="8084074" y="5858599"/>
                          <a:pt x="7926854" y="5842642"/>
                          <a:pt x="7569185" y="5859262"/>
                        </a:cubicBezTo>
                        <a:cubicBezTo>
                          <a:pt x="7211516" y="5875882"/>
                          <a:pt x="7087101" y="5825137"/>
                          <a:pt x="6702169" y="5859262"/>
                        </a:cubicBezTo>
                        <a:cubicBezTo>
                          <a:pt x="6317237" y="5893387"/>
                          <a:pt x="6451052" y="5853805"/>
                          <a:pt x="6282423" y="5859262"/>
                        </a:cubicBezTo>
                        <a:cubicBezTo>
                          <a:pt x="6113794" y="5864719"/>
                          <a:pt x="5958138" y="5855059"/>
                          <a:pt x="5862678" y="5859262"/>
                        </a:cubicBezTo>
                        <a:cubicBezTo>
                          <a:pt x="5767218" y="5863465"/>
                          <a:pt x="5542557" y="5877022"/>
                          <a:pt x="5264024" y="5859262"/>
                        </a:cubicBezTo>
                        <a:cubicBezTo>
                          <a:pt x="4985491" y="5841502"/>
                          <a:pt x="4855133" y="5879042"/>
                          <a:pt x="4575916" y="5859262"/>
                        </a:cubicBezTo>
                        <a:cubicBezTo>
                          <a:pt x="4296699" y="5839482"/>
                          <a:pt x="4238896" y="5837395"/>
                          <a:pt x="3977262" y="5859262"/>
                        </a:cubicBezTo>
                        <a:cubicBezTo>
                          <a:pt x="3715628" y="5881129"/>
                          <a:pt x="3497530" y="5836677"/>
                          <a:pt x="3199701" y="5859262"/>
                        </a:cubicBezTo>
                        <a:cubicBezTo>
                          <a:pt x="2901872" y="5881847"/>
                          <a:pt x="2765749" y="5860755"/>
                          <a:pt x="2332685" y="5859262"/>
                        </a:cubicBezTo>
                        <a:cubicBezTo>
                          <a:pt x="1899621" y="5857769"/>
                          <a:pt x="1929300" y="5878181"/>
                          <a:pt x="1644577" y="5859262"/>
                        </a:cubicBezTo>
                        <a:cubicBezTo>
                          <a:pt x="1359854" y="5840343"/>
                          <a:pt x="1240900" y="5855855"/>
                          <a:pt x="1045924" y="5859262"/>
                        </a:cubicBezTo>
                        <a:cubicBezTo>
                          <a:pt x="850948" y="5862669"/>
                          <a:pt x="313811" y="5888138"/>
                          <a:pt x="0" y="5859262"/>
                        </a:cubicBezTo>
                        <a:cubicBezTo>
                          <a:pt x="14617" y="5512374"/>
                          <a:pt x="29390" y="5489749"/>
                          <a:pt x="0" y="5149640"/>
                        </a:cubicBezTo>
                        <a:cubicBezTo>
                          <a:pt x="-29390" y="4809531"/>
                          <a:pt x="5487" y="4557906"/>
                          <a:pt x="0" y="4381426"/>
                        </a:cubicBezTo>
                        <a:cubicBezTo>
                          <a:pt x="-5487" y="4204946"/>
                          <a:pt x="9011" y="4116162"/>
                          <a:pt x="0" y="3906175"/>
                        </a:cubicBezTo>
                        <a:cubicBezTo>
                          <a:pt x="-9011" y="3696188"/>
                          <a:pt x="-6179" y="3586903"/>
                          <a:pt x="0" y="3430923"/>
                        </a:cubicBezTo>
                        <a:cubicBezTo>
                          <a:pt x="6179" y="3274943"/>
                          <a:pt x="-18892" y="3093370"/>
                          <a:pt x="0" y="2955672"/>
                        </a:cubicBezTo>
                        <a:cubicBezTo>
                          <a:pt x="18892" y="2817974"/>
                          <a:pt x="15342" y="2447746"/>
                          <a:pt x="0" y="2246050"/>
                        </a:cubicBezTo>
                        <a:cubicBezTo>
                          <a:pt x="-15342" y="2044354"/>
                          <a:pt x="18430" y="1871031"/>
                          <a:pt x="0" y="1770799"/>
                        </a:cubicBezTo>
                        <a:cubicBezTo>
                          <a:pt x="-18430" y="1670567"/>
                          <a:pt x="-22062" y="1496014"/>
                          <a:pt x="0" y="1295548"/>
                        </a:cubicBezTo>
                        <a:cubicBezTo>
                          <a:pt x="22062" y="1095082"/>
                          <a:pt x="-16023" y="943101"/>
                          <a:pt x="0" y="820297"/>
                        </a:cubicBezTo>
                        <a:cubicBezTo>
                          <a:pt x="16023" y="697493"/>
                          <a:pt x="10595" y="274210"/>
                          <a:pt x="0" y="0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lang="en-GB" sz="2000" b="1" u="sng" dirty="0">
              <a:latin typeface="+mn-lt"/>
              <a:ea typeface="Dotum" panose="020B0600000101010101" pitchFamily="34" charset="-127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702F2CE6-359D-4454-B5D5-0AE17BB801D5}"/>
              </a:ext>
            </a:extLst>
          </p:cNvPr>
          <p:cNvSpPr txBox="1"/>
          <p:nvPr userDrawn="1"/>
        </p:nvSpPr>
        <p:spPr>
          <a:xfrm>
            <a:off x="9980022" y="1106394"/>
            <a:ext cx="2119877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solidFill>
                  <a:schemeClr val="accent1">
                    <a:lumMod val="50000"/>
                  </a:schemeClr>
                </a:solidFill>
              </a:rPr>
              <a:t>Write your answer </a:t>
            </a:r>
            <a:r>
              <a:rPr lang="en-GB" u="sng" dirty="0">
                <a:solidFill>
                  <a:schemeClr val="accent1">
                    <a:lumMod val="50000"/>
                  </a:schemeClr>
                </a:solidFill>
              </a:rPr>
              <a:t>clearly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>
              <a:solidFill>
                <a:schemeClr val="accent1">
                  <a:lumMod val="50000"/>
                </a:schemeClr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solidFill>
                  <a:schemeClr val="accent1">
                    <a:lumMod val="50000"/>
                  </a:schemeClr>
                </a:solidFill>
              </a:rPr>
              <a:t>Don’t lift your board until I ask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7512CC39-D2AF-3130-D394-2A381CF3D606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390525" y="301116"/>
            <a:ext cx="9517063" cy="5805997"/>
          </a:xfrm>
          <a:prstGeom prst="rect">
            <a:avLst/>
          </a:prstGeom>
          <a:ln>
            <a:noFill/>
          </a:ln>
        </p:spPr>
        <p:txBody>
          <a:bodyPr/>
          <a:lstStyle>
            <a:lvl1pPr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AF57001F-C34A-1C06-8F25-C53282C0983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27000"/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24" t="24577" r="9438" b="36719"/>
          <a:stretch>
            <a:fillRect/>
          </a:stretch>
        </p:blipFill>
        <p:spPr>
          <a:xfrm>
            <a:off x="9846867" y="5542887"/>
            <a:ext cx="2345133" cy="1106394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CEA5C4B6-945E-C65E-16BB-C1C1264641CB}"/>
              </a:ext>
            </a:extLst>
          </p:cNvPr>
          <p:cNvSpPr txBox="1"/>
          <p:nvPr userDrawn="1"/>
        </p:nvSpPr>
        <p:spPr>
          <a:xfrm>
            <a:off x="10473260" y="6627168"/>
            <a:ext cx="1718740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900" dirty="0">
                <a:solidFill>
                  <a:schemeClr val="bg1">
                    <a:lumMod val="50000"/>
                  </a:schemeClr>
                </a:solidFill>
              </a:rPr>
              <a:t>© Southport Maths Tuition 2026</a:t>
            </a:r>
          </a:p>
        </p:txBody>
      </p:sp>
    </p:spTree>
    <p:extLst>
      <p:ext uri="{BB962C8B-B14F-4D97-AF65-F5344CB8AC3E}">
        <p14:creationId xmlns:p14="http://schemas.microsoft.com/office/powerpoint/2010/main" val="22327129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802858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6" r:id="rId1"/>
    <p:sldLayoutId id="2147483675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4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6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8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0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8718E5-D4A8-2C96-C6A3-B94F3571C4F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Standard Form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0F55F86-1E46-AF6A-8A37-13F890CC05C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fld id="{0E83F60D-9917-48F4-8188-B680D3FE10F7}" type="datetime4">
              <a:rPr lang="en-GB" smtClean="0"/>
              <a:t>15 June 2026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835526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2" name="Content Placeholder 1">
                <a:extLst>
                  <a:ext uri="{FF2B5EF4-FFF2-40B4-BE49-F238E27FC236}">
                    <a16:creationId xmlns:a16="http://schemas.microsoft.com/office/drawing/2014/main" id="{3DA273C3-13E8-DCAA-6AAE-1E808195E57B}"/>
                  </a:ext>
                </a:extLst>
              </p:cNvPr>
              <p:cNvSpPr>
                <a:spLocks noGrp="1"/>
              </p:cNvSpPr>
              <p:nvPr>
                <p:ph sz="quarter" idx="10"/>
              </p:nvPr>
            </p:nvSpPr>
            <p:spPr/>
            <p:txBody>
              <a:bodyPr/>
              <a:lstStyle/>
              <a:p>
                <a:r>
                  <a:rPr lang="en-GB" sz="4800" dirty="0"/>
                  <a:t>Calculate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GB" sz="6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66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  <m:r>
                            <a:rPr lang="en-GB" sz="6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</m:t>
                          </m:r>
                          <m:sSup>
                            <m:sSupPr>
                              <m:ctrlPr>
                                <a:rPr lang="en-GB" sz="66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66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10</m:t>
                              </m:r>
                            </m:e>
                            <m:sup>
                              <m:r>
                                <a:rPr lang="en-GB" sz="66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4</m:t>
                              </m:r>
                            </m:sup>
                          </m:sSup>
                        </m:e>
                      </m:d>
                      <m:r>
                        <a:rPr lang="en-GB" sz="66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en-GB" sz="6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(2×</m:t>
                      </m:r>
                      <m:sSup>
                        <m:sSupPr>
                          <m:ctrlPr>
                            <a:rPr lang="en-GB" sz="6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6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10</m:t>
                          </m:r>
                        </m:e>
                        <m:sup>
                          <m:r>
                            <a:rPr lang="en-GB" sz="6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r>
                        <a:rPr lang="en-GB" sz="6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GB" sz="4400" dirty="0"/>
              </a:p>
              <a:p>
                <a:pPr/>
                <a:r>
                  <a:rPr lang="en-GB" sz="4400" dirty="0">
                    <a:solidFill>
                      <a:schemeClr val="bg1">
                        <a:lumMod val="65000"/>
                      </a:schemeClr>
                    </a:solidFill>
                  </a:rPr>
                  <a:t>Write your answer in standard form</a:t>
                </a:r>
              </a:p>
            </p:txBody>
          </p:sp>
        </mc:Choice>
        <mc:Fallback>
          <p:sp>
            <p:nvSpPr>
              <p:cNvPr id="2" name="Content Placeholder 1">
                <a:extLst>
                  <a:ext uri="{FF2B5EF4-FFF2-40B4-BE49-F238E27FC236}">
                    <a16:creationId xmlns:a16="http://schemas.microsoft.com/office/drawing/2014/main" id="{3DA273C3-13E8-DCAA-6AAE-1E808195E57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0"/>
              </p:nvPr>
            </p:nvSpPr>
            <p:spPr>
              <a:blipFill>
                <a:blip r:embed="rId2"/>
                <a:stretch>
                  <a:fillRect l="-2883" t="-356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" name="Rounded Rectangle 5">
                <a:hlinkClick r:id="" action="ppaction://noaction"/>
                <a:extLst>
                  <a:ext uri="{FF2B5EF4-FFF2-40B4-BE49-F238E27FC236}">
                    <a16:creationId xmlns:a16="http://schemas.microsoft.com/office/drawing/2014/main" id="{59C67E23-B462-870D-6D4B-7F8B0A059A0A}"/>
                  </a:ext>
                </a:extLst>
              </p:cNvPr>
              <p:cNvSpPr/>
              <p:nvPr/>
            </p:nvSpPr>
            <p:spPr>
              <a:xfrm>
                <a:off x="2040878" y="5133784"/>
                <a:ext cx="5845216" cy="1562129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 w="57150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80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6</m:t>
                      </m:r>
                      <m:r>
                        <a:rPr lang="en-GB" sz="80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sSup>
                        <m:sSupPr>
                          <m:ctrlPr>
                            <a:rPr lang="en-GB" sz="8000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8000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10</m:t>
                          </m:r>
                        </m:e>
                        <m:sup>
                          <m:r>
                            <a:rPr lang="en-GB" sz="8000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7</m:t>
                          </m:r>
                        </m:sup>
                      </m:sSup>
                    </m:oMath>
                  </m:oMathPara>
                </a14:m>
                <a:endParaRPr dirty="0"/>
              </a:p>
            </p:txBody>
          </p:sp>
        </mc:Choice>
        <mc:Fallback>
          <p:sp>
            <p:nvSpPr>
              <p:cNvPr id="3" name="Rounded Rectangle 5">
                <a:hlinkClick r:id="" action="ppaction://noaction"/>
                <a:extLst>
                  <a:ext uri="{FF2B5EF4-FFF2-40B4-BE49-F238E27FC236}">
                    <a16:creationId xmlns:a16="http://schemas.microsoft.com/office/drawing/2014/main" id="{59C67E23-B462-870D-6D4B-7F8B0A059A0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40878" y="5133784"/>
                <a:ext cx="5845216" cy="1562129"/>
              </a:xfrm>
              <a:prstGeom prst="roundRect">
                <a:avLst/>
              </a:prstGeom>
              <a:blipFill>
                <a:blip r:embed="rId3"/>
                <a:stretch>
                  <a:fillRect/>
                </a:stretch>
              </a:blipFill>
              <a:ln w="57150">
                <a:solidFill>
                  <a:schemeClr val="bg1">
                    <a:lumMod val="50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0917810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B52BAB-6F89-98CD-8413-2B0C4D51C0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2" name="Content Placeholder 1">
                <a:extLst>
                  <a:ext uri="{FF2B5EF4-FFF2-40B4-BE49-F238E27FC236}">
                    <a16:creationId xmlns:a16="http://schemas.microsoft.com/office/drawing/2014/main" id="{73C46777-30FA-0723-56AB-5A1FA9ABA13B}"/>
                  </a:ext>
                </a:extLst>
              </p:cNvPr>
              <p:cNvSpPr>
                <a:spLocks noGrp="1"/>
              </p:cNvSpPr>
              <p:nvPr>
                <p:ph sz="quarter" idx="10"/>
              </p:nvPr>
            </p:nvSpPr>
            <p:spPr/>
            <p:txBody>
              <a:bodyPr/>
              <a:lstStyle/>
              <a:p>
                <a:r>
                  <a:rPr lang="en-GB" sz="4800" dirty="0"/>
                  <a:t>Calculate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GB" sz="6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6600" b="0" i="1" smtClean="0">
                              <a:latin typeface="Cambria Math" panose="02040503050406030204" pitchFamily="18" charset="0"/>
                            </a:rPr>
                            <m:t>5</m:t>
                          </m:r>
                          <m:r>
                            <a:rPr lang="en-GB" sz="6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</m:t>
                          </m:r>
                          <m:sSup>
                            <m:sSupPr>
                              <m:ctrlPr>
                                <a:rPr lang="en-GB" sz="66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66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10</m:t>
                              </m:r>
                            </m:e>
                            <m:sup>
                              <m:r>
                                <a:rPr lang="en-GB" sz="66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e>
                      </m:d>
                      <m:r>
                        <a:rPr lang="en-GB" sz="66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en-GB" sz="6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(</m:t>
                      </m:r>
                      <m:r>
                        <a:rPr lang="en-GB" sz="6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7</m:t>
                      </m:r>
                      <m:r>
                        <a:rPr lang="en-GB" sz="6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sSup>
                        <m:sSupPr>
                          <m:ctrlPr>
                            <a:rPr lang="en-GB" sz="6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6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10</m:t>
                          </m:r>
                        </m:e>
                        <m:sup>
                          <m:r>
                            <a:rPr lang="en-GB" sz="6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5</m:t>
                          </m:r>
                        </m:sup>
                      </m:sSup>
                      <m:r>
                        <a:rPr lang="en-GB" sz="6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GB" sz="4400" dirty="0"/>
              </a:p>
              <a:p>
                <a:r>
                  <a:rPr lang="en-GB" sz="4400" dirty="0">
                    <a:solidFill>
                      <a:schemeClr val="bg1">
                        <a:lumMod val="65000"/>
                      </a:schemeClr>
                    </a:solidFill>
                  </a:rPr>
                  <a:t>Write your answer in standard form</a:t>
                </a:r>
              </a:p>
            </p:txBody>
          </p:sp>
        </mc:Choice>
        <mc:Fallback>
          <p:sp>
            <p:nvSpPr>
              <p:cNvPr id="2" name="Content Placeholder 1">
                <a:extLst>
                  <a:ext uri="{FF2B5EF4-FFF2-40B4-BE49-F238E27FC236}">
                    <a16:creationId xmlns:a16="http://schemas.microsoft.com/office/drawing/2014/main" id="{73C46777-30FA-0723-56AB-5A1FA9ABA13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0"/>
              </p:nvPr>
            </p:nvSpPr>
            <p:spPr>
              <a:blipFill>
                <a:blip r:embed="rId2"/>
                <a:stretch>
                  <a:fillRect l="-2883" t="-356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" name="Rounded Rectangle 5">
                <a:hlinkClick r:id="" action="ppaction://noaction"/>
                <a:extLst>
                  <a:ext uri="{FF2B5EF4-FFF2-40B4-BE49-F238E27FC236}">
                    <a16:creationId xmlns:a16="http://schemas.microsoft.com/office/drawing/2014/main" id="{73F2F47F-45D2-BA0E-04BD-F4D03C8B0295}"/>
                  </a:ext>
                </a:extLst>
              </p:cNvPr>
              <p:cNvSpPr/>
              <p:nvPr/>
            </p:nvSpPr>
            <p:spPr>
              <a:xfrm>
                <a:off x="2040878" y="5133784"/>
                <a:ext cx="5845216" cy="1562129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 w="57150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80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3.5</m:t>
                      </m:r>
                      <m:r>
                        <a:rPr lang="en-GB" sz="80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sSup>
                        <m:sSupPr>
                          <m:ctrlPr>
                            <a:rPr lang="en-GB" sz="8000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8000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10</m:t>
                          </m:r>
                        </m:e>
                        <m:sup>
                          <m:r>
                            <a:rPr lang="en-GB" sz="8000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8</m:t>
                          </m:r>
                        </m:sup>
                      </m:sSup>
                    </m:oMath>
                  </m:oMathPara>
                </a14:m>
                <a:endParaRPr dirty="0"/>
              </a:p>
            </p:txBody>
          </p:sp>
        </mc:Choice>
        <mc:Fallback>
          <p:sp>
            <p:nvSpPr>
              <p:cNvPr id="3" name="Rounded Rectangle 5">
                <a:hlinkClick r:id="" action="ppaction://noaction"/>
                <a:extLst>
                  <a:ext uri="{FF2B5EF4-FFF2-40B4-BE49-F238E27FC236}">
                    <a16:creationId xmlns:a16="http://schemas.microsoft.com/office/drawing/2014/main" id="{73F2F47F-45D2-BA0E-04BD-F4D03C8B029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40878" y="5133784"/>
                <a:ext cx="5845216" cy="1562129"/>
              </a:xfrm>
              <a:prstGeom prst="roundRect">
                <a:avLst/>
              </a:prstGeom>
              <a:blipFill>
                <a:blip r:embed="rId3"/>
                <a:stretch>
                  <a:fillRect/>
                </a:stretch>
              </a:blipFill>
              <a:ln w="57150">
                <a:solidFill>
                  <a:schemeClr val="bg1">
                    <a:lumMod val="50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5053422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12015A-DDEA-093A-3A55-89FB3B5E3E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2" name="Content Placeholder 1">
                <a:extLst>
                  <a:ext uri="{FF2B5EF4-FFF2-40B4-BE49-F238E27FC236}">
                    <a16:creationId xmlns:a16="http://schemas.microsoft.com/office/drawing/2014/main" id="{EEC20800-7691-C375-0A02-D45E4F7019A9}"/>
                  </a:ext>
                </a:extLst>
              </p:cNvPr>
              <p:cNvSpPr>
                <a:spLocks noGrp="1"/>
              </p:cNvSpPr>
              <p:nvPr>
                <p:ph sz="quarter" idx="10"/>
              </p:nvPr>
            </p:nvSpPr>
            <p:spPr/>
            <p:txBody>
              <a:bodyPr/>
              <a:lstStyle/>
              <a:p>
                <a:r>
                  <a:rPr lang="en-GB" sz="4800" dirty="0"/>
                  <a:t>Calculate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GB" sz="6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6600" b="0" i="1" smtClean="0">
                              <a:latin typeface="Cambria Math" panose="02040503050406030204" pitchFamily="18" charset="0"/>
                            </a:rPr>
                            <m:t>8</m:t>
                          </m:r>
                          <m:r>
                            <a:rPr lang="en-GB" sz="6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</m:t>
                          </m:r>
                          <m:sSup>
                            <m:sSupPr>
                              <m:ctrlPr>
                                <a:rPr lang="en-GB" sz="66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66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10</m:t>
                              </m:r>
                            </m:e>
                            <m:sup>
                              <m:r>
                                <a:rPr lang="en-GB" sz="66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6</m:t>
                              </m:r>
                            </m:sup>
                          </m:sSup>
                        </m:e>
                      </m:d>
                      <m:r>
                        <a:rPr lang="en-GB" sz="66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en-GB" sz="6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(</m:t>
                      </m:r>
                      <m:r>
                        <a:rPr lang="en-GB" sz="6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4</m:t>
                      </m:r>
                      <m:r>
                        <a:rPr lang="en-GB" sz="6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sSup>
                        <m:sSupPr>
                          <m:ctrlPr>
                            <a:rPr lang="en-GB" sz="6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6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10</m:t>
                          </m:r>
                        </m:e>
                        <m:sup>
                          <m:r>
                            <a:rPr lang="en-GB" sz="6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−3</m:t>
                          </m:r>
                        </m:sup>
                      </m:sSup>
                      <m:r>
                        <a:rPr lang="en-GB" sz="6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GB" sz="4400" dirty="0"/>
              </a:p>
              <a:p>
                <a:r>
                  <a:rPr lang="en-GB" sz="4400" dirty="0">
                    <a:solidFill>
                      <a:schemeClr val="bg1">
                        <a:lumMod val="65000"/>
                      </a:schemeClr>
                    </a:solidFill>
                  </a:rPr>
                  <a:t>Write your answer in standard form</a:t>
                </a:r>
              </a:p>
            </p:txBody>
          </p:sp>
        </mc:Choice>
        <mc:Fallback>
          <p:sp>
            <p:nvSpPr>
              <p:cNvPr id="2" name="Content Placeholder 1">
                <a:extLst>
                  <a:ext uri="{FF2B5EF4-FFF2-40B4-BE49-F238E27FC236}">
                    <a16:creationId xmlns:a16="http://schemas.microsoft.com/office/drawing/2014/main" id="{EEC20800-7691-C375-0A02-D45E4F7019A9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0"/>
              </p:nvPr>
            </p:nvSpPr>
            <p:spPr>
              <a:blipFill>
                <a:blip r:embed="rId2"/>
                <a:stretch>
                  <a:fillRect l="-2883" t="-356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" name="Rounded Rectangle 5">
                <a:hlinkClick r:id="" action="ppaction://noaction"/>
                <a:extLst>
                  <a:ext uri="{FF2B5EF4-FFF2-40B4-BE49-F238E27FC236}">
                    <a16:creationId xmlns:a16="http://schemas.microsoft.com/office/drawing/2014/main" id="{6A840638-B588-ADF8-06B0-F91F578A9DF2}"/>
                  </a:ext>
                </a:extLst>
              </p:cNvPr>
              <p:cNvSpPr/>
              <p:nvPr/>
            </p:nvSpPr>
            <p:spPr>
              <a:xfrm>
                <a:off x="2040878" y="5133784"/>
                <a:ext cx="5845216" cy="1562129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 w="57150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80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3.2</m:t>
                      </m:r>
                      <m:r>
                        <a:rPr lang="en-GB" sz="80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sSup>
                        <m:sSupPr>
                          <m:ctrlPr>
                            <a:rPr lang="en-GB" sz="8000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8000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10</m:t>
                          </m:r>
                        </m:e>
                        <m:sup>
                          <m:r>
                            <a:rPr lang="en-GB" sz="8000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4</m:t>
                          </m:r>
                        </m:sup>
                      </m:sSup>
                    </m:oMath>
                  </m:oMathPara>
                </a14:m>
                <a:endParaRPr dirty="0"/>
              </a:p>
            </p:txBody>
          </p:sp>
        </mc:Choice>
        <mc:Fallback>
          <p:sp>
            <p:nvSpPr>
              <p:cNvPr id="3" name="Rounded Rectangle 5">
                <a:hlinkClick r:id="" action="ppaction://noaction"/>
                <a:extLst>
                  <a:ext uri="{FF2B5EF4-FFF2-40B4-BE49-F238E27FC236}">
                    <a16:creationId xmlns:a16="http://schemas.microsoft.com/office/drawing/2014/main" id="{6A840638-B588-ADF8-06B0-F91F578A9DF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40878" y="5133784"/>
                <a:ext cx="5845216" cy="1562129"/>
              </a:xfrm>
              <a:prstGeom prst="roundRect">
                <a:avLst/>
              </a:prstGeom>
              <a:blipFill>
                <a:blip r:embed="rId3"/>
                <a:stretch>
                  <a:fillRect/>
                </a:stretch>
              </a:blipFill>
              <a:ln w="57150">
                <a:solidFill>
                  <a:schemeClr val="bg1">
                    <a:lumMod val="50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1882996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F741C0-6AB0-6D86-2EC0-80C4692D83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2" name="Content Placeholder 1">
                <a:extLst>
                  <a:ext uri="{FF2B5EF4-FFF2-40B4-BE49-F238E27FC236}">
                    <a16:creationId xmlns:a16="http://schemas.microsoft.com/office/drawing/2014/main" id="{9E22FE49-6ECD-128D-8F50-F4C1B65D7DA8}"/>
                  </a:ext>
                </a:extLst>
              </p:cNvPr>
              <p:cNvSpPr>
                <a:spLocks noGrp="1"/>
              </p:cNvSpPr>
              <p:nvPr>
                <p:ph sz="quarter" idx="10"/>
              </p:nvPr>
            </p:nvSpPr>
            <p:spPr/>
            <p:txBody>
              <a:bodyPr/>
              <a:lstStyle/>
              <a:p>
                <a:r>
                  <a:rPr lang="en-GB" sz="4800" dirty="0"/>
                  <a:t>Calculate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GB" sz="6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6600" b="0" i="1" smtClean="0">
                              <a:latin typeface="Cambria Math" panose="02040503050406030204" pitchFamily="18" charset="0"/>
                            </a:rPr>
                            <m:t>1.2</m:t>
                          </m:r>
                          <m:r>
                            <a:rPr lang="en-GB" sz="6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</m:t>
                          </m:r>
                          <m:sSup>
                            <m:sSupPr>
                              <m:ctrlPr>
                                <a:rPr lang="en-GB" sz="66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66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10</m:t>
                              </m:r>
                            </m:e>
                            <m:sup>
                              <m:r>
                                <a:rPr lang="en-GB" sz="66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3</m:t>
                              </m:r>
                            </m:sup>
                          </m:sSup>
                        </m:e>
                      </m:d>
                      <m:r>
                        <a:rPr lang="en-GB" sz="66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en-GB" sz="6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(</m:t>
                      </m:r>
                      <m:r>
                        <a:rPr lang="en-GB" sz="6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3</m:t>
                      </m:r>
                      <m:r>
                        <a:rPr lang="en-GB" sz="6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sSup>
                        <m:sSupPr>
                          <m:ctrlPr>
                            <a:rPr lang="en-GB" sz="6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6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10</m:t>
                          </m:r>
                        </m:e>
                        <m:sup>
                          <m:r>
                            <a:rPr lang="en-GB" sz="6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6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GB" sz="4400" dirty="0"/>
              </a:p>
              <a:p>
                <a:r>
                  <a:rPr lang="en-GB" sz="4400" dirty="0">
                    <a:solidFill>
                      <a:schemeClr val="bg1">
                        <a:lumMod val="65000"/>
                      </a:schemeClr>
                    </a:solidFill>
                  </a:rPr>
                  <a:t>Write your answer in standard form</a:t>
                </a:r>
              </a:p>
            </p:txBody>
          </p:sp>
        </mc:Choice>
        <mc:Fallback>
          <p:sp>
            <p:nvSpPr>
              <p:cNvPr id="2" name="Content Placeholder 1">
                <a:extLst>
                  <a:ext uri="{FF2B5EF4-FFF2-40B4-BE49-F238E27FC236}">
                    <a16:creationId xmlns:a16="http://schemas.microsoft.com/office/drawing/2014/main" id="{9E22FE49-6ECD-128D-8F50-F4C1B65D7DA8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0"/>
              </p:nvPr>
            </p:nvSpPr>
            <p:spPr>
              <a:blipFill>
                <a:blip r:embed="rId2"/>
                <a:stretch>
                  <a:fillRect l="-2883" t="-356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" name="Rounded Rectangle 5">
                <a:hlinkClick r:id="" action="ppaction://noaction"/>
                <a:extLst>
                  <a:ext uri="{FF2B5EF4-FFF2-40B4-BE49-F238E27FC236}">
                    <a16:creationId xmlns:a16="http://schemas.microsoft.com/office/drawing/2014/main" id="{E1500817-3787-66B0-DFAE-4F8596CCC5C7}"/>
                  </a:ext>
                </a:extLst>
              </p:cNvPr>
              <p:cNvSpPr/>
              <p:nvPr/>
            </p:nvSpPr>
            <p:spPr>
              <a:xfrm>
                <a:off x="2040878" y="5133784"/>
                <a:ext cx="5845216" cy="1562129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 w="57150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80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3.6</m:t>
                      </m:r>
                      <m:r>
                        <a:rPr lang="en-GB" sz="80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sSup>
                        <m:sSupPr>
                          <m:ctrlPr>
                            <a:rPr lang="en-GB" sz="8000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8000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10</m:t>
                          </m:r>
                        </m:e>
                        <m:sup>
                          <m:r>
                            <a:rPr lang="en-GB" sz="8000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5</m:t>
                          </m:r>
                        </m:sup>
                      </m:sSup>
                    </m:oMath>
                  </m:oMathPara>
                </a14:m>
                <a:endParaRPr dirty="0"/>
              </a:p>
            </p:txBody>
          </p:sp>
        </mc:Choice>
        <mc:Fallback>
          <p:sp>
            <p:nvSpPr>
              <p:cNvPr id="3" name="Rounded Rectangle 5">
                <a:hlinkClick r:id="" action="ppaction://noaction"/>
                <a:extLst>
                  <a:ext uri="{FF2B5EF4-FFF2-40B4-BE49-F238E27FC236}">
                    <a16:creationId xmlns:a16="http://schemas.microsoft.com/office/drawing/2014/main" id="{E1500817-3787-66B0-DFAE-4F8596CCC5C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40878" y="5133784"/>
                <a:ext cx="5845216" cy="1562129"/>
              </a:xfrm>
              <a:prstGeom prst="roundRect">
                <a:avLst/>
              </a:prstGeom>
              <a:blipFill>
                <a:blip r:embed="rId3"/>
                <a:stretch>
                  <a:fillRect/>
                </a:stretch>
              </a:blipFill>
              <a:ln w="57150">
                <a:solidFill>
                  <a:schemeClr val="bg1">
                    <a:lumMod val="50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3557908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E0D61D-A687-51C1-C1CC-1C2540E42C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2" name="Content Placeholder 1">
                <a:extLst>
                  <a:ext uri="{FF2B5EF4-FFF2-40B4-BE49-F238E27FC236}">
                    <a16:creationId xmlns:a16="http://schemas.microsoft.com/office/drawing/2014/main" id="{4CE2A7E4-C82C-DEBC-2E70-6AC791CC127B}"/>
                  </a:ext>
                </a:extLst>
              </p:cNvPr>
              <p:cNvSpPr>
                <a:spLocks noGrp="1"/>
              </p:cNvSpPr>
              <p:nvPr>
                <p:ph sz="quarter" idx="10"/>
              </p:nvPr>
            </p:nvSpPr>
            <p:spPr/>
            <p:txBody>
              <a:bodyPr/>
              <a:lstStyle/>
              <a:p>
                <a:r>
                  <a:rPr lang="en-GB" sz="4800" dirty="0"/>
                  <a:t>Calculate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GB" sz="6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66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  <m:r>
                            <a:rPr lang="en-GB" sz="6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</m:t>
                          </m:r>
                          <m:sSup>
                            <m:sSupPr>
                              <m:ctrlPr>
                                <a:rPr lang="en-GB" sz="66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66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10</m:t>
                              </m:r>
                            </m:e>
                            <m:sup>
                              <m:r>
                                <a:rPr lang="en-GB" sz="66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−4</m:t>
                              </m:r>
                            </m:sup>
                          </m:sSup>
                        </m:e>
                      </m:d>
                      <m:r>
                        <a:rPr lang="en-GB" sz="66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en-GB" sz="6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(</m:t>
                      </m:r>
                      <m:r>
                        <a:rPr lang="en-GB" sz="6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3</m:t>
                      </m:r>
                      <m:r>
                        <a:rPr lang="en-GB" sz="6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sSup>
                        <m:sSupPr>
                          <m:ctrlPr>
                            <a:rPr lang="en-GB" sz="6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6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10</m:t>
                          </m:r>
                        </m:e>
                        <m:sup>
                          <m:r>
                            <a:rPr lang="en-GB" sz="6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−1</m:t>
                          </m:r>
                        </m:sup>
                      </m:sSup>
                      <m:r>
                        <a:rPr lang="en-GB" sz="6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GB" sz="4400" dirty="0"/>
              </a:p>
              <a:p>
                <a:r>
                  <a:rPr lang="en-GB" sz="4400" dirty="0">
                    <a:solidFill>
                      <a:schemeClr val="bg1">
                        <a:lumMod val="65000"/>
                      </a:schemeClr>
                    </a:solidFill>
                  </a:rPr>
                  <a:t>Write your answer in standard form</a:t>
                </a:r>
              </a:p>
            </p:txBody>
          </p:sp>
        </mc:Choice>
        <mc:Fallback>
          <p:sp>
            <p:nvSpPr>
              <p:cNvPr id="2" name="Content Placeholder 1">
                <a:extLst>
                  <a:ext uri="{FF2B5EF4-FFF2-40B4-BE49-F238E27FC236}">
                    <a16:creationId xmlns:a16="http://schemas.microsoft.com/office/drawing/2014/main" id="{4CE2A7E4-C82C-DEBC-2E70-6AC791CC127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0"/>
              </p:nvPr>
            </p:nvSpPr>
            <p:spPr>
              <a:blipFill>
                <a:blip r:embed="rId2"/>
                <a:stretch>
                  <a:fillRect l="-2883" t="-356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" name="Rounded Rectangle 5">
                <a:hlinkClick r:id="" action="ppaction://noaction"/>
                <a:extLst>
                  <a:ext uri="{FF2B5EF4-FFF2-40B4-BE49-F238E27FC236}">
                    <a16:creationId xmlns:a16="http://schemas.microsoft.com/office/drawing/2014/main" id="{E13FBDF1-39C6-10D1-7E56-276D1E4DFD9A}"/>
                  </a:ext>
                </a:extLst>
              </p:cNvPr>
              <p:cNvSpPr/>
              <p:nvPr/>
            </p:nvSpPr>
            <p:spPr>
              <a:xfrm>
                <a:off x="2040878" y="5133784"/>
                <a:ext cx="5845216" cy="1562129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 w="57150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80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9</m:t>
                      </m:r>
                      <m:r>
                        <a:rPr lang="en-GB" sz="80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sSup>
                        <m:sSupPr>
                          <m:ctrlPr>
                            <a:rPr lang="en-GB" sz="8000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8000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10</m:t>
                          </m:r>
                        </m:e>
                        <m:sup>
                          <m:r>
                            <a:rPr lang="en-GB" sz="8000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r>
                            <a:rPr lang="en-GB" sz="8000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5</m:t>
                          </m:r>
                        </m:sup>
                      </m:sSup>
                    </m:oMath>
                  </m:oMathPara>
                </a14:m>
                <a:endParaRPr dirty="0"/>
              </a:p>
            </p:txBody>
          </p:sp>
        </mc:Choice>
        <mc:Fallback>
          <p:sp>
            <p:nvSpPr>
              <p:cNvPr id="3" name="Rounded Rectangle 5">
                <a:hlinkClick r:id="" action="ppaction://noaction"/>
                <a:extLst>
                  <a:ext uri="{FF2B5EF4-FFF2-40B4-BE49-F238E27FC236}">
                    <a16:creationId xmlns:a16="http://schemas.microsoft.com/office/drawing/2014/main" id="{E13FBDF1-39C6-10D1-7E56-276D1E4DFD9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40878" y="5133784"/>
                <a:ext cx="5845216" cy="1562129"/>
              </a:xfrm>
              <a:prstGeom prst="roundRect">
                <a:avLst/>
              </a:prstGeom>
              <a:blipFill>
                <a:blip r:embed="rId3"/>
                <a:stretch>
                  <a:fillRect/>
                </a:stretch>
              </a:blipFill>
              <a:ln w="57150">
                <a:solidFill>
                  <a:schemeClr val="bg1">
                    <a:lumMod val="50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8154161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93605B-422C-1630-5A80-5F419B0739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2" name="Content Placeholder 1">
                <a:extLst>
                  <a:ext uri="{FF2B5EF4-FFF2-40B4-BE49-F238E27FC236}">
                    <a16:creationId xmlns:a16="http://schemas.microsoft.com/office/drawing/2014/main" id="{2C5DA5E3-328F-288D-69E6-C453BA623DED}"/>
                  </a:ext>
                </a:extLst>
              </p:cNvPr>
              <p:cNvSpPr>
                <a:spLocks noGrp="1"/>
              </p:cNvSpPr>
              <p:nvPr>
                <p:ph sz="quarter" idx="10"/>
              </p:nvPr>
            </p:nvSpPr>
            <p:spPr/>
            <p:txBody>
              <a:bodyPr/>
              <a:lstStyle/>
              <a:p>
                <a:r>
                  <a:rPr lang="en-GB" sz="4800" dirty="0"/>
                  <a:t>Calculate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GB" sz="6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6600" b="0" i="1" smtClean="0">
                              <a:latin typeface="Cambria Math" panose="02040503050406030204" pitchFamily="18" charset="0"/>
                            </a:rPr>
                            <m:t>4.5</m:t>
                          </m:r>
                          <m:r>
                            <a:rPr lang="en-GB" sz="6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</m:t>
                          </m:r>
                          <m:sSup>
                            <m:sSupPr>
                              <m:ctrlPr>
                                <a:rPr lang="en-GB" sz="66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66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10</m:t>
                              </m:r>
                            </m:e>
                            <m:sup>
                              <m:r>
                                <a:rPr lang="en-GB" sz="66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3</m:t>
                              </m:r>
                            </m:sup>
                          </m:sSup>
                        </m:e>
                      </m:d>
                      <m:r>
                        <a:rPr lang="en-GB" sz="66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en-GB" sz="6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(</m:t>
                      </m:r>
                      <m:r>
                        <a:rPr lang="en-GB" sz="6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6</m:t>
                      </m:r>
                      <m:r>
                        <a:rPr lang="en-GB" sz="6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sSup>
                        <m:sSupPr>
                          <m:ctrlPr>
                            <a:rPr lang="en-GB" sz="6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6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10</m:t>
                          </m:r>
                        </m:e>
                        <m:sup>
                          <m:r>
                            <a:rPr lang="en-GB" sz="6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−7</m:t>
                          </m:r>
                        </m:sup>
                      </m:sSup>
                      <m:r>
                        <a:rPr lang="en-GB" sz="6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GB" sz="4400" dirty="0"/>
              </a:p>
              <a:p>
                <a:r>
                  <a:rPr lang="en-GB" sz="4400" dirty="0">
                    <a:solidFill>
                      <a:schemeClr val="bg1">
                        <a:lumMod val="65000"/>
                      </a:schemeClr>
                    </a:solidFill>
                  </a:rPr>
                  <a:t>Write your answer in standard form</a:t>
                </a:r>
              </a:p>
            </p:txBody>
          </p:sp>
        </mc:Choice>
        <mc:Fallback>
          <p:sp>
            <p:nvSpPr>
              <p:cNvPr id="2" name="Content Placeholder 1">
                <a:extLst>
                  <a:ext uri="{FF2B5EF4-FFF2-40B4-BE49-F238E27FC236}">
                    <a16:creationId xmlns:a16="http://schemas.microsoft.com/office/drawing/2014/main" id="{2C5DA5E3-328F-288D-69E6-C453BA623DED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0"/>
              </p:nvPr>
            </p:nvSpPr>
            <p:spPr>
              <a:blipFill>
                <a:blip r:embed="rId2"/>
                <a:stretch>
                  <a:fillRect l="-2883" t="-356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" name="Rounded Rectangle 5">
                <a:hlinkClick r:id="" action="ppaction://noaction"/>
                <a:extLst>
                  <a:ext uri="{FF2B5EF4-FFF2-40B4-BE49-F238E27FC236}">
                    <a16:creationId xmlns:a16="http://schemas.microsoft.com/office/drawing/2014/main" id="{A99B5E9D-0D9E-998B-A985-84503156B5E7}"/>
                  </a:ext>
                </a:extLst>
              </p:cNvPr>
              <p:cNvSpPr/>
              <p:nvPr/>
            </p:nvSpPr>
            <p:spPr>
              <a:xfrm>
                <a:off x="2040878" y="5133784"/>
                <a:ext cx="5845216" cy="1562129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 w="57150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80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2.7</m:t>
                      </m:r>
                      <m:r>
                        <a:rPr lang="en-GB" sz="80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sSup>
                        <m:sSupPr>
                          <m:ctrlPr>
                            <a:rPr lang="en-GB" sz="8000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8000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10</m:t>
                          </m:r>
                        </m:e>
                        <m:sup>
                          <m:r>
                            <a:rPr lang="en-GB" sz="8000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r>
                            <a:rPr lang="en-GB" sz="8000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</m:oMath>
                  </m:oMathPara>
                </a14:m>
                <a:endParaRPr dirty="0"/>
              </a:p>
            </p:txBody>
          </p:sp>
        </mc:Choice>
        <mc:Fallback>
          <p:sp>
            <p:nvSpPr>
              <p:cNvPr id="3" name="Rounded Rectangle 5">
                <a:hlinkClick r:id="" action="ppaction://noaction"/>
                <a:extLst>
                  <a:ext uri="{FF2B5EF4-FFF2-40B4-BE49-F238E27FC236}">
                    <a16:creationId xmlns:a16="http://schemas.microsoft.com/office/drawing/2014/main" id="{A99B5E9D-0D9E-998B-A985-84503156B5E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40878" y="5133784"/>
                <a:ext cx="5845216" cy="1562129"/>
              </a:xfrm>
              <a:prstGeom prst="roundRect">
                <a:avLst/>
              </a:prstGeom>
              <a:blipFill>
                <a:blip r:embed="rId3"/>
                <a:stretch>
                  <a:fillRect/>
                </a:stretch>
              </a:blipFill>
              <a:ln w="57150">
                <a:solidFill>
                  <a:schemeClr val="bg1">
                    <a:lumMod val="50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6676948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B6EDCC-C840-0B48-1C94-E9C4CA24B0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2" name="Content Placeholder 1">
                <a:extLst>
                  <a:ext uri="{FF2B5EF4-FFF2-40B4-BE49-F238E27FC236}">
                    <a16:creationId xmlns:a16="http://schemas.microsoft.com/office/drawing/2014/main" id="{E750F43F-46D7-3122-9D1D-BAD1157E794C}"/>
                  </a:ext>
                </a:extLst>
              </p:cNvPr>
              <p:cNvSpPr>
                <a:spLocks noGrp="1"/>
              </p:cNvSpPr>
              <p:nvPr>
                <p:ph sz="quarter" idx="10"/>
              </p:nvPr>
            </p:nvSpPr>
            <p:spPr/>
            <p:txBody>
              <a:bodyPr/>
              <a:lstStyle/>
              <a:p>
                <a:r>
                  <a:rPr lang="en-GB" sz="4800" dirty="0"/>
                  <a:t>Calculate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GB" sz="6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6600" b="0" i="1" smtClean="0">
                              <a:latin typeface="Cambria Math" panose="02040503050406030204" pitchFamily="18" charset="0"/>
                            </a:rPr>
                            <m:t>7</m:t>
                          </m:r>
                          <m:r>
                            <a:rPr lang="en-GB" sz="6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</m:t>
                          </m:r>
                          <m:sSup>
                            <m:sSupPr>
                              <m:ctrlPr>
                                <a:rPr lang="en-GB" sz="66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66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10</m:t>
                              </m:r>
                            </m:e>
                            <m:sup>
                              <m:r>
                                <a:rPr lang="en-GB" sz="66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e>
                      </m:d>
                      <m:r>
                        <a:rPr lang="en-GB" sz="66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en-GB" sz="6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(</m:t>
                      </m:r>
                      <m:r>
                        <a:rPr lang="en-GB" sz="6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8</m:t>
                      </m:r>
                      <m:r>
                        <a:rPr lang="en-GB" sz="6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sSup>
                        <m:sSupPr>
                          <m:ctrlPr>
                            <a:rPr lang="en-GB" sz="6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6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10</m:t>
                          </m:r>
                        </m:e>
                        <m:sup>
                          <m:r>
                            <a:rPr lang="en-GB" sz="6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6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GB" sz="4400" dirty="0"/>
              </a:p>
              <a:p>
                <a:r>
                  <a:rPr lang="en-GB" sz="4400" dirty="0">
                    <a:solidFill>
                      <a:schemeClr val="bg1">
                        <a:lumMod val="65000"/>
                      </a:schemeClr>
                    </a:solidFill>
                  </a:rPr>
                  <a:t>Write your answer in standard form</a:t>
                </a:r>
              </a:p>
            </p:txBody>
          </p:sp>
        </mc:Choice>
        <mc:Fallback>
          <p:sp>
            <p:nvSpPr>
              <p:cNvPr id="2" name="Content Placeholder 1">
                <a:extLst>
                  <a:ext uri="{FF2B5EF4-FFF2-40B4-BE49-F238E27FC236}">
                    <a16:creationId xmlns:a16="http://schemas.microsoft.com/office/drawing/2014/main" id="{E750F43F-46D7-3122-9D1D-BAD1157E794C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0"/>
              </p:nvPr>
            </p:nvSpPr>
            <p:spPr>
              <a:blipFill>
                <a:blip r:embed="rId2"/>
                <a:stretch>
                  <a:fillRect l="-2883" t="-356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" name="Rounded Rectangle 5">
                <a:hlinkClick r:id="" action="ppaction://noaction"/>
                <a:extLst>
                  <a:ext uri="{FF2B5EF4-FFF2-40B4-BE49-F238E27FC236}">
                    <a16:creationId xmlns:a16="http://schemas.microsoft.com/office/drawing/2014/main" id="{1FB8F462-24E6-69CD-F1E4-95F959F9FF31}"/>
                  </a:ext>
                </a:extLst>
              </p:cNvPr>
              <p:cNvSpPr/>
              <p:nvPr/>
            </p:nvSpPr>
            <p:spPr>
              <a:xfrm>
                <a:off x="2040878" y="5133784"/>
                <a:ext cx="5845216" cy="1562129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 w="57150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80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5</m:t>
                      </m:r>
                      <m:r>
                        <a:rPr lang="en-GB" sz="80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GB" sz="80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6</m:t>
                      </m:r>
                      <m:r>
                        <a:rPr lang="en-GB" sz="80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sSup>
                        <m:sSupPr>
                          <m:ctrlPr>
                            <a:rPr lang="en-GB" sz="8000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8000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10</m:t>
                          </m:r>
                        </m:e>
                        <m:sup>
                          <m:r>
                            <a:rPr lang="en-GB" sz="8000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5</m:t>
                          </m:r>
                        </m:sup>
                      </m:sSup>
                    </m:oMath>
                  </m:oMathPara>
                </a14:m>
                <a:endParaRPr dirty="0"/>
              </a:p>
            </p:txBody>
          </p:sp>
        </mc:Choice>
        <mc:Fallback>
          <p:sp>
            <p:nvSpPr>
              <p:cNvPr id="3" name="Rounded Rectangle 5">
                <a:hlinkClick r:id="" action="ppaction://noaction"/>
                <a:extLst>
                  <a:ext uri="{FF2B5EF4-FFF2-40B4-BE49-F238E27FC236}">
                    <a16:creationId xmlns:a16="http://schemas.microsoft.com/office/drawing/2014/main" id="{1FB8F462-24E6-69CD-F1E4-95F959F9FF3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40878" y="5133784"/>
                <a:ext cx="5845216" cy="1562129"/>
              </a:xfrm>
              <a:prstGeom prst="roundRect">
                <a:avLst/>
              </a:prstGeom>
              <a:blipFill>
                <a:blip r:embed="rId3"/>
                <a:stretch>
                  <a:fillRect/>
                </a:stretch>
              </a:blipFill>
              <a:ln w="57150">
                <a:solidFill>
                  <a:schemeClr val="bg1">
                    <a:lumMod val="50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1759834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73D9E7-FF01-C5AF-3382-B675887A46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2" name="Content Placeholder 1">
                <a:extLst>
                  <a:ext uri="{FF2B5EF4-FFF2-40B4-BE49-F238E27FC236}">
                    <a16:creationId xmlns:a16="http://schemas.microsoft.com/office/drawing/2014/main" id="{5978D189-1CA3-A249-F2F3-231EFD557A11}"/>
                  </a:ext>
                </a:extLst>
              </p:cNvPr>
              <p:cNvSpPr>
                <a:spLocks noGrp="1"/>
              </p:cNvSpPr>
              <p:nvPr>
                <p:ph sz="quarter" idx="10"/>
              </p:nvPr>
            </p:nvSpPr>
            <p:spPr/>
            <p:txBody>
              <a:bodyPr/>
              <a:lstStyle/>
              <a:p>
                <a:r>
                  <a:rPr lang="en-GB" sz="4800" dirty="0"/>
                  <a:t>Calculate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GB" sz="6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6600" b="0" i="1" smtClean="0">
                              <a:latin typeface="Cambria Math" panose="02040503050406030204" pitchFamily="18" charset="0"/>
                            </a:rPr>
                            <m:t>3.6</m:t>
                          </m:r>
                          <m:r>
                            <a:rPr lang="en-GB" sz="6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</m:t>
                          </m:r>
                          <m:sSup>
                            <m:sSupPr>
                              <m:ctrlPr>
                                <a:rPr lang="en-GB" sz="66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66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10</m:t>
                              </m:r>
                            </m:e>
                            <m:sup>
                              <m:r>
                                <a:rPr lang="en-GB" sz="66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−3</m:t>
                              </m:r>
                            </m:sup>
                          </m:sSup>
                        </m:e>
                      </m:d>
                      <m:r>
                        <a:rPr lang="en-GB" sz="66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en-GB" sz="6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(</m:t>
                      </m:r>
                      <m:r>
                        <a:rPr lang="en-GB" sz="6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5</m:t>
                      </m:r>
                      <m:r>
                        <a:rPr lang="en-GB" sz="6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sSup>
                        <m:sSupPr>
                          <m:ctrlPr>
                            <a:rPr lang="en-GB" sz="6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6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10</m:t>
                          </m:r>
                        </m:e>
                        <m:sup>
                          <m:r>
                            <a:rPr lang="en-GB" sz="6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4</m:t>
                          </m:r>
                        </m:sup>
                      </m:sSup>
                      <m:r>
                        <a:rPr lang="en-GB" sz="6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GB" sz="4400" dirty="0"/>
              </a:p>
              <a:p>
                <a:r>
                  <a:rPr lang="en-GB" sz="4400" dirty="0">
                    <a:solidFill>
                      <a:schemeClr val="bg1">
                        <a:lumMod val="65000"/>
                      </a:schemeClr>
                    </a:solidFill>
                  </a:rPr>
                  <a:t>Write your answer in standard form</a:t>
                </a:r>
              </a:p>
            </p:txBody>
          </p:sp>
        </mc:Choice>
        <mc:Fallback>
          <p:sp>
            <p:nvSpPr>
              <p:cNvPr id="2" name="Content Placeholder 1">
                <a:extLst>
                  <a:ext uri="{FF2B5EF4-FFF2-40B4-BE49-F238E27FC236}">
                    <a16:creationId xmlns:a16="http://schemas.microsoft.com/office/drawing/2014/main" id="{5978D189-1CA3-A249-F2F3-231EFD557A11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0"/>
              </p:nvPr>
            </p:nvSpPr>
            <p:spPr>
              <a:blipFill>
                <a:blip r:embed="rId2"/>
                <a:stretch>
                  <a:fillRect l="-2883" t="-356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" name="Rounded Rectangle 5">
                <a:hlinkClick r:id="" action="ppaction://noaction"/>
                <a:extLst>
                  <a:ext uri="{FF2B5EF4-FFF2-40B4-BE49-F238E27FC236}">
                    <a16:creationId xmlns:a16="http://schemas.microsoft.com/office/drawing/2014/main" id="{12E49626-3C03-1792-0C87-71893AD13EF8}"/>
                  </a:ext>
                </a:extLst>
              </p:cNvPr>
              <p:cNvSpPr/>
              <p:nvPr/>
            </p:nvSpPr>
            <p:spPr>
              <a:xfrm>
                <a:off x="2040878" y="5133784"/>
                <a:ext cx="5845216" cy="1562129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 w="57150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80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1.8</m:t>
                      </m:r>
                      <m:r>
                        <a:rPr lang="en-GB" sz="80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sSup>
                        <m:sSupPr>
                          <m:ctrlPr>
                            <a:rPr lang="en-GB" sz="8000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8000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10</m:t>
                          </m:r>
                        </m:e>
                        <m:sup>
                          <m:r>
                            <a:rPr lang="en-GB" sz="8000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dirty="0"/>
              </a:p>
            </p:txBody>
          </p:sp>
        </mc:Choice>
        <mc:Fallback>
          <p:sp>
            <p:nvSpPr>
              <p:cNvPr id="3" name="Rounded Rectangle 5">
                <a:hlinkClick r:id="" action="ppaction://noaction"/>
                <a:extLst>
                  <a:ext uri="{FF2B5EF4-FFF2-40B4-BE49-F238E27FC236}">
                    <a16:creationId xmlns:a16="http://schemas.microsoft.com/office/drawing/2014/main" id="{12E49626-3C03-1792-0C87-71893AD13EF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40878" y="5133784"/>
                <a:ext cx="5845216" cy="1562129"/>
              </a:xfrm>
              <a:prstGeom prst="roundRect">
                <a:avLst/>
              </a:prstGeom>
              <a:blipFill>
                <a:blip r:embed="rId3"/>
                <a:stretch>
                  <a:fillRect/>
                </a:stretch>
              </a:blipFill>
              <a:ln w="57150">
                <a:solidFill>
                  <a:schemeClr val="bg1">
                    <a:lumMod val="50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9664465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0CF26C-BBCB-5BC0-72B9-91B357E5DC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2" name="Content Placeholder 1">
                <a:extLst>
                  <a:ext uri="{FF2B5EF4-FFF2-40B4-BE49-F238E27FC236}">
                    <a16:creationId xmlns:a16="http://schemas.microsoft.com/office/drawing/2014/main" id="{BA7B08D9-2A0D-F853-43AB-C84449132E9B}"/>
                  </a:ext>
                </a:extLst>
              </p:cNvPr>
              <p:cNvSpPr>
                <a:spLocks noGrp="1"/>
              </p:cNvSpPr>
              <p:nvPr>
                <p:ph sz="quarter" idx="10"/>
              </p:nvPr>
            </p:nvSpPr>
            <p:spPr/>
            <p:txBody>
              <a:bodyPr/>
              <a:lstStyle/>
              <a:p>
                <a:r>
                  <a:rPr lang="en-GB" sz="4800" dirty="0"/>
                  <a:t>Calculate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GB" sz="6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6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GB" sz="6000" b="0" i="1" smtClean="0">
                              <a:latin typeface="Cambria Math" panose="02040503050406030204" pitchFamily="18" charset="0"/>
                            </a:rPr>
                            <m:t>.</m:t>
                          </m:r>
                          <m:r>
                            <a:rPr lang="en-GB" sz="60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  <m:r>
                            <a:rPr lang="en-GB" sz="6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</m:t>
                          </m:r>
                          <m:sSup>
                            <m:sSupPr>
                              <m:ctrlPr>
                                <a:rPr lang="en-GB" sz="6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6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10</m:t>
                              </m:r>
                            </m:e>
                            <m:sup>
                              <m:r>
                                <a:rPr lang="en-GB" sz="6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5</m:t>
                              </m:r>
                            </m:sup>
                          </m:sSup>
                        </m:e>
                      </m:d>
                      <m:r>
                        <a:rPr lang="en-GB" sz="6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d>
                        <m:dPr>
                          <m:ctrlPr>
                            <a:rPr lang="en-GB" sz="6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6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1.</m:t>
                          </m:r>
                          <m:r>
                            <a:rPr lang="en-GB" sz="6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5×</m:t>
                          </m:r>
                          <m:sSup>
                            <m:sSupPr>
                              <m:ctrlPr>
                                <a:rPr lang="en-GB" sz="6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6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10</m:t>
                              </m:r>
                            </m:e>
                            <m:sup>
                              <m:r>
                                <a:rPr lang="en-GB" sz="6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−2</m:t>
                              </m:r>
                            </m:sup>
                          </m:sSup>
                        </m:e>
                      </m:d>
                    </m:oMath>
                  </m:oMathPara>
                </a14:m>
                <a:endParaRPr lang="en-GB" sz="4000" dirty="0"/>
              </a:p>
              <a:p>
                <a:r>
                  <a:rPr lang="en-GB" sz="4400" dirty="0">
                    <a:solidFill>
                      <a:schemeClr val="bg1">
                        <a:lumMod val="65000"/>
                      </a:schemeClr>
                    </a:solidFill>
                  </a:rPr>
                  <a:t>Write your answer in standard form</a:t>
                </a:r>
              </a:p>
            </p:txBody>
          </p:sp>
        </mc:Choice>
        <mc:Fallback>
          <p:sp>
            <p:nvSpPr>
              <p:cNvPr id="2" name="Content Placeholder 1">
                <a:extLst>
                  <a:ext uri="{FF2B5EF4-FFF2-40B4-BE49-F238E27FC236}">
                    <a16:creationId xmlns:a16="http://schemas.microsoft.com/office/drawing/2014/main" id="{BA7B08D9-2A0D-F853-43AB-C84449132E9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0"/>
              </p:nvPr>
            </p:nvSpPr>
            <p:spPr>
              <a:blipFill>
                <a:blip r:embed="rId3"/>
                <a:stretch>
                  <a:fillRect l="-2883" t="-356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" name="Rounded Rectangle 5">
                <a:hlinkClick r:id="" action="ppaction://noaction"/>
                <a:extLst>
                  <a:ext uri="{FF2B5EF4-FFF2-40B4-BE49-F238E27FC236}">
                    <a16:creationId xmlns:a16="http://schemas.microsoft.com/office/drawing/2014/main" id="{E9682049-C8E0-0234-F8C5-4847FCA722F6}"/>
                  </a:ext>
                </a:extLst>
              </p:cNvPr>
              <p:cNvSpPr/>
              <p:nvPr/>
            </p:nvSpPr>
            <p:spPr>
              <a:xfrm>
                <a:off x="2040878" y="5133784"/>
                <a:ext cx="5845216" cy="1562129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 w="57150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80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GB" sz="80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GB" sz="80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6</m:t>
                      </m:r>
                      <m:r>
                        <a:rPr lang="en-GB" sz="80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sSup>
                        <m:sSupPr>
                          <m:ctrlPr>
                            <a:rPr lang="en-GB" sz="8000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8000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10</m:t>
                          </m:r>
                        </m:e>
                        <m:sup>
                          <m:r>
                            <a:rPr lang="en-GB" sz="8000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</m:oMath>
                  </m:oMathPara>
                </a14:m>
                <a:endParaRPr dirty="0"/>
              </a:p>
            </p:txBody>
          </p:sp>
        </mc:Choice>
        <mc:Fallback>
          <p:sp>
            <p:nvSpPr>
              <p:cNvPr id="3" name="Rounded Rectangle 5">
                <a:hlinkClick r:id="" action="ppaction://noaction"/>
                <a:extLst>
                  <a:ext uri="{FF2B5EF4-FFF2-40B4-BE49-F238E27FC236}">
                    <a16:creationId xmlns:a16="http://schemas.microsoft.com/office/drawing/2014/main" id="{E9682049-C8E0-0234-F8C5-4847FCA722F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40878" y="5133784"/>
                <a:ext cx="5845216" cy="1562129"/>
              </a:xfrm>
              <a:prstGeom prst="roundRect">
                <a:avLst/>
              </a:prstGeom>
              <a:blipFill>
                <a:blip r:embed="rId4"/>
                <a:stretch>
                  <a:fillRect/>
                </a:stretch>
              </a:blipFill>
              <a:ln w="57150">
                <a:solidFill>
                  <a:schemeClr val="bg1">
                    <a:lumMod val="50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452029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7B0D4D-6770-C253-DB55-F5BF391069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2" name="Content Placeholder 1">
                <a:extLst>
                  <a:ext uri="{FF2B5EF4-FFF2-40B4-BE49-F238E27FC236}">
                    <a16:creationId xmlns:a16="http://schemas.microsoft.com/office/drawing/2014/main" id="{F05B49B5-3C84-1E2D-40C3-C376B62917F1}"/>
                  </a:ext>
                </a:extLst>
              </p:cNvPr>
              <p:cNvSpPr>
                <a:spLocks noGrp="1"/>
              </p:cNvSpPr>
              <p:nvPr>
                <p:ph sz="quarter" idx="10"/>
              </p:nvPr>
            </p:nvSpPr>
            <p:spPr/>
            <p:txBody>
              <a:bodyPr/>
              <a:lstStyle/>
              <a:p>
                <a:r>
                  <a:rPr lang="en-GB" sz="4800" dirty="0"/>
                  <a:t>Calculate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GB" sz="6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6000" b="0" i="1" smtClean="0">
                              <a:latin typeface="Cambria Math" panose="02040503050406030204" pitchFamily="18" charset="0"/>
                            </a:rPr>
                            <m:t>6</m:t>
                          </m:r>
                          <m:r>
                            <a:rPr lang="en-GB" sz="6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</m:t>
                          </m:r>
                          <m:sSup>
                            <m:sSupPr>
                              <m:ctrlPr>
                                <a:rPr lang="en-GB" sz="6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6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10</m:t>
                              </m:r>
                            </m:e>
                            <m:sup>
                              <m:r>
                                <a:rPr lang="en-GB" sz="6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−6</m:t>
                              </m:r>
                            </m:sup>
                          </m:sSup>
                        </m:e>
                      </m:d>
                      <m:r>
                        <a:rPr lang="en-GB" sz="6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d>
                        <m:dPr>
                          <m:ctrlPr>
                            <a:rPr lang="en-GB" sz="6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6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9</m:t>
                          </m:r>
                          <m:r>
                            <a:rPr lang="en-GB" sz="6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</m:t>
                          </m:r>
                          <m:sSup>
                            <m:sSupPr>
                              <m:ctrlPr>
                                <a:rPr lang="en-GB" sz="6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6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10</m:t>
                              </m:r>
                            </m:e>
                            <m:sup>
                              <m:r>
                                <a:rPr lang="en-GB" sz="6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GB" sz="6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3</m:t>
                              </m:r>
                            </m:sup>
                          </m:sSup>
                        </m:e>
                      </m:d>
                    </m:oMath>
                  </m:oMathPara>
                </a14:m>
                <a:endParaRPr lang="en-GB" sz="4000" dirty="0"/>
              </a:p>
              <a:p>
                <a:r>
                  <a:rPr lang="en-GB" sz="4400" dirty="0">
                    <a:solidFill>
                      <a:schemeClr val="bg1">
                        <a:lumMod val="65000"/>
                      </a:schemeClr>
                    </a:solidFill>
                  </a:rPr>
                  <a:t>Write your answer in standard form</a:t>
                </a:r>
              </a:p>
            </p:txBody>
          </p:sp>
        </mc:Choice>
        <mc:Fallback>
          <p:sp>
            <p:nvSpPr>
              <p:cNvPr id="2" name="Content Placeholder 1">
                <a:extLst>
                  <a:ext uri="{FF2B5EF4-FFF2-40B4-BE49-F238E27FC236}">
                    <a16:creationId xmlns:a16="http://schemas.microsoft.com/office/drawing/2014/main" id="{F05B49B5-3C84-1E2D-40C3-C376B62917F1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0"/>
              </p:nvPr>
            </p:nvSpPr>
            <p:spPr>
              <a:blipFill>
                <a:blip r:embed="rId3"/>
                <a:stretch>
                  <a:fillRect l="-2883" t="-356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" name="Rounded Rectangle 5">
                <a:hlinkClick r:id="" action="ppaction://noaction"/>
                <a:extLst>
                  <a:ext uri="{FF2B5EF4-FFF2-40B4-BE49-F238E27FC236}">
                    <a16:creationId xmlns:a16="http://schemas.microsoft.com/office/drawing/2014/main" id="{6C64179A-0F3E-D5D2-79B6-881F83A2735D}"/>
                  </a:ext>
                </a:extLst>
              </p:cNvPr>
              <p:cNvSpPr/>
              <p:nvPr/>
            </p:nvSpPr>
            <p:spPr>
              <a:xfrm>
                <a:off x="2040878" y="5133784"/>
                <a:ext cx="5845216" cy="1562129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 w="57150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80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5.4</m:t>
                      </m:r>
                      <m:r>
                        <a:rPr lang="en-GB" sz="80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sSup>
                        <m:sSupPr>
                          <m:ctrlPr>
                            <a:rPr lang="en-GB" sz="8000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8000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10</m:t>
                          </m:r>
                        </m:e>
                        <m:sup>
                          <m:r>
                            <a:rPr lang="en-GB" sz="8000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−8</m:t>
                          </m:r>
                        </m:sup>
                      </m:sSup>
                    </m:oMath>
                  </m:oMathPara>
                </a14:m>
                <a:endParaRPr dirty="0"/>
              </a:p>
            </p:txBody>
          </p:sp>
        </mc:Choice>
        <mc:Fallback>
          <p:sp>
            <p:nvSpPr>
              <p:cNvPr id="3" name="Rounded Rectangle 5">
                <a:hlinkClick r:id="" action="ppaction://noaction"/>
                <a:extLst>
                  <a:ext uri="{FF2B5EF4-FFF2-40B4-BE49-F238E27FC236}">
                    <a16:creationId xmlns:a16="http://schemas.microsoft.com/office/drawing/2014/main" id="{6C64179A-0F3E-D5D2-79B6-881F83A2735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40878" y="5133784"/>
                <a:ext cx="5845216" cy="1562129"/>
              </a:xfrm>
              <a:prstGeom prst="roundRect">
                <a:avLst/>
              </a:prstGeom>
              <a:blipFill>
                <a:blip r:embed="rId4"/>
                <a:stretch>
                  <a:fillRect/>
                </a:stretch>
              </a:blipFill>
              <a:ln w="57150">
                <a:solidFill>
                  <a:schemeClr val="bg1">
                    <a:lumMod val="50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9420783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35BD2B-FC88-ECF6-9032-EBB5EF5384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2" name="Content Placeholder 1">
                <a:extLst>
                  <a:ext uri="{FF2B5EF4-FFF2-40B4-BE49-F238E27FC236}">
                    <a16:creationId xmlns:a16="http://schemas.microsoft.com/office/drawing/2014/main" id="{9F88DE2C-ED29-295F-5D3A-36EE2EEE8DD9}"/>
                  </a:ext>
                </a:extLst>
              </p:cNvPr>
              <p:cNvSpPr>
                <a:spLocks noGrp="1"/>
              </p:cNvSpPr>
              <p:nvPr>
                <p:ph sz="quarter" idx="10"/>
              </p:nvPr>
            </p:nvSpPr>
            <p:spPr/>
            <p:txBody>
              <a:bodyPr/>
              <a:lstStyle/>
              <a:p>
                <a:r>
                  <a:rPr lang="en-GB" sz="4800" dirty="0"/>
                  <a:t>Calculate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GB" sz="6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6000" b="0" i="1" smtClean="0">
                              <a:latin typeface="Cambria Math" panose="02040503050406030204" pitchFamily="18" charset="0"/>
                            </a:rPr>
                            <m:t>4.8</m:t>
                          </m:r>
                          <m:r>
                            <a:rPr lang="en-GB" sz="6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</m:t>
                          </m:r>
                          <m:sSup>
                            <m:sSupPr>
                              <m:ctrlPr>
                                <a:rPr lang="en-GB" sz="6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6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10</m:t>
                              </m:r>
                            </m:e>
                            <m:sup>
                              <m:r>
                                <a:rPr lang="en-GB" sz="6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7</m:t>
                              </m:r>
                            </m:sup>
                          </m:sSup>
                        </m:e>
                      </m:d>
                      <m:r>
                        <a:rPr lang="en-GB" sz="6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d>
                        <m:dPr>
                          <m:ctrlPr>
                            <a:rPr lang="en-GB" sz="6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6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3.2</m:t>
                          </m:r>
                          <m:r>
                            <a:rPr lang="en-GB" sz="6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</m:t>
                          </m:r>
                          <m:sSup>
                            <m:sSupPr>
                              <m:ctrlPr>
                                <a:rPr lang="en-GB" sz="6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6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10</m:t>
                              </m:r>
                            </m:e>
                            <m:sup>
                              <m:r>
                                <a:rPr lang="en-GB" sz="6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GB" sz="6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4</m:t>
                              </m:r>
                            </m:sup>
                          </m:sSup>
                        </m:e>
                      </m:d>
                    </m:oMath>
                  </m:oMathPara>
                </a14:m>
                <a:endParaRPr lang="en-GB" sz="4000" dirty="0"/>
              </a:p>
              <a:p>
                <a:r>
                  <a:rPr lang="en-GB" sz="4400" dirty="0">
                    <a:solidFill>
                      <a:schemeClr val="bg1">
                        <a:lumMod val="65000"/>
                      </a:schemeClr>
                    </a:solidFill>
                  </a:rPr>
                  <a:t>Write your answer in standard form</a:t>
                </a:r>
              </a:p>
            </p:txBody>
          </p:sp>
        </mc:Choice>
        <mc:Fallback>
          <p:sp>
            <p:nvSpPr>
              <p:cNvPr id="2" name="Content Placeholder 1">
                <a:extLst>
                  <a:ext uri="{FF2B5EF4-FFF2-40B4-BE49-F238E27FC236}">
                    <a16:creationId xmlns:a16="http://schemas.microsoft.com/office/drawing/2014/main" id="{9F88DE2C-ED29-295F-5D3A-36EE2EEE8DD9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0"/>
              </p:nvPr>
            </p:nvSpPr>
            <p:spPr>
              <a:blipFill>
                <a:blip r:embed="rId3"/>
                <a:stretch>
                  <a:fillRect l="-2883" t="-356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" name="Rounded Rectangle 5">
                <a:hlinkClick r:id="" action="ppaction://noaction"/>
                <a:extLst>
                  <a:ext uri="{FF2B5EF4-FFF2-40B4-BE49-F238E27FC236}">
                    <a16:creationId xmlns:a16="http://schemas.microsoft.com/office/drawing/2014/main" id="{723ADBF3-EEDB-FE8B-F14E-94561C8BBEEC}"/>
                  </a:ext>
                </a:extLst>
              </p:cNvPr>
              <p:cNvSpPr/>
              <p:nvPr/>
            </p:nvSpPr>
            <p:spPr>
              <a:xfrm>
                <a:off x="2040878" y="5133784"/>
                <a:ext cx="5845216" cy="1562129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 w="57150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80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1.</m:t>
                      </m:r>
                      <m:r>
                        <a:rPr lang="en-GB" sz="80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5</m:t>
                      </m:r>
                      <m:r>
                        <a:rPr lang="en-GB" sz="80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36</m:t>
                      </m:r>
                      <m:r>
                        <a:rPr lang="en-GB" sz="80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sSup>
                        <m:sSupPr>
                          <m:ctrlPr>
                            <a:rPr lang="en-GB" sz="8000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8000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10</m:t>
                          </m:r>
                        </m:e>
                        <m:sup>
                          <m:r>
                            <a:rPr lang="en-GB" sz="8000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4</m:t>
                          </m:r>
                        </m:sup>
                      </m:sSup>
                    </m:oMath>
                  </m:oMathPara>
                </a14:m>
                <a:endParaRPr dirty="0"/>
              </a:p>
            </p:txBody>
          </p:sp>
        </mc:Choice>
        <mc:Fallback>
          <p:sp>
            <p:nvSpPr>
              <p:cNvPr id="3" name="Rounded Rectangle 5">
                <a:hlinkClick r:id="" action="ppaction://noaction"/>
                <a:extLst>
                  <a:ext uri="{FF2B5EF4-FFF2-40B4-BE49-F238E27FC236}">
                    <a16:creationId xmlns:a16="http://schemas.microsoft.com/office/drawing/2014/main" id="{723ADBF3-EEDB-FE8B-F14E-94561C8BBEE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40878" y="5133784"/>
                <a:ext cx="5845216" cy="1562129"/>
              </a:xfrm>
              <a:prstGeom prst="roundRect">
                <a:avLst/>
              </a:prstGeom>
              <a:blipFill>
                <a:blip r:embed="rId4"/>
                <a:stretch>
                  <a:fillRect/>
                </a:stretch>
              </a:blipFill>
              <a:ln w="57150">
                <a:solidFill>
                  <a:schemeClr val="bg1">
                    <a:lumMod val="50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7608972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C91655-9DF9-CA26-E572-BFA1C94427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2" name="Content Placeholder 1">
                <a:extLst>
                  <a:ext uri="{FF2B5EF4-FFF2-40B4-BE49-F238E27FC236}">
                    <a16:creationId xmlns:a16="http://schemas.microsoft.com/office/drawing/2014/main" id="{FFB16C97-96F3-0B4E-B646-6534142A27CF}"/>
                  </a:ext>
                </a:extLst>
              </p:cNvPr>
              <p:cNvSpPr>
                <a:spLocks noGrp="1"/>
              </p:cNvSpPr>
              <p:nvPr>
                <p:ph sz="quarter" idx="10"/>
              </p:nvPr>
            </p:nvSpPr>
            <p:spPr/>
            <p:txBody>
              <a:bodyPr/>
              <a:lstStyle/>
              <a:p>
                <a:r>
                  <a:rPr lang="en-GB" sz="4800" dirty="0"/>
                  <a:t>Calculate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GB" sz="6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6000" b="0" i="1" smtClean="0">
                              <a:latin typeface="Cambria Math" panose="02040503050406030204" pitchFamily="18" charset="0"/>
                            </a:rPr>
                            <m:t>2.5</m:t>
                          </m:r>
                          <m:r>
                            <a:rPr lang="en-GB" sz="6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</m:t>
                          </m:r>
                          <m:sSup>
                            <m:sSupPr>
                              <m:ctrlPr>
                                <a:rPr lang="en-GB" sz="6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6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10</m:t>
                              </m:r>
                            </m:e>
                            <m:sup>
                              <m:r>
                                <a:rPr lang="en-GB" sz="6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3</m:t>
                              </m:r>
                            </m:sup>
                          </m:sSup>
                        </m:e>
                      </m:d>
                      <m:r>
                        <a:rPr lang="en-GB" sz="6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d>
                        <m:dPr>
                          <m:ctrlPr>
                            <a:rPr lang="en-GB" sz="6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6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9.1</m:t>
                          </m:r>
                          <m:r>
                            <a:rPr lang="en-GB" sz="6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</m:t>
                          </m:r>
                          <m:sSup>
                            <m:sSupPr>
                              <m:ctrlPr>
                                <a:rPr lang="en-GB" sz="6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6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10</m:t>
                              </m:r>
                            </m:e>
                            <m:sup>
                              <m:r>
                                <a:rPr lang="en-GB" sz="6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5</m:t>
                              </m:r>
                            </m:sup>
                          </m:sSup>
                        </m:e>
                      </m:d>
                    </m:oMath>
                  </m:oMathPara>
                </a14:m>
                <a:endParaRPr lang="en-GB" sz="4000" dirty="0"/>
              </a:p>
              <a:p>
                <a:r>
                  <a:rPr lang="en-GB" sz="4400" dirty="0">
                    <a:solidFill>
                      <a:schemeClr val="bg1">
                        <a:lumMod val="65000"/>
                      </a:schemeClr>
                    </a:solidFill>
                  </a:rPr>
                  <a:t>Write your answer in standard form</a:t>
                </a:r>
              </a:p>
            </p:txBody>
          </p:sp>
        </mc:Choice>
        <mc:Fallback>
          <p:sp>
            <p:nvSpPr>
              <p:cNvPr id="2" name="Content Placeholder 1">
                <a:extLst>
                  <a:ext uri="{FF2B5EF4-FFF2-40B4-BE49-F238E27FC236}">
                    <a16:creationId xmlns:a16="http://schemas.microsoft.com/office/drawing/2014/main" id="{FFB16C97-96F3-0B4E-B646-6534142A27CF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0"/>
              </p:nvPr>
            </p:nvSpPr>
            <p:spPr>
              <a:blipFill>
                <a:blip r:embed="rId3"/>
                <a:stretch>
                  <a:fillRect l="-2883" t="-356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" name="Rounded Rectangle 5">
                <a:hlinkClick r:id="" action="ppaction://noaction"/>
                <a:extLst>
                  <a:ext uri="{FF2B5EF4-FFF2-40B4-BE49-F238E27FC236}">
                    <a16:creationId xmlns:a16="http://schemas.microsoft.com/office/drawing/2014/main" id="{8B3919F3-B6D9-1DEA-E679-C51414C2EB7B}"/>
                  </a:ext>
                </a:extLst>
              </p:cNvPr>
              <p:cNvSpPr/>
              <p:nvPr/>
            </p:nvSpPr>
            <p:spPr>
              <a:xfrm>
                <a:off x="2040878" y="5133784"/>
                <a:ext cx="5845216" cy="1562129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 w="57150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80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GB" sz="80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GB" sz="80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275</m:t>
                      </m:r>
                      <m:r>
                        <a:rPr lang="en-GB" sz="80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sSup>
                        <m:sSupPr>
                          <m:ctrlPr>
                            <a:rPr lang="en-GB" sz="8000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8000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10</m:t>
                          </m:r>
                        </m:e>
                        <m:sup>
                          <m:r>
                            <a:rPr lang="en-GB" sz="8000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9</m:t>
                          </m:r>
                        </m:sup>
                      </m:sSup>
                    </m:oMath>
                  </m:oMathPara>
                </a14:m>
                <a:endParaRPr dirty="0"/>
              </a:p>
            </p:txBody>
          </p:sp>
        </mc:Choice>
        <mc:Fallback>
          <p:sp>
            <p:nvSpPr>
              <p:cNvPr id="3" name="Rounded Rectangle 5">
                <a:hlinkClick r:id="" action="ppaction://noaction"/>
                <a:extLst>
                  <a:ext uri="{FF2B5EF4-FFF2-40B4-BE49-F238E27FC236}">
                    <a16:creationId xmlns:a16="http://schemas.microsoft.com/office/drawing/2014/main" id="{8B3919F3-B6D9-1DEA-E679-C51414C2EB7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40878" y="5133784"/>
                <a:ext cx="5845216" cy="1562129"/>
              </a:xfrm>
              <a:prstGeom prst="roundRect">
                <a:avLst/>
              </a:prstGeom>
              <a:blipFill>
                <a:blip r:embed="rId4"/>
                <a:stretch>
                  <a:fillRect/>
                </a:stretch>
              </a:blipFill>
              <a:ln w="57150">
                <a:solidFill>
                  <a:schemeClr val="bg1">
                    <a:lumMod val="50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9228901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2FCD3D-BE88-116F-D924-C4CAC87AC1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2" name="Content Placeholder 1">
                <a:extLst>
                  <a:ext uri="{FF2B5EF4-FFF2-40B4-BE49-F238E27FC236}">
                    <a16:creationId xmlns:a16="http://schemas.microsoft.com/office/drawing/2014/main" id="{7EB13741-F00F-E81F-4999-64F859907F98}"/>
                  </a:ext>
                </a:extLst>
              </p:cNvPr>
              <p:cNvSpPr>
                <a:spLocks noGrp="1"/>
              </p:cNvSpPr>
              <p:nvPr>
                <p:ph sz="quarter" idx="10"/>
              </p:nvPr>
            </p:nvSpPr>
            <p:spPr/>
            <p:txBody>
              <a:bodyPr/>
              <a:lstStyle/>
              <a:p>
                <a:r>
                  <a:rPr lang="en-GB" sz="4800" dirty="0"/>
                  <a:t>Calculate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GB" sz="6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60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  <m:r>
                            <a:rPr lang="en-GB" sz="6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</m:t>
                          </m:r>
                          <m:sSup>
                            <m:sSupPr>
                              <m:ctrlPr>
                                <a:rPr lang="en-GB" sz="6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6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10</m:t>
                              </m:r>
                            </m:e>
                            <m:sup>
                              <m:r>
                                <a:rPr lang="en-GB" sz="6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7</m:t>
                              </m:r>
                            </m:sup>
                          </m:sSup>
                        </m:e>
                      </m:d>
                      <m:r>
                        <a:rPr lang="en-GB" sz="6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d>
                        <m:dPr>
                          <m:ctrlPr>
                            <a:rPr lang="en-GB" sz="6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6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1.0</m:t>
                          </m:r>
                          <m:r>
                            <a:rPr lang="en-GB" sz="6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1×</m:t>
                          </m:r>
                          <m:sSup>
                            <m:sSupPr>
                              <m:ctrlPr>
                                <a:rPr lang="en-GB" sz="6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6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10</m:t>
                              </m:r>
                            </m:e>
                            <m:sup>
                              <m:r>
                                <a:rPr lang="en-GB" sz="6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−1</m:t>
                              </m:r>
                              <m:r>
                                <a:rPr lang="en-GB" sz="6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5</m:t>
                              </m:r>
                            </m:sup>
                          </m:sSup>
                        </m:e>
                      </m:d>
                    </m:oMath>
                  </m:oMathPara>
                </a14:m>
                <a:endParaRPr lang="en-GB" sz="4000" dirty="0"/>
              </a:p>
              <a:p>
                <a:r>
                  <a:rPr lang="en-GB" sz="4400" dirty="0">
                    <a:solidFill>
                      <a:schemeClr val="bg1">
                        <a:lumMod val="65000"/>
                      </a:schemeClr>
                    </a:solidFill>
                  </a:rPr>
                  <a:t>Write your answer in standard form</a:t>
                </a:r>
              </a:p>
            </p:txBody>
          </p:sp>
        </mc:Choice>
        <mc:Fallback>
          <p:sp>
            <p:nvSpPr>
              <p:cNvPr id="2" name="Content Placeholder 1">
                <a:extLst>
                  <a:ext uri="{FF2B5EF4-FFF2-40B4-BE49-F238E27FC236}">
                    <a16:creationId xmlns:a16="http://schemas.microsoft.com/office/drawing/2014/main" id="{7EB13741-F00F-E81F-4999-64F859907F98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0"/>
              </p:nvPr>
            </p:nvSpPr>
            <p:spPr>
              <a:blipFill>
                <a:blip r:embed="rId3"/>
                <a:stretch>
                  <a:fillRect l="-2883" t="-356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" name="Rounded Rectangle 5">
                <a:hlinkClick r:id="" action="ppaction://noaction"/>
                <a:extLst>
                  <a:ext uri="{FF2B5EF4-FFF2-40B4-BE49-F238E27FC236}">
                    <a16:creationId xmlns:a16="http://schemas.microsoft.com/office/drawing/2014/main" id="{06EF139D-F452-CB5D-84A0-284AEBBA2564}"/>
                  </a:ext>
                </a:extLst>
              </p:cNvPr>
              <p:cNvSpPr/>
              <p:nvPr/>
            </p:nvSpPr>
            <p:spPr>
              <a:xfrm>
                <a:off x="2040878" y="5133784"/>
                <a:ext cx="5845216" cy="1562129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 w="57150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80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GB" sz="80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GB" sz="80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03</m:t>
                      </m:r>
                      <m:r>
                        <a:rPr lang="en-GB" sz="80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sSup>
                        <m:sSupPr>
                          <m:ctrlPr>
                            <a:rPr lang="en-GB" sz="8000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8000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10</m:t>
                          </m:r>
                        </m:e>
                        <m:sup>
                          <m:r>
                            <a:rPr lang="en-GB" sz="8000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−8</m:t>
                          </m:r>
                        </m:sup>
                      </m:sSup>
                    </m:oMath>
                  </m:oMathPara>
                </a14:m>
                <a:endParaRPr dirty="0"/>
              </a:p>
            </p:txBody>
          </p:sp>
        </mc:Choice>
        <mc:Fallback>
          <p:sp>
            <p:nvSpPr>
              <p:cNvPr id="3" name="Rounded Rectangle 5">
                <a:hlinkClick r:id="" action="ppaction://noaction"/>
                <a:extLst>
                  <a:ext uri="{FF2B5EF4-FFF2-40B4-BE49-F238E27FC236}">
                    <a16:creationId xmlns:a16="http://schemas.microsoft.com/office/drawing/2014/main" id="{06EF139D-F452-CB5D-84A0-284AEBBA256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40878" y="5133784"/>
                <a:ext cx="5845216" cy="1562129"/>
              </a:xfrm>
              <a:prstGeom prst="roundRect">
                <a:avLst/>
              </a:prstGeom>
              <a:blipFill>
                <a:blip r:embed="rId4"/>
                <a:stretch>
                  <a:fillRect/>
                </a:stretch>
              </a:blipFill>
              <a:ln w="57150">
                <a:solidFill>
                  <a:schemeClr val="bg1">
                    <a:lumMod val="50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6184224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100BEA-41F3-8316-1C3B-316E1C8623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2" name="Content Placeholder 1">
                <a:extLst>
                  <a:ext uri="{FF2B5EF4-FFF2-40B4-BE49-F238E27FC236}">
                    <a16:creationId xmlns:a16="http://schemas.microsoft.com/office/drawing/2014/main" id="{BCF0DB68-C7BA-F084-5E13-9521E7FE0EE4}"/>
                  </a:ext>
                </a:extLst>
              </p:cNvPr>
              <p:cNvSpPr>
                <a:spLocks noGrp="1"/>
              </p:cNvSpPr>
              <p:nvPr>
                <p:ph sz="quarter" idx="10"/>
              </p:nvPr>
            </p:nvSpPr>
            <p:spPr/>
            <p:txBody>
              <a:bodyPr/>
              <a:lstStyle/>
              <a:p>
                <a:r>
                  <a:rPr lang="en-GB" sz="4800" dirty="0"/>
                  <a:t>Calculate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GB" sz="6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60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  <m:r>
                            <a:rPr lang="en-GB" sz="6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</m:t>
                          </m:r>
                          <m:sSup>
                            <m:sSupPr>
                              <m:ctrlPr>
                                <a:rPr lang="en-GB" sz="6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6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10</m:t>
                              </m:r>
                            </m:e>
                            <m:sup>
                              <m:r>
                                <a:rPr lang="en-GB" sz="6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−2</m:t>
                              </m:r>
                            </m:sup>
                          </m:sSup>
                        </m:e>
                      </m:d>
                      <m:r>
                        <a:rPr lang="en-GB" sz="6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d>
                        <m:dPr>
                          <m:ctrlPr>
                            <a:rPr lang="en-GB" sz="6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6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4.6</m:t>
                          </m:r>
                          <m:r>
                            <a:rPr lang="en-GB" sz="6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</m:t>
                          </m:r>
                          <m:sSup>
                            <m:sSupPr>
                              <m:ctrlPr>
                                <a:rPr lang="en-GB" sz="6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6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10</m:t>
                              </m:r>
                            </m:e>
                            <m:sup>
                              <m:r>
                                <a:rPr lang="en-GB" sz="6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GB" sz="6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4</m:t>
                              </m:r>
                            </m:sup>
                          </m:sSup>
                        </m:e>
                      </m:d>
                    </m:oMath>
                  </m:oMathPara>
                </a14:m>
                <a:endParaRPr lang="en-GB" sz="4000" dirty="0"/>
              </a:p>
              <a:p>
                <a:r>
                  <a:rPr lang="en-GB" sz="4400" dirty="0">
                    <a:solidFill>
                      <a:schemeClr val="bg1">
                        <a:lumMod val="65000"/>
                      </a:schemeClr>
                    </a:solidFill>
                  </a:rPr>
                  <a:t>Write your answer in standard form</a:t>
                </a:r>
              </a:p>
            </p:txBody>
          </p:sp>
        </mc:Choice>
        <mc:Fallback>
          <p:sp>
            <p:nvSpPr>
              <p:cNvPr id="2" name="Content Placeholder 1">
                <a:extLst>
                  <a:ext uri="{FF2B5EF4-FFF2-40B4-BE49-F238E27FC236}">
                    <a16:creationId xmlns:a16="http://schemas.microsoft.com/office/drawing/2014/main" id="{BCF0DB68-C7BA-F084-5E13-9521E7FE0EE4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0"/>
              </p:nvPr>
            </p:nvSpPr>
            <p:spPr>
              <a:blipFill>
                <a:blip r:embed="rId3"/>
                <a:stretch>
                  <a:fillRect l="-2883" t="-356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" name="Rounded Rectangle 5">
                <a:hlinkClick r:id="" action="ppaction://noaction"/>
                <a:extLst>
                  <a:ext uri="{FF2B5EF4-FFF2-40B4-BE49-F238E27FC236}">
                    <a16:creationId xmlns:a16="http://schemas.microsoft.com/office/drawing/2014/main" id="{BB0DB394-09D1-E6B7-FED3-84CEF0D0AEB5}"/>
                  </a:ext>
                </a:extLst>
              </p:cNvPr>
              <p:cNvSpPr/>
              <p:nvPr/>
            </p:nvSpPr>
            <p:spPr>
              <a:xfrm>
                <a:off x="2040878" y="5133784"/>
                <a:ext cx="5845216" cy="1562129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 w="57150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80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1.</m:t>
                      </m:r>
                      <m:r>
                        <a:rPr lang="en-GB" sz="80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GB" sz="80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8</m:t>
                      </m:r>
                      <m:r>
                        <a:rPr lang="en-GB" sz="80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sSup>
                        <m:sSupPr>
                          <m:ctrlPr>
                            <a:rPr lang="en-GB" sz="8000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8000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10</m:t>
                          </m:r>
                        </m:e>
                        <m:sup>
                          <m:r>
                            <a:rPr lang="en-GB" sz="8000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r>
                            <a:rPr lang="en-GB" sz="8000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5</m:t>
                          </m:r>
                        </m:sup>
                      </m:sSup>
                    </m:oMath>
                  </m:oMathPara>
                </a14:m>
                <a:endParaRPr dirty="0"/>
              </a:p>
            </p:txBody>
          </p:sp>
        </mc:Choice>
        <mc:Fallback>
          <p:sp>
            <p:nvSpPr>
              <p:cNvPr id="3" name="Rounded Rectangle 5">
                <a:hlinkClick r:id="" action="ppaction://noaction"/>
                <a:extLst>
                  <a:ext uri="{FF2B5EF4-FFF2-40B4-BE49-F238E27FC236}">
                    <a16:creationId xmlns:a16="http://schemas.microsoft.com/office/drawing/2014/main" id="{BB0DB394-09D1-E6B7-FED3-84CEF0D0AEB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40878" y="5133784"/>
                <a:ext cx="5845216" cy="1562129"/>
              </a:xfrm>
              <a:prstGeom prst="roundRect">
                <a:avLst/>
              </a:prstGeom>
              <a:blipFill>
                <a:blip r:embed="rId4"/>
                <a:stretch>
                  <a:fillRect/>
                </a:stretch>
              </a:blipFill>
              <a:ln w="57150">
                <a:solidFill>
                  <a:schemeClr val="bg1">
                    <a:lumMod val="50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9261387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84EEC5-ADEE-78A6-47B3-D9EB7FED96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2" name="Content Placeholder 1">
                <a:extLst>
                  <a:ext uri="{FF2B5EF4-FFF2-40B4-BE49-F238E27FC236}">
                    <a16:creationId xmlns:a16="http://schemas.microsoft.com/office/drawing/2014/main" id="{19EE8831-A152-104E-FD1C-4991287A1F0C}"/>
                  </a:ext>
                </a:extLst>
              </p:cNvPr>
              <p:cNvSpPr>
                <a:spLocks noGrp="1"/>
              </p:cNvSpPr>
              <p:nvPr>
                <p:ph sz="quarter" idx="10"/>
              </p:nvPr>
            </p:nvSpPr>
            <p:spPr/>
            <p:txBody>
              <a:bodyPr/>
              <a:lstStyle/>
              <a:p>
                <a:r>
                  <a:rPr lang="en-GB" sz="4800" dirty="0"/>
                  <a:t>Calculate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GB" sz="6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6000" b="0" i="1" smtClean="0">
                              <a:latin typeface="Cambria Math" panose="02040503050406030204" pitchFamily="18" charset="0"/>
                            </a:rPr>
                            <m:t>3.5</m:t>
                          </m:r>
                          <m:r>
                            <a:rPr lang="en-GB" sz="6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</m:t>
                          </m:r>
                          <m:sSup>
                            <m:sSupPr>
                              <m:ctrlPr>
                                <a:rPr lang="en-GB" sz="6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6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10</m:t>
                              </m:r>
                            </m:e>
                            <m:sup>
                              <m:r>
                                <a:rPr lang="en-GB" sz="6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e>
                      </m:d>
                      <m:r>
                        <a:rPr lang="en-GB" sz="6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d>
                        <m:dPr>
                          <m:ctrlPr>
                            <a:rPr lang="en-GB" sz="6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6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1.5</m:t>
                          </m:r>
                          <m:r>
                            <a:rPr lang="en-GB" sz="6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</m:t>
                          </m:r>
                          <m:sSup>
                            <m:sSupPr>
                              <m:ctrlPr>
                                <a:rPr lang="en-GB" sz="6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6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10</m:t>
                              </m:r>
                            </m:e>
                            <m:sup>
                              <m:r>
                                <a:rPr lang="en-GB" sz="6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−8</m:t>
                              </m:r>
                            </m:sup>
                          </m:sSup>
                        </m:e>
                      </m:d>
                    </m:oMath>
                  </m:oMathPara>
                </a14:m>
                <a:endParaRPr lang="en-GB" sz="4000" dirty="0"/>
              </a:p>
              <a:p>
                <a:r>
                  <a:rPr lang="en-GB" sz="4400" dirty="0">
                    <a:solidFill>
                      <a:schemeClr val="bg1">
                        <a:lumMod val="65000"/>
                      </a:schemeClr>
                    </a:solidFill>
                  </a:rPr>
                  <a:t>Write your answer in standard form</a:t>
                </a:r>
              </a:p>
            </p:txBody>
          </p:sp>
        </mc:Choice>
        <mc:Fallback>
          <p:sp>
            <p:nvSpPr>
              <p:cNvPr id="2" name="Content Placeholder 1">
                <a:extLst>
                  <a:ext uri="{FF2B5EF4-FFF2-40B4-BE49-F238E27FC236}">
                    <a16:creationId xmlns:a16="http://schemas.microsoft.com/office/drawing/2014/main" id="{19EE8831-A152-104E-FD1C-4991287A1F0C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0"/>
              </p:nvPr>
            </p:nvSpPr>
            <p:spPr>
              <a:blipFill>
                <a:blip r:embed="rId3"/>
                <a:stretch>
                  <a:fillRect l="-2883" t="-356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" name="Rounded Rectangle 5">
                <a:hlinkClick r:id="" action="ppaction://noaction"/>
                <a:extLst>
                  <a:ext uri="{FF2B5EF4-FFF2-40B4-BE49-F238E27FC236}">
                    <a16:creationId xmlns:a16="http://schemas.microsoft.com/office/drawing/2014/main" id="{11AAEF3C-4609-7063-4F0B-31F2171DEF8B}"/>
                  </a:ext>
                </a:extLst>
              </p:cNvPr>
              <p:cNvSpPr/>
              <p:nvPr/>
            </p:nvSpPr>
            <p:spPr>
              <a:xfrm>
                <a:off x="2040878" y="5133784"/>
                <a:ext cx="5845216" cy="1562129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 w="57150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80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5</m:t>
                      </m:r>
                      <m:r>
                        <a:rPr lang="en-GB" sz="80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GB" sz="80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25</m:t>
                      </m:r>
                      <m:r>
                        <a:rPr lang="en-GB" sz="80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sSup>
                        <m:sSupPr>
                          <m:ctrlPr>
                            <a:rPr lang="en-GB" sz="8000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8000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10</m:t>
                          </m:r>
                        </m:e>
                        <m:sup>
                          <m:r>
                            <a:rPr lang="en-GB" sz="8000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r>
                            <a:rPr lang="en-GB" sz="8000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6</m:t>
                          </m:r>
                        </m:sup>
                      </m:sSup>
                    </m:oMath>
                  </m:oMathPara>
                </a14:m>
                <a:endParaRPr dirty="0"/>
              </a:p>
            </p:txBody>
          </p:sp>
        </mc:Choice>
        <mc:Fallback>
          <p:sp>
            <p:nvSpPr>
              <p:cNvPr id="3" name="Rounded Rectangle 5">
                <a:hlinkClick r:id="" action="ppaction://noaction"/>
                <a:extLst>
                  <a:ext uri="{FF2B5EF4-FFF2-40B4-BE49-F238E27FC236}">
                    <a16:creationId xmlns:a16="http://schemas.microsoft.com/office/drawing/2014/main" id="{11AAEF3C-4609-7063-4F0B-31F2171DEF8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40878" y="5133784"/>
                <a:ext cx="5845216" cy="1562129"/>
              </a:xfrm>
              <a:prstGeom prst="roundRect">
                <a:avLst/>
              </a:prstGeom>
              <a:blipFill>
                <a:blip r:embed="rId4"/>
                <a:stretch>
                  <a:fillRect/>
                </a:stretch>
              </a:blipFill>
              <a:ln w="57150">
                <a:solidFill>
                  <a:schemeClr val="bg1">
                    <a:lumMod val="50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1666920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E0650E-9A76-F29B-4D2F-B951D5D819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2" name="Content Placeholder 1">
                <a:extLst>
                  <a:ext uri="{FF2B5EF4-FFF2-40B4-BE49-F238E27FC236}">
                    <a16:creationId xmlns:a16="http://schemas.microsoft.com/office/drawing/2014/main" id="{CD3A9E66-8084-48F3-4E31-2686A453E897}"/>
                  </a:ext>
                </a:extLst>
              </p:cNvPr>
              <p:cNvSpPr>
                <a:spLocks noGrp="1"/>
              </p:cNvSpPr>
              <p:nvPr>
                <p:ph sz="quarter" idx="10"/>
              </p:nvPr>
            </p:nvSpPr>
            <p:spPr/>
            <p:txBody>
              <a:bodyPr/>
              <a:lstStyle/>
              <a:p>
                <a:r>
                  <a:rPr lang="en-GB" sz="4800" dirty="0"/>
                  <a:t>Calculate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GB" sz="6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60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  <m:r>
                            <a:rPr lang="en-GB" sz="6000" b="0" i="1" smtClean="0">
                              <a:latin typeface="Cambria Math" panose="02040503050406030204" pitchFamily="18" charset="0"/>
                            </a:rPr>
                            <m:t>.5</m:t>
                          </m:r>
                          <m:r>
                            <a:rPr lang="en-GB" sz="6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</m:t>
                          </m:r>
                          <m:sSup>
                            <m:sSupPr>
                              <m:ctrlPr>
                                <a:rPr lang="en-GB" sz="6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6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10</m:t>
                              </m:r>
                            </m:e>
                            <m:sup>
                              <m:r>
                                <a:rPr lang="en-GB" sz="6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4</m:t>
                              </m:r>
                            </m:sup>
                          </m:sSup>
                        </m:e>
                      </m:d>
                      <m:r>
                        <a:rPr lang="en-GB" sz="6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d>
                        <m:dPr>
                          <m:ctrlPr>
                            <a:rPr lang="en-GB" sz="6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6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4</m:t>
                          </m:r>
                          <m:r>
                            <a:rPr lang="en-GB" sz="6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.</m:t>
                          </m:r>
                          <m:r>
                            <a:rPr lang="en-GB" sz="6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  <m:r>
                            <a:rPr lang="en-GB" sz="6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</m:t>
                          </m:r>
                          <m:sSup>
                            <m:sSupPr>
                              <m:ctrlPr>
                                <a:rPr lang="en-GB" sz="6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6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10</m:t>
                              </m:r>
                            </m:e>
                            <m:sup>
                              <m:r>
                                <a:rPr lang="en-GB" sz="6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GB" sz="6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3</m:t>
                              </m:r>
                            </m:sup>
                          </m:sSup>
                        </m:e>
                      </m:d>
                    </m:oMath>
                  </m:oMathPara>
                </a14:m>
                <a:endParaRPr lang="en-GB" sz="4000" dirty="0"/>
              </a:p>
              <a:p>
                <a:r>
                  <a:rPr lang="en-GB" sz="4400" dirty="0">
                    <a:solidFill>
                      <a:schemeClr val="bg1">
                        <a:lumMod val="65000"/>
                      </a:schemeClr>
                    </a:solidFill>
                  </a:rPr>
                  <a:t>Write your answer in standard form</a:t>
                </a:r>
              </a:p>
            </p:txBody>
          </p:sp>
        </mc:Choice>
        <mc:Fallback>
          <p:sp>
            <p:nvSpPr>
              <p:cNvPr id="2" name="Content Placeholder 1">
                <a:extLst>
                  <a:ext uri="{FF2B5EF4-FFF2-40B4-BE49-F238E27FC236}">
                    <a16:creationId xmlns:a16="http://schemas.microsoft.com/office/drawing/2014/main" id="{CD3A9E66-8084-48F3-4E31-2686A453E897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0"/>
              </p:nvPr>
            </p:nvSpPr>
            <p:spPr>
              <a:blipFill>
                <a:blip r:embed="rId3"/>
                <a:stretch>
                  <a:fillRect l="-2883" t="-356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" name="Rounded Rectangle 5">
                <a:hlinkClick r:id="" action="ppaction://noaction"/>
                <a:extLst>
                  <a:ext uri="{FF2B5EF4-FFF2-40B4-BE49-F238E27FC236}">
                    <a16:creationId xmlns:a16="http://schemas.microsoft.com/office/drawing/2014/main" id="{9CF9FC9B-F499-064C-C0F0-A44D7A351A5B}"/>
                  </a:ext>
                </a:extLst>
              </p:cNvPr>
              <p:cNvSpPr/>
              <p:nvPr/>
            </p:nvSpPr>
            <p:spPr>
              <a:xfrm>
                <a:off x="2040878" y="5133784"/>
                <a:ext cx="5845216" cy="1562129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 w="57150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80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lang="en-GB" sz="80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GB" sz="80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89</m:t>
                      </m:r>
                      <m:r>
                        <a:rPr lang="en-GB" sz="80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sSup>
                        <m:sSupPr>
                          <m:ctrlPr>
                            <a:rPr lang="en-GB" sz="8000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8000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10</m:t>
                          </m:r>
                        </m:e>
                        <m:sup>
                          <m:r>
                            <a:rPr lang="en-GB" sz="8000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dirty="0"/>
              </a:p>
            </p:txBody>
          </p:sp>
        </mc:Choice>
        <mc:Fallback>
          <p:sp>
            <p:nvSpPr>
              <p:cNvPr id="3" name="Rounded Rectangle 5">
                <a:hlinkClick r:id="" action="ppaction://noaction"/>
                <a:extLst>
                  <a:ext uri="{FF2B5EF4-FFF2-40B4-BE49-F238E27FC236}">
                    <a16:creationId xmlns:a16="http://schemas.microsoft.com/office/drawing/2014/main" id="{9CF9FC9B-F499-064C-C0F0-A44D7A351A5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40878" y="5133784"/>
                <a:ext cx="5845216" cy="1562129"/>
              </a:xfrm>
              <a:prstGeom prst="roundRect">
                <a:avLst/>
              </a:prstGeom>
              <a:blipFill>
                <a:blip r:embed="rId4"/>
                <a:stretch>
                  <a:fillRect/>
                </a:stretch>
              </a:blipFill>
              <a:ln w="57150">
                <a:solidFill>
                  <a:schemeClr val="bg1">
                    <a:lumMod val="50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578170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CF5F82-A73C-F669-80E5-F3EC8748C2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2" name="Content Placeholder 1">
                <a:extLst>
                  <a:ext uri="{FF2B5EF4-FFF2-40B4-BE49-F238E27FC236}">
                    <a16:creationId xmlns:a16="http://schemas.microsoft.com/office/drawing/2014/main" id="{483FF0E0-D49C-57F7-D9E8-FD7EDB44ACB9}"/>
                  </a:ext>
                </a:extLst>
              </p:cNvPr>
              <p:cNvSpPr>
                <a:spLocks noGrp="1"/>
              </p:cNvSpPr>
              <p:nvPr>
                <p:ph sz="quarter" idx="10"/>
              </p:nvPr>
            </p:nvSpPr>
            <p:spPr/>
            <p:txBody>
              <a:bodyPr/>
              <a:lstStyle/>
              <a:p>
                <a:r>
                  <a:rPr lang="en-GB" sz="4800" dirty="0"/>
                  <a:t>Calculate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GB" sz="6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60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  <m:r>
                            <a:rPr lang="en-GB" sz="6000" b="0" i="1" smtClean="0">
                              <a:latin typeface="Cambria Math" panose="02040503050406030204" pitchFamily="18" charset="0"/>
                            </a:rPr>
                            <m:t>.</m:t>
                          </m:r>
                          <m:r>
                            <a:rPr lang="en-GB" sz="60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  <m:r>
                            <a:rPr lang="en-GB" sz="6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</m:t>
                          </m:r>
                          <m:sSup>
                            <m:sSupPr>
                              <m:ctrlPr>
                                <a:rPr lang="en-GB" sz="6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6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10</m:t>
                              </m:r>
                            </m:e>
                            <m:sup>
                              <m:r>
                                <a:rPr lang="en-GB" sz="6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4</m:t>
                              </m:r>
                            </m:sup>
                          </m:sSup>
                        </m:e>
                      </m:d>
                      <m:r>
                        <a:rPr lang="en-GB" sz="6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d>
                        <m:dPr>
                          <m:ctrlPr>
                            <a:rPr lang="en-GB" sz="6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6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7</m:t>
                          </m:r>
                          <m:r>
                            <a:rPr lang="en-GB" sz="6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</m:t>
                          </m:r>
                          <m:sSup>
                            <m:sSupPr>
                              <m:ctrlPr>
                                <a:rPr lang="en-GB" sz="6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6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10</m:t>
                              </m:r>
                            </m:e>
                            <m:sup>
                              <m:r>
                                <a:rPr lang="en-GB" sz="6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GB" sz="6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4</m:t>
                              </m:r>
                            </m:sup>
                          </m:sSup>
                        </m:e>
                      </m:d>
                    </m:oMath>
                  </m:oMathPara>
                </a14:m>
                <a:endParaRPr lang="en-GB" sz="4000" dirty="0"/>
              </a:p>
              <a:p>
                <a:r>
                  <a:rPr lang="en-GB" sz="4400" dirty="0">
                    <a:solidFill>
                      <a:schemeClr val="bg1">
                        <a:lumMod val="65000"/>
                      </a:schemeClr>
                    </a:solidFill>
                  </a:rPr>
                  <a:t>Write your answer in standard form</a:t>
                </a:r>
              </a:p>
            </p:txBody>
          </p:sp>
        </mc:Choice>
        <mc:Fallback>
          <p:sp>
            <p:nvSpPr>
              <p:cNvPr id="2" name="Content Placeholder 1">
                <a:extLst>
                  <a:ext uri="{FF2B5EF4-FFF2-40B4-BE49-F238E27FC236}">
                    <a16:creationId xmlns:a16="http://schemas.microsoft.com/office/drawing/2014/main" id="{483FF0E0-D49C-57F7-D9E8-FD7EDB44ACB9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0"/>
              </p:nvPr>
            </p:nvSpPr>
            <p:spPr>
              <a:blipFill>
                <a:blip r:embed="rId3"/>
                <a:stretch>
                  <a:fillRect l="-2883" t="-356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" name="Rounded Rectangle 5">
                <a:hlinkClick r:id="" action="ppaction://noaction"/>
                <a:extLst>
                  <a:ext uri="{FF2B5EF4-FFF2-40B4-BE49-F238E27FC236}">
                    <a16:creationId xmlns:a16="http://schemas.microsoft.com/office/drawing/2014/main" id="{8ED9EE0C-99E4-3B94-DEA6-5BE4F1046866}"/>
                  </a:ext>
                </a:extLst>
              </p:cNvPr>
              <p:cNvSpPr/>
              <p:nvPr/>
            </p:nvSpPr>
            <p:spPr>
              <a:xfrm>
                <a:off x="2040878" y="5133784"/>
                <a:ext cx="5845216" cy="1562129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 w="57150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80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GB" sz="80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GB" sz="80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GB" sz="80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8</m:t>
                      </m:r>
                      <m:r>
                        <a:rPr lang="en-GB" sz="80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sSup>
                        <m:sSupPr>
                          <m:ctrlPr>
                            <a:rPr lang="en-GB" sz="8000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8000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10</m:t>
                          </m:r>
                        </m:e>
                        <m:sup>
                          <m:r>
                            <a:rPr lang="en-GB" sz="8000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sup>
                      </m:sSup>
                    </m:oMath>
                  </m:oMathPara>
                </a14:m>
                <a:endParaRPr dirty="0"/>
              </a:p>
            </p:txBody>
          </p:sp>
        </mc:Choice>
        <mc:Fallback>
          <p:sp>
            <p:nvSpPr>
              <p:cNvPr id="3" name="Rounded Rectangle 5">
                <a:hlinkClick r:id="" action="ppaction://noaction"/>
                <a:extLst>
                  <a:ext uri="{FF2B5EF4-FFF2-40B4-BE49-F238E27FC236}">
                    <a16:creationId xmlns:a16="http://schemas.microsoft.com/office/drawing/2014/main" id="{8ED9EE0C-99E4-3B94-DEA6-5BE4F104686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40878" y="5133784"/>
                <a:ext cx="5845216" cy="1562129"/>
              </a:xfrm>
              <a:prstGeom prst="roundRect">
                <a:avLst/>
              </a:prstGeom>
              <a:blipFill>
                <a:blip r:embed="rId4"/>
                <a:stretch>
                  <a:fillRect/>
                </a:stretch>
              </a:blipFill>
              <a:ln w="57150">
                <a:solidFill>
                  <a:schemeClr val="bg1">
                    <a:lumMod val="50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6988674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A84E9D-A55C-F9A0-E28A-90288DAAAE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2" name="Content Placeholder 1">
                <a:extLst>
                  <a:ext uri="{FF2B5EF4-FFF2-40B4-BE49-F238E27FC236}">
                    <a16:creationId xmlns:a16="http://schemas.microsoft.com/office/drawing/2014/main" id="{0AFEE1F4-43D4-EA32-C3E6-D59FF0330301}"/>
                  </a:ext>
                </a:extLst>
              </p:cNvPr>
              <p:cNvSpPr>
                <a:spLocks noGrp="1"/>
              </p:cNvSpPr>
              <p:nvPr>
                <p:ph sz="quarter" idx="10"/>
              </p:nvPr>
            </p:nvSpPr>
            <p:spPr/>
            <p:txBody>
              <a:bodyPr/>
              <a:lstStyle/>
              <a:p>
                <a:r>
                  <a:rPr lang="en-GB" sz="4800" dirty="0"/>
                  <a:t>Calculate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GB" sz="6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60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  <m:r>
                            <a:rPr lang="en-GB" sz="6000" b="0" i="1" smtClean="0">
                              <a:latin typeface="Cambria Math" panose="02040503050406030204" pitchFamily="18" charset="0"/>
                            </a:rPr>
                            <m:t>.</m:t>
                          </m:r>
                          <m:r>
                            <a:rPr lang="en-GB" sz="6000" b="0" i="1" smtClean="0">
                              <a:latin typeface="Cambria Math" panose="02040503050406030204" pitchFamily="18" charset="0"/>
                            </a:rPr>
                            <m:t>6</m:t>
                          </m:r>
                          <m:r>
                            <a:rPr lang="en-GB" sz="6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</m:t>
                          </m:r>
                          <m:sSup>
                            <m:sSupPr>
                              <m:ctrlPr>
                                <a:rPr lang="en-GB" sz="6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6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10</m:t>
                              </m:r>
                            </m:e>
                            <m:sup>
                              <m:r>
                                <a:rPr lang="en-GB" sz="6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4</m:t>
                              </m:r>
                            </m:sup>
                          </m:sSup>
                        </m:e>
                      </m:d>
                      <m:r>
                        <a:rPr lang="en-GB" sz="6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d>
                        <m:dPr>
                          <m:ctrlPr>
                            <a:rPr lang="en-GB" sz="6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6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1.6</m:t>
                          </m:r>
                          <m:r>
                            <a:rPr lang="en-GB" sz="6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</m:t>
                          </m:r>
                          <m:sSup>
                            <m:sSupPr>
                              <m:ctrlPr>
                                <a:rPr lang="en-GB" sz="6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6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10</m:t>
                              </m:r>
                            </m:e>
                            <m:sup>
                              <m:r>
                                <a:rPr lang="en-GB" sz="6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4</m:t>
                              </m:r>
                            </m:sup>
                          </m:sSup>
                        </m:e>
                      </m:d>
                    </m:oMath>
                  </m:oMathPara>
                </a14:m>
                <a:endParaRPr lang="en-GB" sz="4000" dirty="0"/>
              </a:p>
              <a:p>
                <a:r>
                  <a:rPr lang="en-GB" sz="4400" dirty="0">
                    <a:solidFill>
                      <a:schemeClr val="bg1">
                        <a:lumMod val="65000"/>
                      </a:schemeClr>
                    </a:solidFill>
                  </a:rPr>
                  <a:t>Write your answer in standard form</a:t>
                </a:r>
              </a:p>
            </p:txBody>
          </p:sp>
        </mc:Choice>
        <mc:Fallback>
          <p:sp>
            <p:nvSpPr>
              <p:cNvPr id="2" name="Content Placeholder 1">
                <a:extLst>
                  <a:ext uri="{FF2B5EF4-FFF2-40B4-BE49-F238E27FC236}">
                    <a16:creationId xmlns:a16="http://schemas.microsoft.com/office/drawing/2014/main" id="{0AFEE1F4-43D4-EA32-C3E6-D59FF0330301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0"/>
              </p:nvPr>
            </p:nvSpPr>
            <p:spPr>
              <a:blipFill>
                <a:blip r:embed="rId3"/>
                <a:stretch>
                  <a:fillRect l="-2883" t="-356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" name="Rounded Rectangle 5">
                <a:hlinkClick r:id="" action="ppaction://noaction"/>
                <a:extLst>
                  <a:ext uri="{FF2B5EF4-FFF2-40B4-BE49-F238E27FC236}">
                    <a16:creationId xmlns:a16="http://schemas.microsoft.com/office/drawing/2014/main" id="{414E95EB-2BFA-0165-916F-4147B95DC2CB}"/>
                  </a:ext>
                </a:extLst>
              </p:cNvPr>
              <p:cNvSpPr/>
              <p:nvPr/>
            </p:nvSpPr>
            <p:spPr>
              <a:xfrm>
                <a:off x="2040878" y="5133784"/>
                <a:ext cx="5845216" cy="1562129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 w="57150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80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GB" sz="80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GB" sz="80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56</m:t>
                      </m:r>
                      <m:r>
                        <a:rPr lang="en-GB" sz="80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sSup>
                        <m:sSupPr>
                          <m:ctrlPr>
                            <a:rPr lang="en-GB" sz="8000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8000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10</m:t>
                          </m:r>
                        </m:e>
                        <m:sup>
                          <m:r>
                            <a:rPr lang="en-GB" sz="8000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8</m:t>
                          </m:r>
                        </m:sup>
                      </m:sSup>
                    </m:oMath>
                  </m:oMathPara>
                </a14:m>
                <a:endParaRPr dirty="0"/>
              </a:p>
            </p:txBody>
          </p:sp>
        </mc:Choice>
        <mc:Fallback>
          <p:sp>
            <p:nvSpPr>
              <p:cNvPr id="3" name="Rounded Rectangle 5">
                <a:hlinkClick r:id="" action="ppaction://noaction"/>
                <a:extLst>
                  <a:ext uri="{FF2B5EF4-FFF2-40B4-BE49-F238E27FC236}">
                    <a16:creationId xmlns:a16="http://schemas.microsoft.com/office/drawing/2014/main" id="{414E95EB-2BFA-0165-916F-4147B95DC2C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40878" y="5133784"/>
                <a:ext cx="5845216" cy="1562129"/>
              </a:xfrm>
              <a:prstGeom prst="roundRect">
                <a:avLst/>
              </a:prstGeom>
              <a:blipFill>
                <a:blip r:embed="rId4"/>
                <a:stretch>
                  <a:fillRect/>
                </a:stretch>
              </a:blipFill>
              <a:ln w="57150">
                <a:solidFill>
                  <a:schemeClr val="bg1">
                    <a:lumMod val="50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6286258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6C7FC6-C97E-53F5-1905-BD34901F6D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2" name="Content Placeholder 1">
                <a:extLst>
                  <a:ext uri="{FF2B5EF4-FFF2-40B4-BE49-F238E27FC236}">
                    <a16:creationId xmlns:a16="http://schemas.microsoft.com/office/drawing/2014/main" id="{BADF263E-A8A0-B1BB-3E31-0E7EE1B096D1}"/>
                  </a:ext>
                </a:extLst>
              </p:cNvPr>
              <p:cNvSpPr>
                <a:spLocks noGrp="1"/>
              </p:cNvSpPr>
              <p:nvPr>
                <p:ph sz="quarter" idx="10"/>
              </p:nvPr>
            </p:nvSpPr>
            <p:spPr/>
            <p:txBody>
              <a:bodyPr/>
              <a:lstStyle/>
              <a:p>
                <a:r>
                  <a:rPr lang="en-GB" sz="4800" dirty="0"/>
                  <a:t>Calculate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6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GB" sz="60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sz="60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n-GB" sz="6000" b="0" i="1" smtClean="0">
                                  <a:latin typeface="Cambria Math" panose="02040503050406030204" pitchFamily="18" charset="0"/>
                                </a:rPr>
                                <m:t>.</m:t>
                              </m:r>
                              <m:r>
                                <a:rPr lang="en-GB" sz="6000" b="0" i="1" smtClean="0">
                                  <a:latin typeface="Cambria Math" panose="02040503050406030204" pitchFamily="18" charset="0"/>
                                </a:rPr>
                                <m:t>5</m:t>
                              </m:r>
                              <m:r>
                                <a:rPr lang="en-GB" sz="6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×</m:t>
                              </m:r>
                              <m:sSup>
                                <m:sSupPr>
                                  <m:ctrlPr>
                                    <a:rPr lang="en-GB" sz="60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GB" sz="60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10</m:t>
                                  </m:r>
                                </m:e>
                                <m:sup>
                                  <m:r>
                                    <a:rPr lang="en-GB" sz="60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7</m:t>
                                  </m:r>
                                </m:sup>
                              </m:sSup>
                            </m:e>
                          </m:d>
                        </m:e>
                        <m:sup>
                          <m:r>
                            <a:rPr lang="en-GB" sz="6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GB" sz="4000" dirty="0"/>
              </a:p>
              <a:p>
                <a:r>
                  <a:rPr lang="en-GB" sz="4400" dirty="0">
                    <a:solidFill>
                      <a:schemeClr val="bg1">
                        <a:lumMod val="65000"/>
                      </a:schemeClr>
                    </a:solidFill>
                  </a:rPr>
                  <a:t>Write your answer in standard form</a:t>
                </a:r>
              </a:p>
            </p:txBody>
          </p:sp>
        </mc:Choice>
        <mc:Fallback>
          <p:sp>
            <p:nvSpPr>
              <p:cNvPr id="2" name="Content Placeholder 1">
                <a:extLst>
                  <a:ext uri="{FF2B5EF4-FFF2-40B4-BE49-F238E27FC236}">
                    <a16:creationId xmlns:a16="http://schemas.microsoft.com/office/drawing/2014/main" id="{BADF263E-A8A0-B1BB-3E31-0E7EE1B096D1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0"/>
              </p:nvPr>
            </p:nvSpPr>
            <p:spPr>
              <a:blipFill>
                <a:blip r:embed="rId3"/>
                <a:stretch>
                  <a:fillRect l="-2883" t="-356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" name="Rounded Rectangle 5">
                <a:hlinkClick r:id="" action="ppaction://noaction"/>
                <a:extLst>
                  <a:ext uri="{FF2B5EF4-FFF2-40B4-BE49-F238E27FC236}">
                    <a16:creationId xmlns:a16="http://schemas.microsoft.com/office/drawing/2014/main" id="{A530BB73-4A6D-13CF-DA9F-092386B945A7}"/>
                  </a:ext>
                </a:extLst>
              </p:cNvPr>
              <p:cNvSpPr/>
              <p:nvPr/>
            </p:nvSpPr>
            <p:spPr>
              <a:xfrm>
                <a:off x="2040878" y="5133784"/>
                <a:ext cx="5845216" cy="1562129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 w="57150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80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6</m:t>
                      </m:r>
                      <m:r>
                        <a:rPr lang="en-GB" sz="80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GB" sz="80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GB" sz="80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5</m:t>
                      </m:r>
                      <m:r>
                        <a:rPr lang="en-GB" sz="80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sSup>
                        <m:sSupPr>
                          <m:ctrlPr>
                            <a:rPr lang="en-GB" sz="8000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8000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10</m:t>
                          </m:r>
                        </m:e>
                        <m:sup>
                          <m:r>
                            <a:rPr lang="en-GB" sz="8000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14</m:t>
                          </m:r>
                        </m:sup>
                      </m:sSup>
                    </m:oMath>
                  </m:oMathPara>
                </a14:m>
                <a:endParaRPr dirty="0"/>
              </a:p>
            </p:txBody>
          </p:sp>
        </mc:Choice>
        <mc:Fallback>
          <p:sp>
            <p:nvSpPr>
              <p:cNvPr id="3" name="Rounded Rectangle 5">
                <a:hlinkClick r:id="" action="ppaction://noaction"/>
                <a:extLst>
                  <a:ext uri="{FF2B5EF4-FFF2-40B4-BE49-F238E27FC236}">
                    <a16:creationId xmlns:a16="http://schemas.microsoft.com/office/drawing/2014/main" id="{A530BB73-4A6D-13CF-DA9F-092386B945A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40878" y="5133784"/>
                <a:ext cx="5845216" cy="1562129"/>
              </a:xfrm>
              <a:prstGeom prst="roundRect">
                <a:avLst/>
              </a:prstGeom>
              <a:blipFill>
                <a:blip r:embed="rId4"/>
                <a:stretch>
                  <a:fillRect/>
                </a:stretch>
              </a:blipFill>
              <a:ln w="57150">
                <a:solidFill>
                  <a:schemeClr val="bg1">
                    <a:lumMod val="50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0412786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E31614-427C-707A-2AF7-A54B791845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2" name="Content Placeholder 1">
                <a:extLst>
                  <a:ext uri="{FF2B5EF4-FFF2-40B4-BE49-F238E27FC236}">
                    <a16:creationId xmlns:a16="http://schemas.microsoft.com/office/drawing/2014/main" id="{E14CBE4C-2251-F242-3FEC-81DE27635677}"/>
                  </a:ext>
                </a:extLst>
              </p:cNvPr>
              <p:cNvSpPr>
                <a:spLocks noGrp="1"/>
              </p:cNvSpPr>
              <p:nvPr>
                <p:ph sz="quarter" idx="10"/>
              </p:nvPr>
            </p:nvSpPr>
            <p:spPr/>
            <p:txBody>
              <a:bodyPr/>
              <a:lstStyle/>
              <a:p>
                <a:r>
                  <a:rPr lang="en-GB" sz="4800" dirty="0"/>
                  <a:t>Calculate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6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GB" sz="60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sz="6000" b="0" i="1" smtClean="0">
                                  <a:latin typeface="Cambria Math" panose="02040503050406030204" pitchFamily="18" charset="0"/>
                                </a:rPr>
                                <m:t>7.1</m:t>
                              </m:r>
                              <m:r>
                                <a:rPr lang="en-GB" sz="6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×</m:t>
                              </m:r>
                              <m:sSup>
                                <m:sSupPr>
                                  <m:ctrlPr>
                                    <a:rPr lang="en-GB" sz="60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GB" sz="60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10</m:t>
                                  </m:r>
                                </m:e>
                                <m:sup>
                                  <m:r>
                                    <a:rPr lang="en-GB" sz="60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3</m:t>
                                  </m:r>
                                </m:sup>
                              </m:sSup>
                            </m:e>
                          </m:d>
                        </m:e>
                        <m:sup>
                          <m:r>
                            <a:rPr lang="en-GB" sz="6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GB" sz="4000" dirty="0"/>
              </a:p>
              <a:p>
                <a:r>
                  <a:rPr lang="en-GB" sz="4400" dirty="0">
                    <a:solidFill>
                      <a:schemeClr val="bg1">
                        <a:lumMod val="65000"/>
                      </a:schemeClr>
                    </a:solidFill>
                  </a:rPr>
                  <a:t>Write your answer in standard form</a:t>
                </a:r>
              </a:p>
            </p:txBody>
          </p:sp>
        </mc:Choice>
        <mc:Fallback>
          <p:sp>
            <p:nvSpPr>
              <p:cNvPr id="2" name="Content Placeholder 1">
                <a:extLst>
                  <a:ext uri="{FF2B5EF4-FFF2-40B4-BE49-F238E27FC236}">
                    <a16:creationId xmlns:a16="http://schemas.microsoft.com/office/drawing/2014/main" id="{E14CBE4C-2251-F242-3FEC-81DE27635677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0"/>
              </p:nvPr>
            </p:nvSpPr>
            <p:spPr>
              <a:blipFill>
                <a:blip r:embed="rId3"/>
                <a:stretch>
                  <a:fillRect l="-2883" t="-356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" name="Rounded Rectangle 5">
                <a:hlinkClick r:id="" action="ppaction://noaction"/>
                <a:extLst>
                  <a:ext uri="{FF2B5EF4-FFF2-40B4-BE49-F238E27FC236}">
                    <a16:creationId xmlns:a16="http://schemas.microsoft.com/office/drawing/2014/main" id="{35C4096F-8F55-19AB-3C0A-D53C4B7F1108}"/>
                  </a:ext>
                </a:extLst>
              </p:cNvPr>
              <p:cNvSpPr/>
              <p:nvPr/>
            </p:nvSpPr>
            <p:spPr>
              <a:xfrm>
                <a:off x="2040878" y="5133784"/>
                <a:ext cx="5845216" cy="1562129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 w="57150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80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5</m:t>
                      </m:r>
                      <m:r>
                        <a:rPr lang="en-GB" sz="80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GB" sz="80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041</m:t>
                      </m:r>
                      <m:r>
                        <a:rPr lang="en-GB" sz="80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sSup>
                        <m:sSupPr>
                          <m:ctrlPr>
                            <a:rPr lang="en-GB" sz="8000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8000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10</m:t>
                          </m:r>
                        </m:e>
                        <m:sup>
                          <m:r>
                            <a:rPr lang="en-GB" sz="8000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7</m:t>
                          </m:r>
                        </m:sup>
                      </m:sSup>
                    </m:oMath>
                  </m:oMathPara>
                </a14:m>
                <a:endParaRPr dirty="0"/>
              </a:p>
            </p:txBody>
          </p:sp>
        </mc:Choice>
        <mc:Fallback>
          <p:sp>
            <p:nvSpPr>
              <p:cNvPr id="3" name="Rounded Rectangle 5">
                <a:hlinkClick r:id="" action="ppaction://noaction"/>
                <a:extLst>
                  <a:ext uri="{FF2B5EF4-FFF2-40B4-BE49-F238E27FC236}">
                    <a16:creationId xmlns:a16="http://schemas.microsoft.com/office/drawing/2014/main" id="{35C4096F-8F55-19AB-3C0A-D53C4B7F110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40878" y="5133784"/>
                <a:ext cx="5845216" cy="1562129"/>
              </a:xfrm>
              <a:prstGeom prst="roundRect">
                <a:avLst/>
              </a:prstGeom>
              <a:blipFill>
                <a:blip r:embed="rId4"/>
                <a:stretch>
                  <a:fillRect/>
                </a:stretch>
              </a:blipFill>
              <a:ln w="57150">
                <a:solidFill>
                  <a:schemeClr val="bg1">
                    <a:lumMod val="50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6286735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" id="{D99C0925-07C5-49D5-8D8D-A13F46C1A23B}" vid="{69CAFDAA-1B26-431A-96C0-EBA370EF12F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00 Website Whiteboard Template</Template>
  <TotalTime>144</TotalTime>
  <Words>295</Words>
  <Application>Microsoft Office PowerPoint</Application>
  <PresentationFormat>Widescreen</PresentationFormat>
  <Paragraphs>94</Paragraphs>
  <Slides>21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5" baseType="lpstr">
      <vt:lpstr>Aptos</vt:lpstr>
      <vt:lpstr>Arial</vt:lpstr>
      <vt:lpstr>Cambria Math</vt:lpstr>
      <vt:lpstr>1_Office Theme</vt:lpstr>
      <vt:lpstr>Standard Form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Christopher Potter</dc:creator>
  <cp:lastModifiedBy>Christopher Potter</cp:lastModifiedBy>
  <cp:revision>4</cp:revision>
  <dcterms:created xsi:type="dcterms:W3CDTF">2026-05-17T08:45:11Z</dcterms:created>
  <dcterms:modified xsi:type="dcterms:W3CDTF">2026-06-15T13:19:18Z</dcterms:modified>
</cp:coreProperties>
</file>