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82" r:id="rId17"/>
    <p:sldId id="277" r:id="rId18"/>
    <p:sldId id="278" r:id="rId19"/>
    <p:sldId id="281" r:id="rId20"/>
    <p:sldId id="279" r:id="rId21"/>
    <p:sldId id="28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Potter" userId="24ad2ef8db5e8a45" providerId="LiveId" clId="{10AB9FE2-9012-46EF-B18A-C87D5526F6EE}"/>
    <pc:docChg chg="custSel addSld delSld modSld sldOrd">
      <pc:chgData name="Christopher Potter" userId="24ad2ef8db5e8a45" providerId="LiveId" clId="{10AB9FE2-9012-46EF-B18A-C87D5526F6EE}" dt="2026-09-15T12:57:54.485" v="2442" actId="20577"/>
      <pc:docMkLst>
        <pc:docMk/>
      </pc:docMkLst>
      <pc:sldChg chg="modSp mod">
        <pc:chgData name="Christopher Potter" userId="24ad2ef8db5e8a45" providerId="LiveId" clId="{10AB9FE2-9012-46EF-B18A-C87D5526F6EE}" dt="2026-09-15T12:29:06.536" v="110"/>
        <pc:sldMkLst>
          <pc:docMk/>
          <pc:sldMk cId="2091781012" sldId="263"/>
        </pc:sldMkLst>
        <pc:spChg chg="mod">
          <ac:chgData name="Christopher Potter" userId="24ad2ef8db5e8a45" providerId="LiveId" clId="{10AB9FE2-9012-46EF-B18A-C87D5526F6EE}" dt="2026-09-15T12:28:55.623" v="103" actId="6549"/>
          <ac:spMkLst>
            <pc:docMk/>
            <pc:sldMk cId="2091781012" sldId="263"/>
            <ac:spMk id="2" creationId="{3DA273C3-13E8-DCAA-6AAE-1E808195E57B}"/>
          </ac:spMkLst>
        </pc:spChg>
        <pc:spChg chg="mod">
          <ac:chgData name="Christopher Potter" userId="24ad2ef8db5e8a45" providerId="LiveId" clId="{10AB9FE2-9012-46EF-B18A-C87D5526F6EE}" dt="2026-09-15T12:29:06.536" v="110"/>
          <ac:spMkLst>
            <pc:docMk/>
            <pc:sldMk cId="2091781012" sldId="263"/>
            <ac:spMk id="3" creationId="{59C67E23-B462-870D-6D4B-7F8B0A059A0A}"/>
          </ac:spMkLst>
        </pc:spChg>
      </pc:sldChg>
      <pc:sldChg chg="modSp add mod">
        <pc:chgData name="Christopher Potter" userId="24ad2ef8db5e8a45" providerId="LiveId" clId="{10AB9FE2-9012-46EF-B18A-C87D5526F6EE}" dt="2026-09-15T12:29:44.300" v="178" actId="6549"/>
        <pc:sldMkLst>
          <pc:docMk/>
          <pc:sldMk cId="97679008" sldId="264"/>
        </pc:sldMkLst>
        <pc:spChg chg="mod">
          <ac:chgData name="Christopher Potter" userId="24ad2ef8db5e8a45" providerId="LiveId" clId="{10AB9FE2-9012-46EF-B18A-C87D5526F6EE}" dt="2026-09-15T12:29:39.199" v="176" actId="6549"/>
          <ac:spMkLst>
            <pc:docMk/>
            <pc:sldMk cId="97679008" sldId="264"/>
            <ac:spMk id="2" creationId="{69CBFBDE-DA8D-B67D-13C9-F783CB9F0021}"/>
          </ac:spMkLst>
        </pc:spChg>
        <pc:spChg chg="mod">
          <ac:chgData name="Christopher Potter" userId="24ad2ef8db5e8a45" providerId="LiveId" clId="{10AB9FE2-9012-46EF-B18A-C87D5526F6EE}" dt="2026-09-15T12:29:44.300" v="178" actId="6549"/>
          <ac:spMkLst>
            <pc:docMk/>
            <pc:sldMk cId="97679008" sldId="264"/>
            <ac:spMk id="3" creationId="{51DA3EA2-844A-34CD-EB75-222ADAFF6932}"/>
          </ac:spMkLst>
        </pc:spChg>
      </pc:sldChg>
      <pc:sldChg chg="del">
        <pc:chgData name="Christopher Potter" userId="24ad2ef8db5e8a45" providerId="LiveId" clId="{10AB9FE2-9012-46EF-B18A-C87D5526F6EE}" dt="2026-09-15T12:16:11.553" v="0" actId="47"/>
        <pc:sldMkLst>
          <pc:docMk/>
          <pc:sldMk cId="2900328488" sldId="264"/>
        </pc:sldMkLst>
      </pc:sldChg>
      <pc:sldChg chg="del">
        <pc:chgData name="Christopher Potter" userId="24ad2ef8db5e8a45" providerId="LiveId" clId="{10AB9FE2-9012-46EF-B18A-C87D5526F6EE}" dt="2026-09-15T12:16:11.553" v="0" actId="47"/>
        <pc:sldMkLst>
          <pc:docMk/>
          <pc:sldMk cId="539838319" sldId="265"/>
        </pc:sldMkLst>
      </pc:sldChg>
      <pc:sldChg chg="modSp add mod">
        <pc:chgData name="Christopher Potter" userId="24ad2ef8db5e8a45" providerId="LiveId" clId="{10AB9FE2-9012-46EF-B18A-C87D5526F6EE}" dt="2026-09-15T12:30:14.265" v="251" actId="6549"/>
        <pc:sldMkLst>
          <pc:docMk/>
          <pc:sldMk cId="1289764324" sldId="265"/>
        </pc:sldMkLst>
        <pc:spChg chg="mod">
          <ac:chgData name="Christopher Potter" userId="24ad2ef8db5e8a45" providerId="LiveId" clId="{10AB9FE2-9012-46EF-B18A-C87D5526F6EE}" dt="2026-09-15T12:30:09.949" v="247" actId="6549"/>
          <ac:spMkLst>
            <pc:docMk/>
            <pc:sldMk cId="1289764324" sldId="265"/>
            <ac:spMk id="2" creationId="{F3174504-48CE-1A1A-A1FB-3A3ED11988AE}"/>
          </ac:spMkLst>
        </pc:spChg>
        <pc:spChg chg="mod">
          <ac:chgData name="Christopher Potter" userId="24ad2ef8db5e8a45" providerId="LiveId" clId="{10AB9FE2-9012-46EF-B18A-C87D5526F6EE}" dt="2026-09-15T12:30:14.265" v="251" actId="6549"/>
          <ac:spMkLst>
            <pc:docMk/>
            <pc:sldMk cId="1289764324" sldId="265"/>
            <ac:spMk id="3" creationId="{DDC20683-5B43-F1B9-B2CC-146518CC0C9A}"/>
          </ac:spMkLst>
        </pc:spChg>
      </pc:sldChg>
      <pc:sldChg chg="del">
        <pc:chgData name="Christopher Potter" userId="24ad2ef8db5e8a45" providerId="LiveId" clId="{10AB9FE2-9012-46EF-B18A-C87D5526F6EE}" dt="2026-09-15T12:16:11.553" v="0" actId="47"/>
        <pc:sldMkLst>
          <pc:docMk/>
          <pc:sldMk cId="302734990" sldId="266"/>
        </pc:sldMkLst>
      </pc:sldChg>
      <pc:sldChg chg="modSp add mod">
        <pc:chgData name="Christopher Potter" userId="24ad2ef8db5e8a45" providerId="LiveId" clId="{10AB9FE2-9012-46EF-B18A-C87D5526F6EE}" dt="2026-09-15T12:33:49.759" v="391" actId="6549"/>
        <pc:sldMkLst>
          <pc:docMk/>
          <pc:sldMk cId="780521982" sldId="266"/>
        </pc:sldMkLst>
        <pc:spChg chg="mod">
          <ac:chgData name="Christopher Potter" userId="24ad2ef8db5e8a45" providerId="LiveId" clId="{10AB9FE2-9012-46EF-B18A-C87D5526F6EE}" dt="2026-09-15T12:33:33.533" v="383" actId="404"/>
          <ac:spMkLst>
            <pc:docMk/>
            <pc:sldMk cId="780521982" sldId="266"/>
            <ac:spMk id="2" creationId="{2A0451A0-8084-ED73-D841-4B3E2C2580C0}"/>
          </ac:spMkLst>
        </pc:spChg>
        <pc:spChg chg="mod">
          <ac:chgData name="Christopher Potter" userId="24ad2ef8db5e8a45" providerId="LiveId" clId="{10AB9FE2-9012-46EF-B18A-C87D5526F6EE}" dt="2026-09-15T12:33:49.759" v="391" actId="6549"/>
          <ac:spMkLst>
            <pc:docMk/>
            <pc:sldMk cId="780521982" sldId="266"/>
            <ac:spMk id="3" creationId="{D7F5C884-7029-2CC9-35FF-76B325AB2354}"/>
          </ac:spMkLst>
        </pc:spChg>
      </pc:sldChg>
      <pc:sldChg chg="del">
        <pc:chgData name="Christopher Potter" userId="24ad2ef8db5e8a45" providerId="LiveId" clId="{10AB9FE2-9012-46EF-B18A-C87D5526F6EE}" dt="2026-09-15T12:16:11.553" v="0" actId="47"/>
        <pc:sldMkLst>
          <pc:docMk/>
          <pc:sldMk cId="3059223731" sldId="267"/>
        </pc:sldMkLst>
      </pc:sldChg>
      <pc:sldChg chg="modSp add mod ord">
        <pc:chgData name="Christopher Potter" userId="24ad2ef8db5e8a45" providerId="LiveId" clId="{10AB9FE2-9012-46EF-B18A-C87D5526F6EE}" dt="2026-09-15T12:34:42.253" v="511"/>
        <pc:sldMkLst>
          <pc:docMk/>
          <pc:sldMk cId="3845357091" sldId="267"/>
        </pc:sldMkLst>
        <pc:spChg chg="mod">
          <ac:chgData name="Christopher Potter" userId="24ad2ef8db5e8a45" providerId="LiveId" clId="{10AB9FE2-9012-46EF-B18A-C87D5526F6EE}" dt="2026-09-15T12:34:28.052" v="500" actId="6549"/>
          <ac:spMkLst>
            <pc:docMk/>
            <pc:sldMk cId="3845357091" sldId="267"/>
            <ac:spMk id="2" creationId="{7150C6E2-5A80-42CE-641E-13442AAD1119}"/>
          </ac:spMkLst>
        </pc:spChg>
        <pc:spChg chg="mod">
          <ac:chgData name="Christopher Potter" userId="24ad2ef8db5e8a45" providerId="LiveId" clId="{10AB9FE2-9012-46EF-B18A-C87D5526F6EE}" dt="2026-09-15T12:34:42.253" v="511"/>
          <ac:spMkLst>
            <pc:docMk/>
            <pc:sldMk cId="3845357091" sldId="267"/>
            <ac:spMk id="3" creationId="{6094E0C7-B4CC-A11A-5AD6-3D0644A28C56}"/>
          </ac:spMkLst>
        </pc:spChg>
      </pc:sldChg>
      <pc:sldChg chg="del">
        <pc:chgData name="Christopher Potter" userId="24ad2ef8db5e8a45" providerId="LiveId" clId="{10AB9FE2-9012-46EF-B18A-C87D5526F6EE}" dt="2026-09-15T12:16:11.553" v="0" actId="47"/>
        <pc:sldMkLst>
          <pc:docMk/>
          <pc:sldMk cId="146667537" sldId="268"/>
        </pc:sldMkLst>
      </pc:sldChg>
      <pc:sldChg chg="modSp add mod">
        <pc:chgData name="Christopher Potter" userId="24ad2ef8db5e8a45" providerId="LiveId" clId="{10AB9FE2-9012-46EF-B18A-C87D5526F6EE}" dt="2026-09-15T12:36:14.137" v="673" actId="20577"/>
        <pc:sldMkLst>
          <pc:docMk/>
          <pc:sldMk cId="1558617316" sldId="268"/>
        </pc:sldMkLst>
        <pc:spChg chg="mod">
          <ac:chgData name="Christopher Potter" userId="24ad2ef8db5e8a45" providerId="LiveId" clId="{10AB9FE2-9012-46EF-B18A-C87D5526F6EE}" dt="2026-09-15T12:36:11.457" v="670" actId="20577"/>
          <ac:spMkLst>
            <pc:docMk/>
            <pc:sldMk cId="1558617316" sldId="268"/>
            <ac:spMk id="2" creationId="{362B4273-1FA1-DDA7-7333-F38B2A1C1D48}"/>
          </ac:spMkLst>
        </pc:spChg>
        <pc:spChg chg="mod">
          <ac:chgData name="Christopher Potter" userId="24ad2ef8db5e8a45" providerId="LiveId" clId="{10AB9FE2-9012-46EF-B18A-C87D5526F6EE}" dt="2026-09-15T12:36:14.137" v="673" actId="20577"/>
          <ac:spMkLst>
            <pc:docMk/>
            <pc:sldMk cId="1558617316" sldId="268"/>
            <ac:spMk id="3" creationId="{C59409D3-78EC-142F-0246-4B541327A9E0}"/>
          </ac:spMkLst>
        </pc:spChg>
      </pc:sldChg>
      <pc:sldChg chg="modSp add mod">
        <pc:chgData name="Christopher Potter" userId="24ad2ef8db5e8a45" providerId="LiveId" clId="{10AB9FE2-9012-46EF-B18A-C87D5526F6EE}" dt="2026-09-15T12:37:06.652" v="805" actId="20577"/>
        <pc:sldMkLst>
          <pc:docMk/>
          <pc:sldMk cId="87792435" sldId="269"/>
        </pc:sldMkLst>
        <pc:spChg chg="mod">
          <ac:chgData name="Christopher Potter" userId="24ad2ef8db5e8a45" providerId="LiveId" clId="{10AB9FE2-9012-46EF-B18A-C87D5526F6EE}" dt="2026-09-15T12:37:00.923" v="800" actId="404"/>
          <ac:spMkLst>
            <pc:docMk/>
            <pc:sldMk cId="87792435" sldId="269"/>
            <ac:spMk id="2" creationId="{BC15D5CA-A9A7-EBBE-9587-97607364C22D}"/>
          </ac:spMkLst>
        </pc:spChg>
        <pc:spChg chg="mod">
          <ac:chgData name="Christopher Potter" userId="24ad2ef8db5e8a45" providerId="LiveId" clId="{10AB9FE2-9012-46EF-B18A-C87D5526F6EE}" dt="2026-09-15T12:37:06.652" v="805" actId="20577"/>
          <ac:spMkLst>
            <pc:docMk/>
            <pc:sldMk cId="87792435" sldId="269"/>
            <ac:spMk id="3" creationId="{6CCA740A-2ACD-4879-DC66-6A44708261BC}"/>
          </ac:spMkLst>
        </pc:spChg>
      </pc:sldChg>
      <pc:sldChg chg="del">
        <pc:chgData name="Christopher Potter" userId="24ad2ef8db5e8a45" providerId="LiveId" clId="{10AB9FE2-9012-46EF-B18A-C87D5526F6EE}" dt="2026-09-15T12:16:11.553" v="0" actId="47"/>
        <pc:sldMkLst>
          <pc:docMk/>
          <pc:sldMk cId="130504757" sldId="269"/>
        </pc:sldMkLst>
      </pc:sldChg>
      <pc:sldChg chg="modSp add mod">
        <pc:chgData name="Christopher Potter" userId="24ad2ef8db5e8a45" providerId="LiveId" clId="{10AB9FE2-9012-46EF-B18A-C87D5526F6EE}" dt="2026-09-15T12:38:43.296" v="963" actId="6549"/>
        <pc:sldMkLst>
          <pc:docMk/>
          <pc:sldMk cId="852250283" sldId="270"/>
        </pc:sldMkLst>
        <pc:spChg chg="mod">
          <ac:chgData name="Christopher Potter" userId="24ad2ef8db5e8a45" providerId="LiveId" clId="{10AB9FE2-9012-46EF-B18A-C87D5526F6EE}" dt="2026-09-15T12:38:36.945" v="957" actId="20577"/>
          <ac:spMkLst>
            <pc:docMk/>
            <pc:sldMk cId="852250283" sldId="270"/>
            <ac:spMk id="2" creationId="{006B7CFD-6A30-698E-D631-9E1EEFBE689B}"/>
          </ac:spMkLst>
        </pc:spChg>
        <pc:spChg chg="mod">
          <ac:chgData name="Christopher Potter" userId="24ad2ef8db5e8a45" providerId="LiveId" clId="{10AB9FE2-9012-46EF-B18A-C87D5526F6EE}" dt="2026-09-15T12:38:43.296" v="963" actId="6549"/>
          <ac:spMkLst>
            <pc:docMk/>
            <pc:sldMk cId="852250283" sldId="270"/>
            <ac:spMk id="3" creationId="{E729B798-0B83-8E27-9A7C-658D784EB198}"/>
          </ac:spMkLst>
        </pc:spChg>
      </pc:sldChg>
      <pc:sldChg chg="del">
        <pc:chgData name="Christopher Potter" userId="24ad2ef8db5e8a45" providerId="LiveId" clId="{10AB9FE2-9012-46EF-B18A-C87D5526F6EE}" dt="2026-09-15T12:16:11.553" v="0" actId="47"/>
        <pc:sldMkLst>
          <pc:docMk/>
          <pc:sldMk cId="1549896298" sldId="270"/>
        </pc:sldMkLst>
      </pc:sldChg>
      <pc:sldChg chg="del">
        <pc:chgData name="Christopher Potter" userId="24ad2ef8db5e8a45" providerId="LiveId" clId="{10AB9FE2-9012-46EF-B18A-C87D5526F6EE}" dt="2026-09-15T12:16:11.553" v="0" actId="47"/>
        <pc:sldMkLst>
          <pc:docMk/>
          <pc:sldMk cId="357352478" sldId="271"/>
        </pc:sldMkLst>
      </pc:sldChg>
      <pc:sldChg chg="modSp add mod">
        <pc:chgData name="Christopher Potter" userId="24ad2ef8db5e8a45" providerId="LiveId" clId="{10AB9FE2-9012-46EF-B18A-C87D5526F6EE}" dt="2026-09-15T12:40:38.674" v="1136" actId="20577"/>
        <pc:sldMkLst>
          <pc:docMk/>
          <pc:sldMk cId="2641260336" sldId="271"/>
        </pc:sldMkLst>
        <pc:spChg chg="mod">
          <ac:chgData name="Christopher Potter" userId="24ad2ef8db5e8a45" providerId="LiveId" clId="{10AB9FE2-9012-46EF-B18A-C87D5526F6EE}" dt="2026-09-15T12:40:38.674" v="1136" actId="20577"/>
          <ac:spMkLst>
            <pc:docMk/>
            <pc:sldMk cId="2641260336" sldId="271"/>
            <ac:spMk id="2" creationId="{E38A3F0A-A01C-F297-8B18-34D62DBA7513}"/>
          </ac:spMkLst>
        </pc:spChg>
        <pc:spChg chg="mod">
          <ac:chgData name="Christopher Potter" userId="24ad2ef8db5e8a45" providerId="LiveId" clId="{10AB9FE2-9012-46EF-B18A-C87D5526F6EE}" dt="2026-09-15T12:40:32.495" v="1132" actId="6549"/>
          <ac:spMkLst>
            <pc:docMk/>
            <pc:sldMk cId="2641260336" sldId="271"/>
            <ac:spMk id="3" creationId="{224D9AD3-CD89-628B-2184-C77C93A80B71}"/>
          </ac:spMkLst>
        </pc:spChg>
      </pc:sldChg>
      <pc:sldChg chg="del">
        <pc:chgData name="Christopher Potter" userId="24ad2ef8db5e8a45" providerId="LiveId" clId="{10AB9FE2-9012-46EF-B18A-C87D5526F6EE}" dt="2026-09-15T12:16:11.553" v="0" actId="47"/>
        <pc:sldMkLst>
          <pc:docMk/>
          <pc:sldMk cId="608850149" sldId="272"/>
        </pc:sldMkLst>
      </pc:sldChg>
      <pc:sldChg chg="modSp add mod">
        <pc:chgData name="Christopher Potter" userId="24ad2ef8db5e8a45" providerId="LiveId" clId="{10AB9FE2-9012-46EF-B18A-C87D5526F6EE}" dt="2026-09-15T12:42:57.595" v="1236" actId="6549"/>
        <pc:sldMkLst>
          <pc:docMk/>
          <pc:sldMk cId="2139403296" sldId="272"/>
        </pc:sldMkLst>
        <pc:spChg chg="mod">
          <ac:chgData name="Christopher Potter" userId="24ad2ef8db5e8a45" providerId="LiveId" clId="{10AB9FE2-9012-46EF-B18A-C87D5526F6EE}" dt="2026-09-15T12:42:49.061" v="1229" actId="6549"/>
          <ac:spMkLst>
            <pc:docMk/>
            <pc:sldMk cId="2139403296" sldId="272"/>
            <ac:spMk id="2" creationId="{42A48BED-91B0-B477-C94D-007D4B0DBED1}"/>
          </ac:spMkLst>
        </pc:spChg>
        <pc:spChg chg="mod">
          <ac:chgData name="Christopher Potter" userId="24ad2ef8db5e8a45" providerId="LiveId" clId="{10AB9FE2-9012-46EF-B18A-C87D5526F6EE}" dt="2026-09-15T12:42:57.595" v="1236" actId="6549"/>
          <ac:spMkLst>
            <pc:docMk/>
            <pc:sldMk cId="2139403296" sldId="272"/>
            <ac:spMk id="3" creationId="{009D8E4F-193A-6A62-2236-551996EF8B4F}"/>
          </ac:spMkLst>
        </pc:spChg>
      </pc:sldChg>
      <pc:sldChg chg="modSp add mod">
        <pc:chgData name="Christopher Potter" userId="24ad2ef8db5e8a45" providerId="LiveId" clId="{10AB9FE2-9012-46EF-B18A-C87D5526F6EE}" dt="2026-09-15T12:48:11.520" v="1398" actId="20577"/>
        <pc:sldMkLst>
          <pc:docMk/>
          <pc:sldMk cId="1648331360" sldId="273"/>
        </pc:sldMkLst>
        <pc:spChg chg="mod">
          <ac:chgData name="Christopher Potter" userId="24ad2ef8db5e8a45" providerId="LiveId" clId="{10AB9FE2-9012-46EF-B18A-C87D5526F6EE}" dt="2026-09-15T12:48:11.520" v="1398" actId="20577"/>
          <ac:spMkLst>
            <pc:docMk/>
            <pc:sldMk cId="1648331360" sldId="273"/>
            <ac:spMk id="2" creationId="{18B9110C-4910-AAD9-9338-FE8B68BDA1E9}"/>
          </ac:spMkLst>
        </pc:spChg>
        <pc:spChg chg="mod">
          <ac:chgData name="Christopher Potter" userId="24ad2ef8db5e8a45" providerId="LiveId" clId="{10AB9FE2-9012-46EF-B18A-C87D5526F6EE}" dt="2026-09-15T12:48:06.932" v="1389" actId="6549"/>
          <ac:spMkLst>
            <pc:docMk/>
            <pc:sldMk cId="1648331360" sldId="273"/>
            <ac:spMk id="3" creationId="{72E80A5C-AACC-882A-9C7E-D0D82D176B93}"/>
          </ac:spMkLst>
        </pc:spChg>
      </pc:sldChg>
      <pc:sldChg chg="del">
        <pc:chgData name="Christopher Potter" userId="24ad2ef8db5e8a45" providerId="LiveId" clId="{10AB9FE2-9012-46EF-B18A-C87D5526F6EE}" dt="2026-09-15T12:16:11.553" v="0" actId="47"/>
        <pc:sldMkLst>
          <pc:docMk/>
          <pc:sldMk cId="3064987174" sldId="273"/>
        </pc:sldMkLst>
      </pc:sldChg>
      <pc:sldChg chg="del">
        <pc:chgData name="Christopher Potter" userId="24ad2ef8db5e8a45" providerId="LiveId" clId="{10AB9FE2-9012-46EF-B18A-C87D5526F6EE}" dt="2026-09-15T12:16:11.553" v="0" actId="47"/>
        <pc:sldMkLst>
          <pc:docMk/>
          <pc:sldMk cId="1943657985" sldId="274"/>
        </pc:sldMkLst>
      </pc:sldChg>
      <pc:sldChg chg="modSp add mod">
        <pc:chgData name="Christopher Potter" userId="24ad2ef8db5e8a45" providerId="LiveId" clId="{10AB9FE2-9012-46EF-B18A-C87D5526F6EE}" dt="2026-09-15T12:48:56.635" v="1527" actId="6549"/>
        <pc:sldMkLst>
          <pc:docMk/>
          <pc:sldMk cId="2674119851" sldId="274"/>
        </pc:sldMkLst>
        <pc:spChg chg="mod">
          <ac:chgData name="Christopher Potter" userId="24ad2ef8db5e8a45" providerId="LiveId" clId="{10AB9FE2-9012-46EF-B18A-C87D5526F6EE}" dt="2026-09-15T12:48:51.338" v="1523" actId="20577"/>
          <ac:spMkLst>
            <pc:docMk/>
            <pc:sldMk cId="2674119851" sldId="274"/>
            <ac:spMk id="2" creationId="{323E2E73-F6DF-176E-1FC5-FAE1D7C8615A}"/>
          </ac:spMkLst>
        </pc:spChg>
        <pc:spChg chg="mod">
          <ac:chgData name="Christopher Potter" userId="24ad2ef8db5e8a45" providerId="LiveId" clId="{10AB9FE2-9012-46EF-B18A-C87D5526F6EE}" dt="2026-09-15T12:48:56.635" v="1527" actId="6549"/>
          <ac:spMkLst>
            <pc:docMk/>
            <pc:sldMk cId="2674119851" sldId="274"/>
            <ac:spMk id="3" creationId="{641BA30C-6627-7315-6911-F8288A38D70E}"/>
          </ac:spMkLst>
        </pc:spChg>
      </pc:sldChg>
      <pc:sldChg chg="del">
        <pc:chgData name="Christopher Potter" userId="24ad2ef8db5e8a45" providerId="LiveId" clId="{10AB9FE2-9012-46EF-B18A-C87D5526F6EE}" dt="2026-09-15T12:16:11.553" v="0" actId="47"/>
        <pc:sldMkLst>
          <pc:docMk/>
          <pc:sldMk cId="1804252112" sldId="275"/>
        </pc:sldMkLst>
      </pc:sldChg>
      <pc:sldChg chg="modSp add mod">
        <pc:chgData name="Christopher Potter" userId="24ad2ef8db5e8a45" providerId="LiveId" clId="{10AB9FE2-9012-46EF-B18A-C87D5526F6EE}" dt="2026-09-15T12:49:56.949" v="1627" actId="20577"/>
        <pc:sldMkLst>
          <pc:docMk/>
          <pc:sldMk cId="2477565376" sldId="275"/>
        </pc:sldMkLst>
        <pc:spChg chg="mod">
          <ac:chgData name="Christopher Potter" userId="24ad2ef8db5e8a45" providerId="LiveId" clId="{10AB9FE2-9012-46EF-B18A-C87D5526F6EE}" dt="2026-09-15T12:49:50.845" v="1624" actId="404"/>
          <ac:spMkLst>
            <pc:docMk/>
            <pc:sldMk cId="2477565376" sldId="275"/>
            <ac:spMk id="2" creationId="{915780E0-2E02-5A72-2B1E-3E9A70C0E35E}"/>
          </ac:spMkLst>
        </pc:spChg>
        <pc:spChg chg="mod">
          <ac:chgData name="Christopher Potter" userId="24ad2ef8db5e8a45" providerId="LiveId" clId="{10AB9FE2-9012-46EF-B18A-C87D5526F6EE}" dt="2026-09-15T12:49:56.949" v="1627" actId="20577"/>
          <ac:spMkLst>
            <pc:docMk/>
            <pc:sldMk cId="2477565376" sldId="275"/>
            <ac:spMk id="3" creationId="{D5691D30-F59B-2424-DD80-F04C787C5442}"/>
          </ac:spMkLst>
        </pc:spChg>
      </pc:sldChg>
      <pc:sldChg chg="modSp add mod">
        <pc:chgData name="Christopher Potter" userId="24ad2ef8db5e8a45" providerId="LiveId" clId="{10AB9FE2-9012-46EF-B18A-C87D5526F6EE}" dt="2026-09-15T12:51:00.458" v="1781"/>
        <pc:sldMkLst>
          <pc:docMk/>
          <pc:sldMk cId="6006138" sldId="276"/>
        </pc:sldMkLst>
        <pc:spChg chg="mod">
          <ac:chgData name="Christopher Potter" userId="24ad2ef8db5e8a45" providerId="LiveId" clId="{10AB9FE2-9012-46EF-B18A-C87D5526F6EE}" dt="2026-09-15T12:50:51.878" v="1774" actId="20577"/>
          <ac:spMkLst>
            <pc:docMk/>
            <pc:sldMk cId="6006138" sldId="276"/>
            <ac:spMk id="2" creationId="{089BF2E2-5FBA-7674-D86A-62090F321C7A}"/>
          </ac:spMkLst>
        </pc:spChg>
        <pc:spChg chg="mod">
          <ac:chgData name="Christopher Potter" userId="24ad2ef8db5e8a45" providerId="LiveId" clId="{10AB9FE2-9012-46EF-B18A-C87D5526F6EE}" dt="2026-09-15T12:51:00.458" v="1781"/>
          <ac:spMkLst>
            <pc:docMk/>
            <pc:sldMk cId="6006138" sldId="276"/>
            <ac:spMk id="3" creationId="{A3203533-E36C-C259-DFDC-E10B25433C28}"/>
          </ac:spMkLst>
        </pc:spChg>
      </pc:sldChg>
      <pc:sldChg chg="del">
        <pc:chgData name="Christopher Potter" userId="24ad2ef8db5e8a45" providerId="LiveId" clId="{10AB9FE2-9012-46EF-B18A-C87D5526F6EE}" dt="2026-09-15T12:16:11.553" v="0" actId="47"/>
        <pc:sldMkLst>
          <pc:docMk/>
          <pc:sldMk cId="2861635893" sldId="276"/>
        </pc:sldMkLst>
      </pc:sldChg>
      <pc:sldChg chg="modSp add mod">
        <pc:chgData name="Christopher Potter" userId="24ad2ef8db5e8a45" providerId="LiveId" clId="{10AB9FE2-9012-46EF-B18A-C87D5526F6EE}" dt="2026-09-15T12:51:58.502" v="1898" actId="6549"/>
        <pc:sldMkLst>
          <pc:docMk/>
          <pc:sldMk cId="921128972" sldId="277"/>
        </pc:sldMkLst>
        <pc:spChg chg="mod">
          <ac:chgData name="Christopher Potter" userId="24ad2ef8db5e8a45" providerId="LiveId" clId="{10AB9FE2-9012-46EF-B18A-C87D5526F6EE}" dt="2026-09-15T12:51:55.319" v="1896" actId="20577"/>
          <ac:spMkLst>
            <pc:docMk/>
            <pc:sldMk cId="921128972" sldId="277"/>
            <ac:spMk id="2" creationId="{2EEACBD9-9C3A-0E36-5458-C1E378987392}"/>
          </ac:spMkLst>
        </pc:spChg>
        <pc:spChg chg="mod">
          <ac:chgData name="Christopher Potter" userId="24ad2ef8db5e8a45" providerId="LiveId" clId="{10AB9FE2-9012-46EF-B18A-C87D5526F6EE}" dt="2026-09-15T12:51:58.502" v="1898" actId="6549"/>
          <ac:spMkLst>
            <pc:docMk/>
            <pc:sldMk cId="921128972" sldId="277"/>
            <ac:spMk id="3" creationId="{152897F8-33BE-3D8F-223F-02EA5FDF06B3}"/>
          </ac:spMkLst>
        </pc:spChg>
      </pc:sldChg>
      <pc:sldChg chg="del">
        <pc:chgData name="Christopher Potter" userId="24ad2ef8db5e8a45" providerId="LiveId" clId="{10AB9FE2-9012-46EF-B18A-C87D5526F6EE}" dt="2026-09-15T12:16:11.553" v="0" actId="47"/>
        <pc:sldMkLst>
          <pc:docMk/>
          <pc:sldMk cId="1182750836" sldId="277"/>
        </pc:sldMkLst>
      </pc:sldChg>
      <pc:sldChg chg="modSp add mod">
        <pc:chgData name="Christopher Potter" userId="24ad2ef8db5e8a45" providerId="LiveId" clId="{10AB9FE2-9012-46EF-B18A-C87D5526F6EE}" dt="2026-09-15T12:52:50.606" v="2010" actId="6549"/>
        <pc:sldMkLst>
          <pc:docMk/>
          <pc:sldMk cId="784243366" sldId="278"/>
        </pc:sldMkLst>
        <pc:spChg chg="mod">
          <ac:chgData name="Christopher Potter" userId="24ad2ef8db5e8a45" providerId="LiveId" clId="{10AB9FE2-9012-46EF-B18A-C87D5526F6EE}" dt="2026-09-15T12:52:25.314" v="1996" actId="20577"/>
          <ac:spMkLst>
            <pc:docMk/>
            <pc:sldMk cId="784243366" sldId="278"/>
            <ac:spMk id="2" creationId="{1B7E38BB-FCA8-60F9-6855-99AC4D5B3096}"/>
          </ac:spMkLst>
        </pc:spChg>
        <pc:spChg chg="mod">
          <ac:chgData name="Christopher Potter" userId="24ad2ef8db5e8a45" providerId="LiveId" clId="{10AB9FE2-9012-46EF-B18A-C87D5526F6EE}" dt="2026-09-15T12:52:50.606" v="2010" actId="6549"/>
          <ac:spMkLst>
            <pc:docMk/>
            <pc:sldMk cId="784243366" sldId="278"/>
            <ac:spMk id="3" creationId="{873C1113-9A04-07FF-F7D0-563B4247C49D}"/>
          </ac:spMkLst>
        </pc:spChg>
      </pc:sldChg>
      <pc:sldChg chg="del">
        <pc:chgData name="Christopher Potter" userId="24ad2ef8db5e8a45" providerId="LiveId" clId="{10AB9FE2-9012-46EF-B18A-C87D5526F6EE}" dt="2026-09-15T12:16:11.553" v="0" actId="47"/>
        <pc:sldMkLst>
          <pc:docMk/>
          <pc:sldMk cId="1832268800" sldId="278"/>
        </pc:sldMkLst>
      </pc:sldChg>
      <pc:sldChg chg="modSp add mod">
        <pc:chgData name="Christopher Potter" userId="24ad2ef8db5e8a45" providerId="LiveId" clId="{10AB9FE2-9012-46EF-B18A-C87D5526F6EE}" dt="2026-09-15T12:56:15.813" v="2218"/>
        <pc:sldMkLst>
          <pc:docMk/>
          <pc:sldMk cId="276735011" sldId="279"/>
        </pc:sldMkLst>
        <pc:spChg chg="mod">
          <ac:chgData name="Christopher Potter" userId="24ad2ef8db5e8a45" providerId="LiveId" clId="{10AB9FE2-9012-46EF-B18A-C87D5526F6EE}" dt="2026-09-15T12:56:15.813" v="2218"/>
          <ac:spMkLst>
            <pc:docMk/>
            <pc:sldMk cId="276735011" sldId="279"/>
            <ac:spMk id="2" creationId="{19A8D4D2-868C-A01D-3CCB-42FC2E1F3A76}"/>
          </ac:spMkLst>
        </pc:spChg>
        <pc:spChg chg="mod">
          <ac:chgData name="Christopher Potter" userId="24ad2ef8db5e8a45" providerId="LiveId" clId="{10AB9FE2-9012-46EF-B18A-C87D5526F6EE}" dt="2026-09-15T12:54:44.198" v="2175" actId="6549"/>
          <ac:spMkLst>
            <pc:docMk/>
            <pc:sldMk cId="276735011" sldId="279"/>
            <ac:spMk id="3" creationId="{123DD2F9-8DAB-3E22-AED8-8FF0367F7EBB}"/>
          </ac:spMkLst>
        </pc:spChg>
      </pc:sldChg>
      <pc:sldChg chg="del">
        <pc:chgData name="Christopher Potter" userId="24ad2ef8db5e8a45" providerId="LiveId" clId="{10AB9FE2-9012-46EF-B18A-C87D5526F6EE}" dt="2026-09-15T12:16:11.553" v="0" actId="47"/>
        <pc:sldMkLst>
          <pc:docMk/>
          <pc:sldMk cId="757858132" sldId="279"/>
        </pc:sldMkLst>
      </pc:sldChg>
      <pc:sldChg chg="modSp add mod">
        <pc:chgData name="Christopher Potter" userId="24ad2ef8db5e8a45" providerId="LiveId" clId="{10AB9FE2-9012-46EF-B18A-C87D5526F6EE}" dt="2026-09-15T12:56:10.604" v="2217" actId="20577"/>
        <pc:sldMkLst>
          <pc:docMk/>
          <pc:sldMk cId="108074102" sldId="280"/>
        </pc:sldMkLst>
        <pc:spChg chg="mod">
          <ac:chgData name="Christopher Potter" userId="24ad2ef8db5e8a45" providerId="LiveId" clId="{10AB9FE2-9012-46EF-B18A-C87D5526F6EE}" dt="2026-09-15T12:56:10.604" v="2217" actId="20577"/>
          <ac:spMkLst>
            <pc:docMk/>
            <pc:sldMk cId="108074102" sldId="280"/>
            <ac:spMk id="2" creationId="{247C621C-8D5D-16C3-8F34-98207AC31393}"/>
          </ac:spMkLst>
        </pc:spChg>
        <pc:spChg chg="mod">
          <ac:chgData name="Christopher Potter" userId="24ad2ef8db5e8a45" providerId="LiveId" clId="{10AB9FE2-9012-46EF-B18A-C87D5526F6EE}" dt="2026-09-15T12:54:58.816" v="2205" actId="20577"/>
          <ac:spMkLst>
            <pc:docMk/>
            <pc:sldMk cId="108074102" sldId="280"/>
            <ac:spMk id="3" creationId="{7B083F63-5EB6-C502-27C8-B4578C763EB7}"/>
          </ac:spMkLst>
        </pc:spChg>
      </pc:sldChg>
      <pc:sldChg chg="del">
        <pc:chgData name="Christopher Potter" userId="24ad2ef8db5e8a45" providerId="LiveId" clId="{10AB9FE2-9012-46EF-B18A-C87D5526F6EE}" dt="2026-09-15T12:16:11.553" v="0" actId="47"/>
        <pc:sldMkLst>
          <pc:docMk/>
          <pc:sldMk cId="3476985162" sldId="280"/>
        </pc:sldMkLst>
      </pc:sldChg>
      <pc:sldChg chg="modSp add mod">
        <pc:chgData name="Christopher Potter" userId="24ad2ef8db5e8a45" providerId="LiveId" clId="{10AB9FE2-9012-46EF-B18A-C87D5526F6EE}" dt="2026-09-15T12:57:10.204" v="2318" actId="20577"/>
        <pc:sldMkLst>
          <pc:docMk/>
          <pc:sldMk cId="1936053018" sldId="281"/>
        </pc:sldMkLst>
        <pc:spChg chg="mod">
          <ac:chgData name="Christopher Potter" userId="24ad2ef8db5e8a45" providerId="LiveId" clId="{10AB9FE2-9012-46EF-B18A-C87D5526F6EE}" dt="2026-09-15T12:57:04.515" v="2313" actId="20577"/>
          <ac:spMkLst>
            <pc:docMk/>
            <pc:sldMk cId="1936053018" sldId="281"/>
            <ac:spMk id="2" creationId="{E9104D15-B815-EEAB-3C03-71756D3B013B}"/>
          </ac:spMkLst>
        </pc:spChg>
        <pc:spChg chg="mod">
          <ac:chgData name="Christopher Potter" userId="24ad2ef8db5e8a45" providerId="LiveId" clId="{10AB9FE2-9012-46EF-B18A-C87D5526F6EE}" dt="2026-09-15T12:57:10.204" v="2318" actId="20577"/>
          <ac:spMkLst>
            <pc:docMk/>
            <pc:sldMk cId="1936053018" sldId="281"/>
            <ac:spMk id="3" creationId="{ABE8CB68-83E7-8AB0-0F22-48A3FE25BAB2}"/>
          </ac:spMkLst>
        </pc:spChg>
      </pc:sldChg>
      <pc:sldChg chg="del">
        <pc:chgData name="Christopher Potter" userId="24ad2ef8db5e8a45" providerId="LiveId" clId="{10AB9FE2-9012-46EF-B18A-C87D5526F6EE}" dt="2026-09-15T12:16:11.553" v="0" actId="47"/>
        <pc:sldMkLst>
          <pc:docMk/>
          <pc:sldMk cId="2188774927" sldId="281"/>
        </pc:sldMkLst>
      </pc:sldChg>
      <pc:sldChg chg="modSp add mod">
        <pc:chgData name="Christopher Potter" userId="24ad2ef8db5e8a45" providerId="LiveId" clId="{10AB9FE2-9012-46EF-B18A-C87D5526F6EE}" dt="2026-09-15T12:57:54.485" v="2442" actId="20577"/>
        <pc:sldMkLst>
          <pc:docMk/>
          <pc:sldMk cId="157265964" sldId="282"/>
        </pc:sldMkLst>
        <pc:spChg chg="mod">
          <ac:chgData name="Christopher Potter" userId="24ad2ef8db5e8a45" providerId="LiveId" clId="{10AB9FE2-9012-46EF-B18A-C87D5526F6EE}" dt="2026-09-15T12:57:50.815" v="2437" actId="20577"/>
          <ac:spMkLst>
            <pc:docMk/>
            <pc:sldMk cId="157265964" sldId="282"/>
            <ac:spMk id="2" creationId="{79ED78C8-4D39-F563-336A-40C3B2C7D965}"/>
          </ac:spMkLst>
        </pc:spChg>
        <pc:spChg chg="mod">
          <ac:chgData name="Christopher Potter" userId="24ad2ef8db5e8a45" providerId="LiveId" clId="{10AB9FE2-9012-46EF-B18A-C87D5526F6EE}" dt="2026-09-15T12:57:54.485" v="2442" actId="20577"/>
          <ac:spMkLst>
            <pc:docMk/>
            <pc:sldMk cId="157265964" sldId="282"/>
            <ac:spMk id="3" creationId="{F051C27E-504D-4D8E-76C2-C8EC398397B9}"/>
          </ac:spMkLst>
        </pc:spChg>
      </pc:sldChg>
      <pc:sldChg chg="del">
        <pc:chgData name="Christopher Potter" userId="24ad2ef8db5e8a45" providerId="LiveId" clId="{10AB9FE2-9012-46EF-B18A-C87D5526F6EE}" dt="2026-09-15T12:16:11.553" v="0" actId="47"/>
        <pc:sldMkLst>
          <pc:docMk/>
          <pc:sldMk cId="2126020731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BC10F-1B43-465D-B6CD-24CF866728E0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E0754-FD39-49B7-AA14-74A52D78F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41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280E-2BDC-74F7-7B58-6E71391704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C140207-8B11-A892-77BE-9F534504D5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 dirty="0"/>
              <a:t>14 May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4170D2-D74E-D83B-CBFB-93E474368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10131731" y="5687220"/>
            <a:ext cx="2060269" cy="97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3263C4-548B-467E-8646-9B49B60555EC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89795366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board">
    <p:bg>
      <p:bgPr>
        <a:solidFill>
          <a:srgbClr val="B4C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7;p15">
            <a:extLst>
              <a:ext uri="{FF2B5EF4-FFF2-40B4-BE49-F238E27FC236}">
                <a16:creationId xmlns:a16="http://schemas.microsoft.com/office/drawing/2014/main" id="{216A9CF2-A779-45A9-8C8E-8C0F9FB4290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7080" t="5525" b="4925"/>
          <a:stretch/>
        </p:blipFill>
        <p:spPr>
          <a:xfrm rot="-602986">
            <a:off x="10658419" y="210644"/>
            <a:ext cx="1248421" cy="70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2;p13">
            <a:extLst>
              <a:ext uri="{FF2B5EF4-FFF2-40B4-BE49-F238E27FC236}">
                <a16:creationId xmlns:a16="http://schemas.microsoft.com/office/drawing/2014/main" id="{1491A7B0-ED52-4045-8D46-2525A57955E3}"/>
              </a:ext>
            </a:extLst>
          </p:cNvPr>
          <p:cNvSpPr/>
          <p:nvPr userDrawn="1"/>
        </p:nvSpPr>
        <p:spPr>
          <a:xfrm>
            <a:off x="390619" y="301840"/>
            <a:ext cx="9516863" cy="5805997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8945400"/>
                      <a:gd name="connsiteY0" fmla="*/ 0 h 5859262"/>
                      <a:gd name="connsiteX1" fmla="*/ 688108 w 8945400"/>
                      <a:gd name="connsiteY1" fmla="*/ 0 h 5859262"/>
                      <a:gd name="connsiteX2" fmla="*/ 1555123 w 8945400"/>
                      <a:gd name="connsiteY2" fmla="*/ 0 h 5859262"/>
                      <a:gd name="connsiteX3" fmla="*/ 2064323 w 8945400"/>
                      <a:gd name="connsiteY3" fmla="*/ 0 h 5859262"/>
                      <a:gd name="connsiteX4" fmla="*/ 2662977 w 8945400"/>
                      <a:gd name="connsiteY4" fmla="*/ 0 h 5859262"/>
                      <a:gd name="connsiteX5" fmla="*/ 3351084 w 8945400"/>
                      <a:gd name="connsiteY5" fmla="*/ 0 h 5859262"/>
                      <a:gd name="connsiteX6" fmla="*/ 4128646 w 8945400"/>
                      <a:gd name="connsiteY6" fmla="*/ 0 h 5859262"/>
                      <a:gd name="connsiteX7" fmla="*/ 4906208 w 8945400"/>
                      <a:gd name="connsiteY7" fmla="*/ 0 h 5859262"/>
                      <a:gd name="connsiteX8" fmla="*/ 5325954 w 8945400"/>
                      <a:gd name="connsiteY8" fmla="*/ 0 h 5859262"/>
                      <a:gd name="connsiteX9" fmla="*/ 5924607 w 8945400"/>
                      <a:gd name="connsiteY9" fmla="*/ 0 h 5859262"/>
                      <a:gd name="connsiteX10" fmla="*/ 6702169 w 8945400"/>
                      <a:gd name="connsiteY10" fmla="*/ 0 h 5859262"/>
                      <a:gd name="connsiteX11" fmla="*/ 7569185 w 8945400"/>
                      <a:gd name="connsiteY11" fmla="*/ 0 h 5859262"/>
                      <a:gd name="connsiteX12" fmla="*/ 8945400 w 8945400"/>
                      <a:gd name="connsiteY12" fmla="*/ 0 h 5859262"/>
                      <a:gd name="connsiteX13" fmla="*/ 8945400 w 8945400"/>
                      <a:gd name="connsiteY13" fmla="*/ 533844 h 5859262"/>
                      <a:gd name="connsiteX14" fmla="*/ 8945400 w 8945400"/>
                      <a:gd name="connsiteY14" fmla="*/ 1009095 h 5859262"/>
                      <a:gd name="connsiteX15" fmla="*/ 8945400 w 8945400"/>
                      <a:gd name="connsiteY15" fmla="*/ 1660124 h 5859262"/>
                      <a:gd name="connsiteX16" fmla="*/ 8945400 w 8945400"/>
                      <a:gd name="connsiteY16" fmla="*/ 2311153 h 5859262"/>
                      <a:gd name="connsiteX17" fmla="*/ 8945400 w 8945400"/>
                      <a:gd name="connsiteY17" fmla="*/ 3020775 h 5859262"/>
                      <a:gd name="connsiteX18" fmla="*/ 8945400 w 8945400"/>
                      <a:gd name="connsiteY18" fmla="*/ 3496026 h 5859262"/>
                      <a:gd name="connsiteX19" fmla="*/ 8945400 w 8945400"/>
                      <a:gd name="connsiteY19" fmla="*/ 4205648 h 5859262"/>
                      <a:gd name="connsiteX20" fmla="*/ 8945400 w 8945400"/>
                      <a:gd name="connsiteY20" fmla="*/ 4798085 h 5859262"/>
                      <a:gd name="connsiteX21" fmla="*/ 8945400 w 8945400"/>
                      <a:gd name="connsiteY21" fmla="*/ 5273336 h 5859262"/>
                      <a:gd name="connsiteX22" fmla="*/ 8945400 w 8945400"/>
                      <a:gd name="connsiteY22" fmla="*/ 5859262 h 5859262"/>
                      <a:gd name="connsiteX23" fmla="*/ 8525654 w 8945400"/>
                      <a:gd name="connsiteY23" fmla="*/ 5859262 h 5859262"/>
                      <a:gd name="connsiteX24" fmla="*/ 8105909 w 8945400"/>
                      <a:gd name="connsiteY24" fmla="*/ 5859262 h 5859262"/>
                      <a:gd name="connsiteX25" fmla="*/ 7686163 w 8945400"/>
                      <a:gd name="connsiteY25" fmla="*/ 5859262 h 5859262"/>
                      <a:gd name="connsiteX26" fmla="*/ 6819147 w 8945400"/>
                      <a:gd name="connsiteY26" fmla="*/ 5859262 h 5859262"/>
                      <a:gd name="connsiteX27" fmla="*/ 6309948 w 8945400"/>
                      <a:gd name="connsiteY27" fmla="*/ 5859262 h 5859262"/>
                      <a:gd name="connsiteX28" fmla="*/ 5800748 w 8945400"/>
                      <a:gd name="connsiteY28" fmla="*/ 5859262 h 5859262"/>
                      <a:gd name="connsiteX29" fmla="*/ 5112640 w 8945400"/>
                      <a:gd name="connsiteY29" fmla="*/ 5859262 h 5859262"/>
                      <a:gd name="connsiteX30" fmla="*/ 4603440 w 8945400"/>
                      <a:gd name="connsiteY30" fmla="*/ 5859262 h 5859262"/>
                      <a:gd name="connsiteX31" fmla="*/ 4094241 w 8945400"/>
                      <a:gd name="connsiteY31" fmla="*/ 5859262 h 5859262"/>
                      <a:gd name="connsiteX32" fmla="*/ 3227225 w 8945400"/>
                      <a:gd name="connsiteY32" fmla="*/ 5859262 h 5859262"/>
                      <a:gd name="connsiteX33" fmla="*/ 2539117 w 8945400"/>
                      <a:gd name="connsiteY33" fmla="*/ 5859262 h 5859262"/>
                      <a:gd name="connsiteX34" fmla="*/ 2119372 w 8945400"/>
                      <a:gd name="connsiteY34" fmla="*/ 5859262 h 5859262"/>
                      <a:gd name="connsiteX35" fmla="*/ 1610172 w 8945400"/>
                      <a:gd name="connsiteY35" fmla="*/ 5859262 h 5859262"/>
                      <a:gd name="connsiteX36" fmla="*/ 832610 w 8945400"/>
                      <a:gd name="connsiteY36" fmla="*/ 5859262 h 5859262"/>
                      <a:gd name="connsiteX37" fmla="*/ 0 w 8945400"/>
                      <a:gd name="connsiteY37" fmla="*/ 5859262 h 5859262"/>
                      <a:gd name="connsiteX38" fmla="*/ 0 w 8945400"/>
                      <a:gd name="connsiteY38" fmla="*/ 5149640 h 5859262"/>
                      <a:gd name="connsiteX39" fmla="*/ 0 w 8945400"/>
                      <a:gd name="connsiteY39" fmla="*/ 4498611 h 5859262"/>
                      <a:gd name="connsiteX40" fmla="*/ 0 w 8945400"/>
                      <a:gd name="connsiteY40" fmla="*/ 3730397 h 5859262"/>
                      <a:gd name="connsiteX41" fmla="*/ 0 w 8945400"/>
                      <a:gd name="connsiteY41" fmla="*/ 3020775 h 5859262"/>
                      <a:gd name="connsiteX42" fmla="*/ 0 w 8945400"/>
                      <a:gd name="connsiteY42" fmla="*/ 2369746 h 5859262"/>
                      <a:gd name="connsiteX43" fmla="*/ 0 w 8945400"/>
                      <a:gd name="connsiteY43" fmla="*/ 1718717 h 5859262"/>
                      <a:gd name="connsiteX44" fmla="*/ 0 w 8945400"/>
                      <a:gd name="connsiteY44" fmla="*/ 1067688 h 5859262"/>
                      <a:gd name="connsiteX45" fmla="*/ 0 w 8945400"/>
                      <a:gd name="connsiteY45" fmla="*/ 0 h 5859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8945400" h="5859262" fill="none" extrusionOk="0">
                        <a:moveTo>
                          <a:pt x="0" y="0"/>
                        </a:moveTo>
                        <a:cubicBezTo>
                          <a:pt x="172049" y="20274"/>
                          <a:pt x="448004" y="-28175"/>
                          <a:pt x="688108" y="0"/>
                        </a:cubicBezTo>
                        <a:cubicBezTo>
                          <a:pt x="928212" y="28175"/>
                          <a:pt x="1181053" y="8594"/>
                          <a:pt x="1555123" y="0"/>
                        </a:cubicBezTo>
                        <a:cubicBezTo>
                          <a:pt x="1929193" y="-8594"/>
                          <a:pt x="1833791" y="-14396"/>
                          <a:pt x="2064323" y="0"/>
                        </a:cubicBezTo>
                        <a:cubicBezTo>
                          <a:pt x="2294855" y="14396"/>
                          <a:pt x="2417514" y="-3782"/>
                          <a:pt x="2662977" y="0"/>
                        </a:cubicBezTo>
                        <a:cubicBezTo>
                          <a:pt x="2908440" y="3782"/>
                          <a:pt x="3160062" y="-25851"/>
                          <a:pt x="3351084" y="0"/>
                        </a:cubicBezTo>
                        <a:cubicBezTo>
                          <a:pt x="3542106" y="25851"/>
                          <a:pt x="3868743" y="6385"/>
                          <a:pt x="4128646" y="0"/>
                        </a:cubicBezTo>
                        <a:cubicBezTo>
                          <a:pt x="4388549" y="-6385"/>
                          <a:pt x="4697393" y="8461"/>
                          <a:pt x="4906208" y="0"/>
                        </a:cubicBezTo>
                        <a:cubicBezTo>
                          <a:pt x="5115023" y="-8461"/>
                          <a:pt x="5198395" y="-4640"/>
                          <a:pt x="5325954" y="0"/>
                        </a:cubicBezTo>
                        <a:cubicBezTo>
                          <a:pt x="5453513" y="4640"/>
                          <a:pt x="5734564" y="8905"/>
                          <a:pt x="5924607" y="0"/>
                        </a:cubicBezTo>
                        <a:cubicBezTo>
                          <a:pt x="6114650" y="-8905"/>
                          <a:pt x="6402801" y="-10328"/>
                          <a:pt x="6702169" y="0"/>
                        </a:cubicBezTo>
                        <a:cubicBezTo>
                          <a:pt x="7001537" y="10328"/>
                          <a:pt x="7289706" y="37855"/>
                          <a:pt x="7569185" y="0"/>
                        </a:cubicBezTo>
                        <a:cubicBezTo>
                          <a:pt x="7848664" y="-37855"/>
                          <a:pt x="8297145" y="17142"/>
                          <a:pt x="8945400" y="0"/>
                        </a:cubicBezTo>
                        <a:cubicBezTo>
                          <a:pt x="8969948" y="137285"/>
                          <a:pt x="8960948" y="311267"/>
                          <a:pt x="8945400" y="533844"/>
                        </a:cubicBezTo>
                        <a:cubicBezTo>
                          <a:pt x="8929852" y="756421"/>
                          <a:pt x="8953650" y="801871"/>
                          <a:pt x="8945400" y="1009095"/>
                        </a:cubicBezTo>
                        <a:cubicBezTo>
                          <a:pt x="8937150" y="1216319"/>
                          <a:pt x="8953483" y="1492771"/>
                          <a:pt x="8945400" y="1660124"/>
                        </a:cubicBezTo>
                        <a:cubicBezTo>
                          <a:pt x="8937317" y="1827477"/>
                          <a:pt x="8915328" y="2072252"/>
                          <a:pt x="8945400" y="2311153"/>
                        </a:cubicBezTo>
                        <a:cubicBezTo>
                          <a:pt x="8975472" y="2550054"/>
                          <a:pt x="8945812" y="2727645"/>
                          <a:pt x="8945400" y="3020775"/>
                        </a:cubicBezTo>
                        <a:cubicBezTo>
                          <a:pt x="8944988" y="3313905"/>
                          <a:pt x="8937716" y="3318334"/>
                          <a:pt x="8945400" y="3496026"/>
                        </a:cubicBezTo>
                        <a:cubicBezTo>
                          <a:pt x="8953084" y="3673718"/>
                          <a:pt x="8964860" y="3888505"/>
                          <a:pt x="8945400" y="4205648"/>
                        </a:cubicBezTo>
                        <a:cubicBezTo>
                          <a:pt x="8925940" y="4522791"/>
                          <a:pt x="8972526" y="4582960"/>
                          <a:pt x="8945400" y="4798085"/>
                        </a:cubicBezTo>
                        <a:cubicBezTo>
                          <a:pt x="8918274" y="5013210"/>
                          <a:pt x="8926340" y="5145783"/>
                          <a:pt x="8945400" y="5273336"/>
                        </a:cubicBezTo>
                        <a:cubicBezTo>
                          <a:pt x="8964460" y="5400889"/>
                          <a:pt x="8921286" y="5735345"/>
                          <a:pt x="8945400" y="5859262"/>
                        </a:cubicBezTo>
                        <a:cubicBezTo>
                          <a:pt x="8788380" y="5850986"/>
                          <a:pt x="8681040" y="5863702"/>
                          <a:pt x="8525654" y="5859262"/>
                        </a:cubicBezTo>
                        <a:cubicBezTo>
                          <a:pt x="8370268" y="5854822"/>
                          <a:pt x="8262761" y="5851015"/>
                          <a:pt x="8105909" y="5859262"/>
                        </a:cubicBezTo>
                        <a:cubicBezTo>
                          <a:pt x="7949057" y="5867509"/>
                          <a:pt x="7790636" y="5850478"/>
                          <a:pt x="7686163" y="5859262"/>
                        </a:cubicBezTo>
                        <a:cubicBezTo>
                          <a:pt x="7581690" y="5868046"/>
                          <a:pt x="7231048" y="5888140"/>
                          <a:pt x="6819147" y="5859262"/>
                        </a:cubicBezTo>
                        <a:cubicBezTo>
                          <a:pt x="6407246" y="5830384"/>
                          <a:pt x="6463726" y="5849865"/>
                          <a:pt x="6309948" y="5859262"/>
                        </a:cubicBezTo>
                        <a:cubicBezTo>
                          <a:pt x="6156170" y="5868659"/>
                          <a:pt x="5973596" y="5855295"/>
                          <a:pt x="5800748" y="5859262"/>
                        </a:cubicBezTo>
                        <a:cubicBezTo>
                          <a:pt x="5627900" y="5863229"/>
                          <a:pt x="5282219" y="5876008"/>
                          <a:pt x="5112640" y="5859262"/>
                        </a:cubicBezTo>
                        <a:cubicBezTo>
                          <a:pt x="4943061" y="5842516"/>
                          <a:pt x="4756388" y="5863467"/>
                          <a:pt x="4603440" y="5859262"/>
                        </a:cubicBezTo>
                        <a:cubicBezTo>
                          <a:pt x="4450492" y="5855057"/>
                          <a:pt x="4282352" y="5863596"/>
                          <a:pt x="4094241" y="5859262"/>
                        </a:cubicBezTo>
                        <a:cubicBezTo>
                          <a:pt x="3906130" y="5854928"/>
                          <a:pt x="3543557" y="5851292"/>
                          <a:pt x="3227225" y="5859262"/>
                        </a:cubicBezTo>
                        <a:cubicBezTo>
                          <a:pt x="2910893" y="5867232"/>
                          <a:pt x="2853764" y="5866120"/>
                          <a:pt x="2539117" y="5859262"/>
                        </a:cubicBezTo>
                        <a:cubicBezTo>
                          <a:pt x="2224470" y="5852404"/>
                          <a:pt x="2308221" y="5865441"/>
                          <a:pt x="2119372" y="5859262"/>
                        </a:cubicBezTo>
                        <a:cubicBezTo>
                          <a:pt x="1930523" y="5853083"/>
                          <a:pt x="1746201" y="5870932"/>
                          <a:pt x="1610172" y="5859262"/>
                        </a:cubicBezTo>
                        <a:cubicBezTo>
                          <a:pt x="1474143" y="5847592"/>
                          <a:pt x="988263" y="5868365"/>
                          <a:pt x="832610" y="5859262"/>
                        </a:cubicBezTo>
                        <a:cubicBezTo>
                          <a:pt x="676957" y="5850159"/>
                          <a:pt x="291485" y="5831568"/>
                          <a:pt x="0" y="5859262"/>
                        </a:cubicBezTo>
                        <a:cubicBezTo>
                          <a:pt x="11005" y="5651269"/>
                          <a:pt x="16653" y="5372149"/>
                          <a:pt x="0" y="5149640"/>
                        </a:cubicBezTo>
                        <a:cubicBezTo>
                          <a:pt x="-16653" y="4927131"/>
                          <a:pt x="24049" y="4751583"/>
                          <a:pt x="0" y="4498611"/>
                        </a:cubicBezTo>
                        <a:cubicBezTo>
                          <a:pt x="-24049" y="4245639"/>
                          <a:pt x="13289" y="3932977"/>
                          <a:pt x="0" y="3730397"/>
                        </a:cubicBezTo>
                        <a:cubicBezTo>
                          <a:pt x="-13289" y="3527817"/>
                          <a:pt x="-28189" y="3318087"/>
                          <a:pt x="0" y="3020775"/>
                        </a:cubicBezTo>
                        <a:cubicBezTo>
                          <a:pt x="28189" y="2723463"/>
                          <a:pt x="27409" y="2589255"/>
                          <a:pt x="0" y="2369746"/>
                        </a:cubicBezTo>
                        <a:cubicBezTo>
                          <a:pt x="-27409" y="2150237"/>
                          <a:pt x="-23050" y="1891304"/>
                          <a:pt x="0" y="1718717"/>
                        </a:cubicBezTo>
                        <a:cubicBezTo>
                          <a:pt x="23050" y="1546130"/>
                          <a:pt x="-4299" y="1218524"/>
                          <a:pt x="0" y="1067688"/>
                        </a:cubicBezTo>
                        <a:cubicBezTo>
                          <a:pt x="4299" y="916852"/>
                          <a:pt x="33087" y="406066"/>
                          <a:pt x="0" y="0"/>
                        </a:cubicBezTo>
                        <a:close/>
                      </a:path>
                      <a:path w="8945400" h="5859262" stroke="0" extrusionOk="0">
                        <a:moveTo>
                          <a:pt x="0" y="0"/>
                        </a:moveTo>
                        <a:cubicBezTo>
                          <a:pt x="362329" y="-17942"/>
                          <a:pt x="627657" y="-18155"/>
                          <a:pt x="867016" y="0"/>
                        </a:cubicBezTo>
                        <a:cubicBezTo>
                          <a:pt x="1106375" y="18155"/>
                          <a:pt x="1238413" y="33341"/>
                          <a:pt x="1555123" y="0"/>
                        </a:cubicBezTo>
                        <a:cubicBezTo>
                          <a:pt x="1871833" y="-33341"/>
                          <a:pt x="1960148" y="-3929"/>
                          <a:pt x="2064323" y="0"/>
                        </a:cubicBezTo>
                        <a:cubicBezTo>
                          <a:pt x="2168498" y="3929"/>
                          <a:pt x="2548967" y="30744"/>
                          <a:pt x="2752431" y="0"/>
                        </a:cubicBezTo>
                        <a:cubicBezTo>
                          <a:pt x="2955895" y="-30744"/>
                          <a:pt x="3431398" y="19076"/>
                          <a:pt x="3619446" y="0"/>
                        </a:cubicBezTo>
                        <a:cubicBezTo>
                          <a:pt x="3807494" y="-19076"/>
                          <a:pt x="3983937" y="-16347"/>
                          <a:pt x="4128646" y="0"/>
                        </a:cubicBezTo>
                        <a:cubicBezTo>
                          <a:pt x="4273355" y="16347"/>
                          <a:pt x="4449052" y="-8575"/>
                          <a:pt x="4548392" y="0"/>
                        </a:cubicBezTo>
                        <a:cubicBezTo>
                          <a:pt x="4647732" y="8575"/>
                          <a:pt x="5031259" y="-28679"/>
                          <a:pt x="5236500" y="0"/>
                        </a:cubicBezTo>
                        <a:cubicBezTo>
                          <a:pt x="5441741" y="28679"/>
                          <a:pt x="5763958" y="-33222"/>
                          <a:pt x="5924607" y="0"/>
                        </a:cubicBezTo>
                        <a:cubicBezTo>
                          <a:pt x="6085256" y="33222"/>
                          <a:pt x="6540542" y="-37308"/>
                          <a:pt x="6702169" y="0"/>
                        </a:cubicBezTo>
                        <a:cubicBezTo>
                          <a:pt x="6863796" y="37308"/>
                          <a:pt x="7052042" y="-11798"/>
                          <a:pt x="7300823" y="0"/>
                        </a:cubicBezTo>
                        <a:cubicBezTo>
                          <a:pt x="7549604" y="11798"/>
                          <a:pt x="7589867" y="11613"/>
                          <a:pt x="7720568" y="0"/>
                        </a:cubicBezTo>
                        <a:cubicBezTo>
                          <a:pt x="7851269" y="-11613"/>
                          <a:pt x="8053014" y="16870"/>
                          <a:pt x="8229768" y="0"/>
                        </a:cubicBezTo>
                        <a:cubicBezTo>
                          <a:pt x="8406522" y="-16870"/>
                          <a:pt x="8638569" y="25636"/>
                          <a:pt x="8945400" y="0"/>
                        </a:cubicBezTo>
                        <a:cubicBezTo>
                          <a:pt x="8957988" y="151007"/>
                          <a:pt x="8924116" y="318567"/>
                          <a:pt x="8945400" y="533844"/>
                        </a:cubicBezTo>
                        <a:cubicBezTo>
                          <a:pt x="8966684" y="749121"/>
                          <a:pt x="8971129" y="979625"/>
                          <a:pt x="8945400" y="1184873"/>
                        </a:cubicBezTo>
                        <a:cubicBezTo>
                          <a:pt x="8919671" y="1390121"/>
                          <a:pt x="8949334" y="1595061"/>
                          <a:pt x="8945400" y="1777309"/>
                        </a:cubicBezTo>
                        <a:cubicBezTo>
                          <a:pt x="8941466" y="1959557"/>
                          <a:pt x="8924951" y="2274128"/>
                          <a:pt x="8945400" y="2545524"/>
                        </a:cubicBezTo>
                        <a:cubicBezTo>
                          <a:pt x="8965849" y="2816921"/>
                          <a:pt x="8920034" y="2959734"/>
                          <a:pt x="8945400" y="3137960"/>
                        </a:cubicBezTo>
                        <a:cubicBezTo>
                          <a:pt x="8970766" y="3316186"/>
                          <a:pt x="8933909" y="3552921"/>
                          <a:pt x="8945400" y="3671804"/>
                        </a:cubicBezTo>
                        <a:cubicBezTo>
                          <a:pt x="8956891" y="3790687"/>
                          <a:pt x="8919375" y="3969947"/>
                          <a:pt x="8945400" y="4264241"/>
                        </a:cubicBezTo>
                        <a:cubicBezTo>
                          <a:pt x="8971425" y="4558535"/>
                          <a:pt x="8949718" y="4597343"/>
                          <a:pt x="8945400" y="4915270"/>
                        </a:cubicBezTo>
                        <a:cubicBezTo>
                          <a:pt x="8941082" y="5233197"/>
                          <a:pt x="8990697" y="5617841"/>
                          <a:pt x="8945400" y="5859262"/>
                        </a:cubicBezTo>
                        <a:cubicBezTo>
                          <a:pt x="8660908" y="5857959"/>
                          <a:pt x="8609418" y="5859925"/>
                          <a:pt x="8346746" y="5859262"/>
                        </a:cubicBezTo>
                        <a:cubicBezTo>
                          <a:pt x="8084074" y="5858599"/>
                          <a:pt x="7926854" y="5842642"/>
                          <a:pt x="7569185" y="5859262"/>
                        </a:cubicBezTo>
                        <a:cubicBezTo>
                          <a:pt x="7211516" y="5875882"/>
                          <a:pt x="7087101" y="5825137"/>
                          <a:pt x="6702169" y="5859262"/>
                        </a:cubicBezTo>
                        <a:cubicBezTo>
                          <a:pt x="6317237" y="5893387"/>
                          <a:pt x="6451052" y="5853805"/>
                          <a:pt x="6282423" y="5859262"/>
                        </a:cubicBezTo>
                        <a:cubicBezTo>
                          <a:pt x="6113794" y="5864719"/>
                          <a:pt x="5958138" y="5855059"/>
                          <a:pt x="5862678" y="5859262"/>
                        </a:cubicBezTo>
                        <a:cubicBezTo>
                          <a:pt x="5767218" y="5863465"/>
                          <a:pt x="5542557" y="5877022"/>
                          <a:pt x="5264024" y="5859262"/>
                        </a:cubicBezTo>
                        <a:cubicBezTo>
                          <a:pt x="4985491" y="5841502"/>
                          <a:pt x="4855133" y="5879042"/>
                          <a:pt x="4575916" y="5859262"/>
                        </a:cubicBezTo>
                        <a:cubicBezTo>
                          <a:pt x="4296699" y="5839482"/>
                          <a:pt x="4238896" y="5837395"/>
                          <a:pt x="3977262" y="5859262"/>
                        </a:cubicBezTo>
                        <a:cubicBezTo>
                          <a:pt x="3715628" y="5881129"/>
                          <a:pt x="3497530" y="5836677"/>
                          <a:pt x="3199701" y="5859262"/>
                        </a:cubicBezTo>
                        <a:cubicBezTo>
                          <a:pt x="2901872" y="5881847"/>
                          <a:pt x="2765749" y="5860755"/>
                          <a:pt x="2332685" y="5859262"/>
                        </a:cubicBezTo>
                        <a:cubicBezTo>
                          <a:pt x="1899621" y="5857769"/>
                          <a:pt x="1929300" y="5878181"/>
                          <a:pt x="1644577" y="5859262"/>
                        </a:cubicBezTo>
                        <a:cubicBezTo>
                          <a:pt x="1359854" y="5840343"/>
                          <a:pt x="1240900" y="5855855"/>
                          <a:pt x="1045924" y="5859262"/>
                        </a:cubicBezTo>
                        <a:cubicBezTo>
                          <a:pt x="850948" y="5862669"/>
                          <a:pt x="313811" y="5888138"/>
                          <a:pt x="0" y="5859262"/>
                        </a:cubicBezTo>
                        <a:cubicBezTo>
                          <a:pt x="14617" y="5512374"/>
                          <a:pt x="29390" y="5489749"/>
                          <a:pt x="0" y="5149640"/>
                        </a:cubicBezTo>
                        <a:cubicBezTo>
                          <a:pt x="-29390" y="4809531"/>
                          <a:pt x="5487" y="4557906"/>
                          <a:pt x="0" y="4381426"/>
                        </a:cubicBezTo>
                        <a:cubicBezTo>
                          <a:pt x="-5487" y="4204946"/>
                          <a:pt x="9011" y="4116162"/>
                          <a:pt x="0" y="3906175"/>
                        </a:cubicBezTo>
                        <a:cubicBezTo>
                          <a:pt x="-9011" y="3696188"/>
                          <a:pt x="-6179" y="3586903"/>
                          <a:pt x="0" y="3430923"/>
                        </a:cubicBezTo>
                        <a:cubicBezTo>
                          <a:pt x="6179" y="3274943"/>
                          <a:pt x="-18892" y="3093370"/>
                          <a:pt x="0" y="2955672"/>
                        </a:cubicBezTo>
                        <a:cubicBezTo>
                          <a:pt x="18892" y="2817974"/>
                          <a:pt x="15342" y="2447746"/>
                          <a:pt x="0" y="2246050"/>
                        </a:cubicBezTo>
                        <a:cubicBezTo>
                          <a:pt x="-15342" y="2044354"/>
                          <a:pt x="18430" y="1871031"/>
                          <a:pt x="0" y="1770799"/>
                        </a:cubicBezTo>
                        <a:cubicBezTo>
                          <a:pt x="-18430" y="1670567"/>
                          <a:pt x="-22062" y="1496014"/>
                          <a:pt x="0" y="1295548"/>
                        </a:cubicBezTo>
                        <a:cubicBezTo>
                          <a:pt x="22062" y="1095082"/>
                          <a:pt x="-16023" y="943101"/>
                          <a:pt x="0" y="820297"/>
                        </a:cubicBezTo>
                        <a:cubicBezTo>
                          <a:pt x="16023" y="697493"/>
                          <a:pt x="10595" y="27421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b="1" u="sng" dirty="0">
              <a:latin typeface="+mn-lt"/>
              <a:ea typeface="Dotum" panose="020B0600000101010101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2F2CE6-359D-4454-B5D5-0AE17BB801D5}"/>
              </a:ext>
            </a:extLst>
          </p:cNvPr>
          <p:cNvSpPr txBox="1"/>
          <p:nvPr userDrawn="1"/>
        </p:nvSpPr>
        <p:spPr>
          <a:xfrm>
            <a:off x="9980022" y="1106394"/>
            <a:ext cx="2119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Write your answer </a:t>
            </a:r>
            <a:r>
              <a:rPr lang="en-GB" u="sng" dirty="0">
                <a:solidFill>
                  <a:schemeClr val="accent1">
                    <a:lumMod val="50000"/>
                  </a:schemeClr>
                </a:solidFill>
              </a:rPr>
              <a:t>clearly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Don’t lift your board until I 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12CC39-D2AF-3130-D394-2A381CF3D6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57001F-C34A-1C06-8F25-C53282C098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7000"/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9846867" y="5542887"/>
            <a:ext cx="2345133" cy="1106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A5C4B6-945E-C65E-16BB-C1C1264641CB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23271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28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18E5-D4A8-2C96-C6A3-B94F3571C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Ratio and Fractions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55F86-1E46-AF6A-8A37-13F890CC0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fld id="{0E83F60D-9917-48F4-8188-B680D3FE10F7}" type="datetime4">
              <a:rPr lang="en-GB" smtClean="0"/>
              <a:t>15 September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55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A273C3-13E8-DCAA-6AAE-1E808195E57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The ratio of red cubes to blue cubes in a bag is 1 : 3. </a:t>
            </a:r>
          </a:p>
          <a:p>
            <a:r>
              <a:rPr lang="en-GB" sz="4400" dirty="0"/>
              <a:t>What fraction of the cubes are red?</a:t>
            </a:r>
            <a:endParaRPr lang="en-GB" sz="6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9C67E23-B462-870D-6D4B-7F8B0A059A0A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f>
                        <m:fPr>
                          <m:type m:val="skw"/>
                          <m:ctrlP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9C67E23-B462-870D-6D4B-7F8B0A059A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178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1BD95-BDB1-D9FF-9FEA-4C79E7535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9CBFBDE-DA8D-B67D-13C9-F783CB9F002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The ratio of green marbles to yellow marbles in a bag is 4 : 1. </a:t>
            </a:r>
          </a:p>
          <a:p>
            <a:r>
              <a:rPr lang="en-GB" sz="4400" dirty="0"/>
              <a:t>What fraction of the marbles are yellow?</a:t>
            </a:r>
            <a:endParaRPr lang="en-GB" sz="6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1DA3EA2-844A-34CD-EB75-222ADAFF6932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f>
                        <m:fPr>
                          <m:type m:val="skw"/>
                          <m:ctrlP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1DA3EA2-844A-34CD-EB75-222ADAFF69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67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C9843-90F4-C5D1-11E9-10250C8C5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3174504-48CE-1A1A-A1FB-3A3ED11988A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The ratio of cats to dogs is 2 : 5. </a:t>
            </a:r>
          </a:p>
          <a:p>
            <a:r>
              <a:rPr lang="en-GB" sz="4400" dirty="0"/>
              <a:t>What fraction of the animals are cats?</a:t>
            </a:r>
            <a:endParaRPr lang="en-GB" sz="6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DDC20683-5B43-F1B9-B2CC-146518CC0C9A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f>
                        <m:fPr>
                          <m:type m:val="skw"/>
                          <m:ctrlP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DDC20683-5B43-F1B9-B2CC-146518CC0C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976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2BBB1-A202-D0E3-1BE8-EEF04DA97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0451A0-8084-ED73-D841-4B3E2C2580C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000" dirty="0"/>
              <a:t>Gold medals and silver medals are in a ratio of 7 : 3. </a:t>
            </a:r>
          </a:p>
          <a:p>
            <a:r>
              <a:rPr lang="en-GB" sz="4000" dirty="0"/>
              <a:t>What percentage of the medals are gold?</a:t>
            </a:r>
            <a:endParaRPr lang="en-GB" sz="6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D7F5C884-7029-2CC9-35FF-76B325AB2354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70%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D7F5C884-7029-2CC9-35FF-76B325AB23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052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215F3-1F99-C0EB-8CD1-268C04AF9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50C6E2-5A80-42CE-641E-13442AAD111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A bag contains red, blue and green counters in the ratio 3 : 2 : 5. </a:t>
            </a:r>
          </a:p>
          <a:p>
            <a:r>
              <a:rPr lang="en-GB" sz="4400" dirty="0"/>
              <a:t>What fraction of the counters are blue?</a:t>
            </a:r>
            <a:endParaRPr lang="en-GB" sz="6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094E0C7-B4CC-A11A-5AD6-3D0644A28C56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f>
                        <m:fPr>
                          <m:type m:val="skw"/>
                          <m:ctrlP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094E0C7-B4CC-A11A-5AD6-3D0644A28C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535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BC703-6A0F-B070-2554-A3252EB2C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62B4273-1FA1-DDA7-7333-F38B2A1C1D4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A drink is made by mixing lemonade and orange juice in a ratio of 3 : 1. </a:t>
            </a:r>
          </a:p>
          <a:p>
            <a:r>
              <a:rPr lang="en-GB" sz="4400" dirty="0"/>
              <a:t>What percentage of the drink is lemonade?</a:t>
            </a:r>
            <a:endParaRPr lang="en-GB" sz="6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59409D3-78EC-142F-0246-4B541327A9E0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75%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59409D3-78EC-142F-0246-4B541327A9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861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15D83-78B2-0C22-0E6A-411803E66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C15D5CA-A9A7-EBBE-9587-97607364C22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000" dirty="0"/>
              <a:t>60% of the beads in a jar are purple, the rest of the beads are green.</a:t>
            </a:r>
          </a:p>
          <a:p>
            <a:r>
              <a:rPr lang="en-GB" sz="3600" dirty="0"/>
              <a:t>Write the ratio of purple beads to green beads.</a:t>
            </a:r>
            <a:endParaRPr lang="en-GB" sz="5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CCA740A-2ACD-4879-DC66-6A44708261BC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 :2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CCA740A-2ACD-4879-DC66-6A44708261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79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E4571-83CF-67A3-6091-206CCFB8B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06B7CFD-6A30-698E-D631-9E1EEFBE689B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of children have packed lunches at school.</a:t>
                </a:r>
              </a:p>
              <a:p>
                <a:r>
                  <a:rPr lang="en-GB" sz="3600" dirty="0"/>
                  <a:t>Write the ratio of the packed lunches to other lunches, give your answer in its simplest form.</a:t>
                </a:r>
                <a:endParaRPr lang="en-GB" sz="5400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06B7CFD-6A30-698E-D631-9E1EEFBE68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922" t="-2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729B798-0B83-8E27-9A7C-658D784EB198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729B798-0B83-8E27-9A7C-658D784EB1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2250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448AB-9062-1344-0465-A3B3F644C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8A3F0A-A01C-F297-8B18-34D62DBA751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000" dirty="0"/>
              <a:t>Marie scored 45% on her most recent exam.</a:t>
            </a:r>
          </a:p>
          <a:p>
            <a:r>
              <a:rPr lang="en-GB" sz="3600" dirty="0"/>
              <a:t>Write the ratio of her correct to incorrect answers.</a:t>
            </a:r>
            <a:endParaRPr lang="en-GB" sz="5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224D9AD3-CD89-628B-2184-C77C93A80B71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224D9AD3-CD89-628B-2184-C77C93A80B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126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58705-4219-6A00-27A2-93A89C30C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2A48BED-91B0-B477-C94D-007D4B0DBED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000" dirty="0"/>
              <a:t>One third of the pencils in a pot are broken.</a:t>
            </a:r>
          </a:p>
          <a:p>
            <a:r>
              <a:rPr lang="en-GB" sz="3600" dirty="0"/>
              <a:t>What is the ratio of broken to unbroken pencils.</a:t>
            </a:r>
            <a:endParaRPr lang="en-GB" sz="5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09D8E4F-193A-6A62-2236-551996EF8B4F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09D8E4F-193A-6A62-2236-551996EF8B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940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6BF6B-86A9-110E-DA7F-A07E6056C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B9110C-4910-AAD9-9338-FE8B68BDA1E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000" dirty="0"/>
              <a:t>Three-quarters of the students in a club are boys.</a:t>
            </a:r>
          </a:p>
          <a:p>
            <a:r>
              <a:rPr lang="en-GB" sz="3600" dirty="0"/>
              <a:t>In its simplest form, what is the ratio of boys to girls?</a:t>
            </a:r>
            <a:endParaRPr lang="en-GB" sz="5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2E80A5C-AACC-882A-9C7E-D0D82D176B93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2E80A5C-AACC-882A-9C7E-D0D82D176B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833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D43C9-BFEC-CDA2-ADBE-A7189D59F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E2E73-F6DF-176E-1FC5-FAE1D7C8615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000" dirty="0"/>
              <a:t>Given that a team wins one fifth of their matches, calculate the ratio of matches won to matches lost.</a:t>
            </a:r>
            <a:endParaRPr lang="en-GB" sz="5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41BA30C-6627-7315-6911-F8288A38D70E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41BA30C-6627-7315-6911-F8288A38D7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411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6191A-C976-DDD7-525C-0026C2CE1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5780E0-2E02-5A72-2B1E-3E9A70C0E35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3600" dirty="0"/>
              <a:t>Green and orange sweets are in the ratio 6 : 9.</a:t>
            </a:r>
          </a:p>
          <a:p>
            <a:r>
              <a:rPr lang="en-GB" sz="3600" dirty="0"/>
              <a:t>What percentage of the sweets are orange?</a:t>
            </a:r>
            <a:endParaRPr lang="en-GB" sz="4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D5691D30-F59B-2424-DD80-F04C787C5442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60%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D5691D30-F59B-2424-DD80-F04C787C54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756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4CE80-E8E8-507F-DA85-07CF5A062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9BF2E2-5FBA-7674-D86A-62090F321C7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3600" dirty="0"/>
              <a:t>There are three times as many pencils than pens in a draw. What fraction of the items are pens?</a:t>
            </a:r>
            <a:endParaRPr lang="en-GB" sz="4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3203533-E36C-C259-DFDC-E10B25433C28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f>
                        <m:fPr>
                          <m:type m:val="skw"/>
                          <m:ctrlP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3203533-E36C-C259-DFDC-E10B25433C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0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8E7CD-FDB3-50E0-71E8-1C8B8ED50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9ED78C8-4D39-F563-336A-40C3B2C7D96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3600" dirty="0"/>
              <a:t>Half the apples in a crate are bruised.</a:t>
            </a:r>
          </a:p>
          <a:p>
            <a:r>
              <a:rPr lang="en-GB" sz="3600" dirty="0"/>
              <a:t>Write the ratio of bruised apples to non-bruised apples.</a:t>
            </a:r>
            <a:endParaRPr lang="en-GB" sz="4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051C27E-504D-4D8E-76C2-C8EC398397B9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 :1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051C27E-504D-4D8E-76C2-C8EC398397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26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D0B0C-D147-8978-E847-6011D039D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EEACBD9-9C3A-0E36-5458-C1E37898739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3600" dirty="0"/>
              <a:t>The ratio of small to medium to large boxes is</a:t>
            </a:r>
            <a:br>
              <a:rPr lang="en-GB" sz="3600" dirty="0"/>
            </a:br>
            <a:r>
              <a:rPr lang="en-GB" sz="3600" dirty="0"/>
              <a:t>2 : 3 : 5.</a:t>
            </a:r>
          </a:p>
          <a:p>
            <a:r>
              <a:rPr lang="en-GB" sz="3600" dirty="0"/>
              <a:t>What fraction of the boxes are large?</a:t>
            </a:r>
            <a:endParaRPr lang="en-GB" sz="4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52897F8-33BE-3D8F-223F-02EA5FDF06B3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f>
                        <m:fPr>
                          <m:type m:val="skw"/>
                          <m:ctrlP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52897F8-33BE-3D8F-223F-02EA5FDF06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1128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2C5BF-C02E-8AC3-6549-4C5E596D1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B7E38BB-FCA8-60F9-6855-99AC4D5B309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3600" dirty="0"/>
              <a:t>18% of the books on a shelf are non-fiction.</a:t>
            </a:r>
          </a:p>
          <a:p>
            <a:r>
              <a:rPr lang="en-GB" sz="3600" dirty="0"/>
              <a:t>Write the ratio of fiction to non-fiction books.</a:t>
            </a:r>
            <a:endParaRPr lang="en-GB" sz="4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73C1113-9A04-07FF-F7D0-563B4247C49D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41 :9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73C1113-9A04-07FF-F7D0-563B4247C4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424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BFB65-10D0-7466-F16A-C4EF81484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104D15-B815-EEAB-3C03-71756D3B013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3600" dirty="0"/>
              <a:t>A class has boys and girls in the ratio 11 : 14.</a:t>
            </a:r>
          </a:p>
          <a:p>
            <a:r>
              <a:rPr lang="en-GB" sz="3600" dirty="0"/>
              <a:t>What percentage of the class are girls?</a:t>
            </a:r>
            <a:endParaRPr lang="en-GB" sz="4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BE8CB68-83E7-8AB0-0F22-48A3FE25BAB2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56%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BE8CB68-83E7-8AB0-0F22-48A3FE25BA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605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5B694-7BA1-F3FD-D3C6-43C3424E2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9A8D4D2-868C-A01D-3CCB-42FC2E1F3A76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000" dirty="0"/>
                  <a:t>In Jane’s coin collection, 10% of the coins are from Japan and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are from Brazil.</a:t>
                </a:r>
              </a:p>
              <a:p>
                <a:r>
                  <a:rPr lang="en-GB" sz="4000" dirty="0"/>
                  <a:t>What is the ratio of coins from Japan to Brazil?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9A8D4D2-868C-A01D-3CCB-42FC2E1F3A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242" t="-2938" r="-24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23DD2F9-8DAB-3E22-AED8-8FF0367F7EBB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 :2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23DD2F9-8DAB-3E22-AED8-8FF0367F7E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73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8F187-2278-D68F-2B5E-7C26532AB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47C621C-8D5D-16C3-8F34-98207AC31393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sz="4000" dirty="0"/>
                  <a:t>In Jane’s coin collection, 10% of the coins are from Japan and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are from Brazil.</a:t>
                </a:r>
              </a:p>
              <a:p>
                <a:r>
                  <a:rPr lang="en-GB" sz="4000" dirty="0"/>
                  <a:t>What is the ratio of coins from Japan to Brazil to the rest of the world?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47C621C-8D5D-16C3-8F34-98207AC313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2242" t="-2938" r="-24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B083F63-5EB6-C502-27C8-B4578C763EB7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 :2 :7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B083F63-5EB6-C502-27C8-B4578C763E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07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99C0925-07C5-49D5-8D8D-A13F46C1A23B}" vid="{69CAFDAA-1B26-431A-96C0-EBA370EF12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 Website Whiteboard Template</Template>
  <TotalTime>168</TotalTime>
  <Words>528</Words>
  <Application>Microsoft Office PowerPoint</Application>
  <PresentationFormat>Widescreen</PresentationFormat>
  <Paragraphs>60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Arial</vt:lpstr>
      <vt:lpstr>Calibri</vt:lpstr>
      <vt:lpstr>Cambria Math</vt:lpstr>
      <vt:lpstr>1_Office Theme</vt:lpstr>
      <vt:lpstr>Ratio and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Potter</dc:creator>
  <cp:lastModifiedBy>Christopher Potter</cp:lastModifiedBy>
  <cp:revision>7</cp:revision>
  <dcterms:created xsi:type="dcterms:W3CDTF">2026-05-17T08:45:11Z</dcterms:created>
  <dcterms:modified xsi:type="dcterms:W3CDTF">2026-09-15T12:58:01Z</dcterms:modified>
</cp:coreProperties>
</file>