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84" r:id="rId10"/>
    <p:sldId id="285" r:id="rId11"/>
    <p:sldId id="278" r:id="rId12"/>
    <p:sldId id="286" r:id="rId13"/>
    <p:sldId id="288" r:id="rId14"/>
    <p:sldId id="289" r:id="rId15"/>
    <p:sldId id="290" r:id="rId16"/>
    <p:sldId id="287" r:id="rId17"/>
    <p:sldId id="279" r:id="rId18"/>
    <p:sldId id="280" r:id="rId19"/>
    <p:sldId id="282" r:id="rId20"/>
    <p:sldId id="281" r:id="rId21"/>
    <p:sldId id="2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undo custSel addSld delSld modSld sldOrd">
      <pc:chgData name="Christopher Potter" userId="24ad2ef8db5e8a45" providerId="LiveId" clId="{10AB9FE2-9012-46EF-B18A-C87D5526F6EE}" dt="2026-06-21T17:16:32.795" v="966" actId="20577"/>
      <pc:docMkLst>
        <pc:docMk/>
      </pc:docMkLst>
      <pc:sldChg chg="del">
        <pc:chgData name="Christopher Potter" userId="24ad2ef8db5e8a45" providerId="LiveId" clId="{10AB9FE2-9012-46EF-B18A-C87D5526F6EE}" dt="2026-06-21T16:35:07.379" v="0" actId="47"/>
        <pc:sldMkLst>
          <pc:docMk/>
          <pc:sldMk cId="1470496781" sldId="264"/>
        </pc:sldMkLst>
      </pc:sldChg>
      <pc:sldChg chg="del">
        <pc:chgData name="Christopher Potter" userId="24ad2ef8db5e8a45" providerId="LiveId" clId="{10AB9FE2-9012-46EF-B18A-C87D5526F6EE}" dt="2026-06-21T16:35:07.379" v="0" actId="47"/>
        <pc:sldMkLst>
          <pc:docMk/>
          <pc:sldMk cId="3723097500" sldId="265"/>
        </pc:sldMkLst>
      </pc:sldChg>
      <pc:sldChg chg="del">
        <pc:chgData name="Christopher Potter" userId="24ad2ef8db5e8a45" providerId="LiveId" clId="{10AB9FE2-9012-46EF-B18A-C87D5526F6EE}" dt="2026-06-21T16:35:07.379" v="0" actId="47"/>
        <pc:sldMkLst>
          <pc:docMk/>
          <pc:sldMk cId="557203565" sldId="266"/>
        </pc:sldMkLst>
      </pc:sldChg>
      <pc:sldChg chg="del">
        <pc:chgData name="Christopher Potter" userId="24ad2ef8db5e8a45" providerId="LiveId" clId="{10AB9FE2-9012-46EF-B18A-C87D5526F6EE}" dt="2026-06-21T16:35:07.379" v="0" actId="47"/>
        <pc:sldMkLst>
          <pc:docMk/>
          <pc:sldMk cId="3220217718" sldId="267"/>
        </pc:sldMkLst>
      </pc:sldChg>
      <pc:sldChg chg="del">
        <pc:chgData name="Christopher Potter" userId="24ad2ef8db5e8a45" providerId="LiveId" clId="{10AB9FE2-9012-46EF-B18A-C87D5526F6EE}" dt="2026-06-21T16:35:07.379" v="0" actId="47"/>
        <pc:sldMkLst>
          <pc:docMk/>
          <pc:sldMk cId="2824505674" sldId="268"/>
        </pc:sldMkLst>
      </pc:sldChg>
      <pc:sldChg chg="del">
        <pc:chgData name="Christopher Potter" userId="24ad2ef8db5e8a45" providerId="LiveId" clId="{10AB9FE2-9012-46EF-B18A-C87D5526F6EE}" dt="2026-06-21T16:35:07.379" v="0" actId="47"/>
        <pc:sldMkLst>
          <pc:docMk/>
          <pc:sldMk cId="1342432589" sldId="269"/>
        </pc:sldMkLst>
      </pc:sldChg>
      <pc:sldChg chg="del">
        <pc:chgData name="Christopher Potter" userId="24ad2ef8db5e8a45" providerId="LiveId" clId="{10AB9FE2-9012-46EF-B18A-C87D5526F6EE}" dt="2026-06-21T16:35:07.379" v="0" actId="47"/>
        <pc:sldMkLst>
          <pc:docMk/>
          <pc:sldMk cId="2833982877" sldId="270"/>
        </pc:sldMkLst>
      </pc:sldChg>
      <pc:sldChg chg="addSp delSp modSp mod modAnim">
        <pc:chgData name="Christopher Potter" userId="24ad2ef8db5e8a45" providerId="LiveId" clId="{10AB9FE2-9012-46EF-B18A-C87D5526F6EE}" dt="2026-06-21T16:38:44.389" v="146" actId="1076"/>
        <pc:sldMkLst>
          <pc:docMk/>
          <pc:sldMk cId="4253929911" sldId="271"/>
        </pc:sldMkLst>
        <pc:spChg chg="mod topLvl">
          <ac:chgData name="Christopher Potter" userId="24ad2ef8db5e8a45" providerId="LiveId" clId="{10AB9FE2-9012-46EF-B18A-C87D5526F6EE}" dt="2026-06-21T16:37:32.309" v="117" actId="164"/>
          <ac:spMkLst>
            <pc:docMk/>
            <pc:sldMk cId="4253929911" sldId="271"/>
            <ac:spMk id="2" creationId="{91021EE8-68A8-3914-F69D-447B528FED2E}"/>
          </ac:spMkLst>
        </pc:spChg>
        <pc:spChg chg="mod">
          <ac:chgData name="Christopher Potter" userId="24ad2ef8db5e8a45" providerId="LiveId" clId="{10AB9FE2-9012-46EF-B18A-C87D5526F6EE}" dt="2026-06-21T16:36:20.711" v="100" actId="6549"/>
          <ac:spMkLst>
            <pc:docMk/>
            <pc:sldMk cId="4253929911" sldId="271"/>
            <ac:spMk id="8" creationId="{A6F3B8D1-AE8A-AB05-061F-0638D653DF75}"/>
          </ac:spMkLst>
        </pc:spChg>
        <pc:spChg chg="mod">
          <ac:chgData name="Christopher Potter" userId="24ad2ef8db5e8a45" providerId="LiveId" clId="{10AB9FE2-9012-46EF-B18A-C87D5526F6EE}" dt="2026-06-21T16:37:18.596" v="115" actId="20577"/>
          <ac:spMkLst>
            <pc:docMk/>
            <pc:sldMk cId="4253929911" sldId="271"/>
            <ac:spMk id="10" creationId="{D18C2A6A-6C56-5762-F0B4-EB8765456A5B}"/>
          </ac:spMkLst>
        </pc:spChg>
        <pc:spChg chg="add mod">
          <ac:chgData name="Christopher Potter" userId="24ad2ef8db5e8a45" providerId="LiveId" clId="{10AB9FE2-9012-46EF-B18A-C87D5526F6EE}" dt="2026-06-21T16:38:37.058" v="144" actId="1076"/>
          <ac:spMkLst>
            <pc:docMk/>
            <pc:sldMk cId="4253929911" sldId="271"/>
            <ac:spMk id="12" creationId="{28D6A4B3-9A14-74BA-9C20-FC1DF40F967C}"/>
          </ac:spMkLst>
        </pc:spChg>
        <pc:spChg chg="mod topLvl">
          <ac:chgData name="Christopher Potter" userId="24ad2ef8db5e8a45" providerId="LiveId" clId="{10AB9FE2-9012-46EF-B18A-C87D5526F6EE}" dt="2026-06-21T16:38:44.389" v="146" actId="1076"/>
          <ac:spMkLst>
            <pc:docMk/>
            <pc:sldMk cId="4253929911" sldId="271"/>
            <ac:spMk id="14" creationId="{3B5457DD-C1C2-5578-C2C4-0FF163E3EB24}"/>
          </ac:spMkLst>
        </pc:spChg>
        <pc:spChg chg="mod">
          <ac:chgData name="Christopher Potter" userId="24ad2ef8db5e8a45" providerId="LiveId" clId="{10AB9FE2-9012-46EF-B18A-C87D5526F6EE}" dt="2026-06-21T16:36:16.740" v="98" actId="20577"/>
          <ac:spMkLst>
            <pc:docMk/>
            <pc:sldMk cId="4253929911" sldId="271"/>
            <ac:spMk id="15" creationId="{B54DB699-4E82-D6D2-05DB-34A6FA9FE7AE}"/>
          </ac:spMkLst>
        </pc:spChg>
        <pc:spChg chg="mod topLvl">
          <ac:chgData name="Christopher Potter" userId="24ad2ef8db5e8a45" providerId="LiveId" clId="{10AB9FE2-9012-46EF-B18A-C87D5526F6EE}" dt="2026-06-21T16:37:32.309" v="117" actId="164"/>
          <ac:spMkLst>
            <pc:docMk/>
            <pc:sldMk cId="4253929911" sldId="271"/>
            <ac:spMk id="16" creationId="{7D141DE0-9DF0-7871-C96C-B47AACB4762D}"/>
          </ac:spMkLst>
        </pc:spChg>
        <pc:spChg chg="add mod">
          <ac:chgData name="Christopher Potter" userId="24ad2ef8db5e8a45" providerId="LiveId" clId="{10AB9FE2-9012-46EF-B18A-C87D5526F6EE}" dt="2026-06-21T16:37:32.309" v="117" actId="164"/>
          <ac:spMkLst>
            <pc:docMk/>
            <pc:sldMk cId="4253929911" sldId="271"/>
            <ac:spMk id="18" creationId="{E16DBA51-1F8C-6DA6-FD68-31716D9C4820}"/>
          </ac:spMkLst>
        </pc:spChg>
        <pc:spChg chg="del mod topLvl">
          <ac:chgData name="Christopher Potter" userId="24ad2ef8db5e8a45" providerId="LiveId" clId="{10AB9FE2-9012-46EF-B18A-C87D5526F6EE}" dt="2026-06-21T16:38:40.020" v="145" actId="478"/>
          <ac:spMkLst>
            <pc:docMk/>
            <pc:sldMk cId="4253929911" sldId="271"/>
            <ac:spMk id="19" creationId="{71E46ABA-B767-B341-0A20-C581741A11EA}"/>
          </ac:spMkLst>
        </pc:spChg>
        <pc:grpChg chg="del">
          <ac:chgData name="Christopher Potter" userId="24ad2ef8db5e8a45" providerId="LiveId" clId="{10AB9FE2-9012-46EF-B18A-C87D5526F6EE}" dt="2026-06-21T16:36:29.615" v="101" actId="165"/>
          <ac:grpSpMkLst>
            <pc:docMk/>
            <pc:sldMk cId="4253929911" sldId="271"/>
            <ac:grpSpMk id="20" creationId="{704114A1-84A4-EA87-1D98-059E2BDECA08}"/>
          </ac:grpSpMkLst>
        </pc:grpChg>
        <pc:grpChg chg="add mod">
          <ac:chgData name="Christopher Potter" userId="24ad2ef8db5e8a45" providerId="LiveId" clId="{10AB9FE2-9012-46EF-B18A-C87D5526F6EE}" dt="2026-06-21T16:38:33.143" v="143" actId="1076"/>
          <ac:grpSpMkLst>
            <pc:docMk/>
            <pc:sldMk cId="4253929911" sldId="271"/>
            <ac:grpSpMk id="21" creationId="{74D50F7E-A281-62AA-43B4-BFE021237D0D}"/>
          </ac:grpSpMkLst>
        </pc:grpChg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683524526" sldId="272"/>
        </pc:sldMkLst>
      </pc:sldChg>
      <pc:sldChg chg="addSp delSp modSp add mod">
        <pc:chgData name="Christopher Potter" userId="24ad2ef8db5e8a45" providerId="LiveId" clId="{10AB9FE2-9012-46EF-B18A-C87D5526F6EE}" dt="2026-06-21T16:38:50.798" v="148"/>
        <pc:sldMkLst>
          <pc:docMk/>
          <pc:sldMk cId="3159130793" sldId="272"/>
        </pc:sldMkLst>
        <pc:spChg chg="mod">
          <ac:chgData name="Christopher Potter" userId="24ad2ef8db5e8a45" providerId="LiveId" clId="{10AB9FE2-9012-46EF-B18A-C87D5526F6EE}" dt="2026-06-21T16:37:51.003" v="122" actId="20577"/>
          <ac:spMkLst>
            <pc:docMk/>
            <pc:sldMk cId="3159130793" sldId="272"/>
            <ac:spMk id="10" creationId="{3107EB9B-21C7-59EC-D205-AC89E6DBDBFD}"/>
          </ac:spMkLst>
        </pc:spChg>
        <pc:spChg chg="mod">
          <ac:chgData name="Christopher Potter" userId="24ad2ef8db5e8a45" providerId="LiveId" clId="{10AB9FE2-9012-46EF-B18A-C87D5526F6EE}" dt="2026-06-21T16:38:50.798" v="148"/>
          <ac:spMkLst>
            <pc:docMk/>
            <pc:sldMk cId="3159130793" sldId="272"/>
            <ac:spMk id="13" creationId="{7EB77B61-7EDA-441E-0F6E-94EEC41BBB8F}"/>
          </ac:spMkLst>
        </pc:spChg>
        <pc:spChg chg="mod">
          <ac:chgData name="Christopher Potter" userId="24ad2ef8db5e8a45" providerId="LiveId" clId="{10AB9FE2-9012-46EF-B18A-C87D5526F6EE}" dt="2026-06-21T16:37:43.175" v="120" actId="20577"/>
          <ac:spMkLst>
            <pc:docMk/>
            <pc:sldMk cId="3159130793" sldId="272"/>
            <ac:spMk id="15" creationId="{AF88E64E-551F-DB9F-BB34-15CB09EA7656}"/>
          </ac:spMkLst>
        </pc:spChg>
        <pc:spChg chg="mod">
          <ac:chgData name="Christopher Potter" userId="24ad2ef8db5e8a45" providerId="LiveId" clId="{10AB9FE2-9012-46EF-B18A-C87D5526F6EE}" dt="2026-06-21T16:38:50.798" v="148"/>
          <ac:spMkLst>
            <pc:docMk/>
            <pc:sldMk cId="3159130793" sldId="272"/>
            <ac:spMk id="20" creationId="{A873B28F-FA4D-CFF9-7AAA-7395E53BCF58}"/>
          </ac:spMkLst>
        </pc:spChg>
        <pc:spChg chg="mod">
          <ac:chgData name="Christopher Potter" userId="24ad2ef8db5e8a45" providerId="LiveId" clId="{10AB9FE2-9012-46EF-B18A-C87D5526F6EE}" dt="2026-06-21T16:38:50.798" v="148"/>
          <ac:spMkLst>
            <pc:docMk/>
            <pc:sldMk cId="3159130793" sldId="272"/>
            <ac:spMk id="22" creationId="{384BAE9B-3307-2333-95D0-9D6F64CB5406}"/>
          </ac:spMkLst>
        </pc:spChg>
        <pc:spChg chg="mod">
          <ac:chgData name="Christopher Potter" userId="24ad2ef8db5e8a45" providerId="LiveId" clId="{10AB9FE2-9012-46EF-B18A-C87D5526F6EE}" dt="2026-06-21T16:38:50.798" v="148"/>
          <ac:spMkLst>
            <pc:docMk/>
            <pc:sldMk cId="3159130793" sldId="272"/>
            <ac:spMk id="23" creationId="{538CC7BF-F1AB-3D98-C613-1103AE25D093}"/>
          </ac:spMkLst>
        </pc:spChg>
        <pc:spChg chg="mod">
          <ac:chgData name="Christopher Potter" userId="24ad2ef8db5e8a45" providerId="LiveId" clId="{10AB9FE2-9012-46EF-B18A-C87D5526F6EE}" dt="2026-06-21T16:38:50.798" v="148"/>
          <ac:spMkLst>
            <pc:docMk/>
            <pc:sldMk cId="3159130793" sldId="272"/>
            <ac:spMk id="24" creationId="{A789E44D-DA23-D1BA-E392-3267A374D547}"/>
          </ac:spMkLst>
        </pc:spChg>
        <pc:grpChg chg="add mod">
          <ac:chgData name="Christopher Potter" userId="24ad2ef8db5e8a45" providerId="LiveId" clId="{10AB9FE2-9012-46EF-B18A-C87D5526F6EE}" dt="2026-06-21T16:38:50.798" v="148"/>
          <ac:grpSpMkLst>
            <pc:docMk/>
            <pc:sldMk cId="3159130793" sldId="272"/>
            <ac:grpSpMk id="11" creationId="{EA4EFCFE-BF5D-47DA-88D7-CABCD75474AA}"/>
          </ac:grpSpMkLst>
        </pc:grpChg>
        <pc:grpChg chg="del">
          <ac:chgData name="Christopher Potter" userId="24ad2ef8db5e8a45" providerId="LiveId" clId="{10AB9FE2-9012-46EF-B18A-C87D5526F6EE}" dt="2026-06-21T16:38:50.408" v="147" actId="478"/>
          <ac:grpSpMkLst>
            <pc:docMk/>
            <pc:sldMk cId="3159130793" sldId="272"/>
            <ac:grpSpMk id="21" creationId="{01A82A70-39D6-A6E2-4CAD-C957A28153EA}"/>
          </ac:grpSpMkLst>
        </pc:grpChg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656842232" sldId="273"/>
        </pc:sldMkLst>
      </pc:sldChg>
      <pc:sldChg chg="addSp delSp modSp add mod">
        <pc:chgData name="Christopher Potter" userId="24ad2ef8db5e8a45" providerId="LiveId" clId="{10AB9FE2-9012-46EF-B18A-C87D5526F6EE}" dt="2026-06-21T16:39:00.162" v="152" actId="20577"/>
        <pc:sldMkLst>
          <pc:docMk/>
          <pc:sldMk cId="1766647499" sldId="273"/>
        </pc:sldMkLst>
        <pc:spChg chg="mod">
          <ac:chgData name="Christopher Potter" userId="24ad2ef8db5e8a45" providerId="LiveId" clId="{10AB9FE2-9012-46EF-B18A-C87D5526F6EE}" dt="2026-06-21T16:39:00.162" v="152" actId="20577"/>
          <ac:spMkLst>
            <pc:docMk/>
            <pc:sldMk cId="1766647499" sldId="273"/>
            <ac:spMk id="10" creationId="{3A9C7A16-9A10-7B58-50A2-BF9A17685228}"/>
          </ac:spMkLst>
        </pc:spChg>
        <pc:spChg chg="mod">
          <ac:chgData name="Christopher Potter" userId="24ad2ef8db5e8a45" providerId="LiveId" clId="{10AB9FE2-9012-46EF-B18A-C87D5526F6EE}" dt="2026-06-21T16:38:57.231" v="150"/>
          <ac:spMkLst>
            <pc:docMk/>
            <pc:sldMk cId="1766647499" sldId="273"/>
            <ac:spMk id="13" creationId="{2AAEB6CB-CEDD-2F86-F7BB-01C00B147295}"/>
          </ac:spMkLst>
        </pc:spChg>
        <pc:spChg chg="mod">
          <ac:chgData name="Christopher Potter" userId="24ad2ef8db5e8a45" providerId="LiveId" clId="{10AB9FE2-9012-46EF-B18A-C87D5526F6EE}" dt="2026-06-21T16:38:04.216" v="132" actId="20577"/>
          <ac:spMkLst>
            <pc:docMk/>
            <pc:sldMk cId="1766647499" sldId="273"/>
            <ac:spMk id="15" creationId="{356D53F6-D485-90B9-ACDE-A091A85281BC}"/>
          </ac:spMkLst>
        </pc:spChg>
        <pc:spChg chg="mod">
          <ac:chgData name="Christopher Potter" userId="24ad2ef8db5e8a45" providerId="LiveId" clId="{10AB9FE2-9012-46EF-B18A-C87D5526F6EE}" dt="2026-06-21T16:38:57.231" v="150"/>
          <ac:spMkLst>
            <pc:docMk/>
            <pc:sldMk cId="1766647499" sldId="273"/>
            <ac:spMk id="20" creationId="{5E7827E8-8297-0F72-638C-687AF12DDE40}"/>
          </ac:spMkLst>
        </pc:spChg>
        <pc:spChg chg="mod">
          <ac:chgData name="Christopher Potter" userId="24ad2ef8db5e8a45" providerId="LiveId" clId="{10AB9FE2-9012-46EF-B18A-C87D5526F6EE}" dt="2026-06-21T16:38:57.231" v="150"/>
          <ac:spMkLst>
            <pc:docMk/>
            <pc:sldMk cId="1766647499" sldId="273"/>
            <ac:spMk id="22" creationId="{5A20BE41-44AC-3081-BC0C-3D7DEDD56762}"/>
          </ac:spMkLst>
        </pc:spChg>
        <pc:spChg chg="mod">
          <ac:chgData name="Christopher Potter" userId="24ad2ef8db5e8a45" providerId="LiveId" clId="{10AB9FE2-9012-46EF-B18A-C87D5526F6EE}" dt="2026-06-21T16:38:57.231" v="150"/>
          <ac:spMkLst>
            <pc:docMk/>
            <pc:sldMk cId="1766647499" sldId="273"/>
            <ac:spMk id="23" creationId="{D3F8DF29-F4A7-403C-609F-71D1E88E198A}"/>
          </ac:spMkLst>
        </pc:spChg>
        <pc:spChg chg="mod">
          <ac:chgData name="Christopher Potter" userId="24ad2ef8db5e8a45" providerId="LiveId" clId="{10AB9FE2-9012-46EF-B18A-C87D5526F6EE}" dt="2026-06-21T16:38:57.231" v="150"/>
          <ac:spMkLst>
            <pc:docMk/>
            <pc:sldMk cId="1766647499" sldId="273"/>
            <ac:spMk id="24" creationId="{8FA7AEAD-A7A3-19B6-8313-18A1C772E639}"/>
          </ac:spMkLst>
        </pc:spChg>
        <pc:grpChg chg="add mod">
          <ac:chgData name="Christopher Potter" userId="24ad2ef8db5e8a45" providerId="LiveId" clId="{10AB9FE2-9012-46EF-B18A-C87D5526F6EE}" dt="2026-06-21T16:38:57.231" v="150"/>
          <ac:grpSpMkLst>
            <pc:docMk/>
            <pc:sldMk cId="1766647499" sldId="273"/>
            <ac:grpSpMk id="11" creationId="{49506603-6433-06C8-AA83-1B7D54A82999}"/>
          </ac:grpSpMkLst>
        </pc:grpChg>
        <pc:grpChg chg="del">
          <ac:chgData name="Christopher Potter" userId="24ad2ef8db5e8a45" providerId="LiveId" clId="{10AB9FE2-9012-46EF-B18A-C87D5526F6EE}" dt="2026-06-21T16:38:56.907" v="149" actId="478"/>
          <ac:grpSpMkLst>
            <pc:docMk/>
            <pc:sldMk cId="1766647499" sldId="273"/>
            <ac:grpSpMk id="21" creationId="{D8B4E301-BE67-10ED-FCD0-D94E377ED697}"/>
          </ac:grpSpMkLst>
        </pc:grpChg>
      </pc:sldChg>
      <pc:sldChg chg="addSp delSp modSp add mod">
        <pc:chgData name="Christopher Potter" userId="24ad2ef8db5e8a45" providerId="LiveId" clId="{10AB9FE2-9012-46EF-B18A-C87D5526F6EE}" dt="2026-06-21T16:39:17.881" v="158" actId="1076"/>
        <pc:sldMkLst>
          <pc:docMk/>
          <pc:sldMk cId="1028109140" sldId="274"/>
        </pc:sldMkLst>
        <pc:spChg chg="mod">
          <ac:chgData name="Christopher Potter" userId="24ad2ef8db5e8a45" providerId="LiveId" clId="{10AB9FE2-9012-46EF-B18A-C87D5526F6EE}" dt="2026-06-21T16:39:09.506" v="157" actId="20577"/>
          <ac:spMkLst>
            <pc:docMk/>
            <pc:sldMk cId="1028109140" sldId="274"/>
            <ac:spMk id="10" creationId="{C71DA409-5614-0D11-4C97-AFCD9890C1EB}"/>
          </ac:spMkLst>
        </pc:spChg>
        <pc:spChg chg="mod">
          <ac:chgData name="Christopher Potter" userId="24ad2ef8db5e8a45" providerId="LiveId" clId="{10AB9FE2-9012-46EF-B18A-C87D5526F6EE}" dt="2026-06-21T16:39:04.848" v="154"/>
          <ac:spMkLst>
            <pc:docMk/>
            <pc:sldMk cId="1028109140" sldId="274"/>
            <ac:spMk id="13" creationId="{60486838-B234-BF69-59AE-6C6A71C7BC02}"/>
          </ac:spMkLst>
        </pc:spChg>
        <pc:spChg chg="mod">
          <ac:chgData name="Christopher Potter" userId="24ad2ef8db5e8a45" providerId="LiveId" clId="{10AB9FE2-9012-46EF-B18A-C87D5526F6EE}" dt="2026-06-21T16:38:12.215" v="137" actId="20577"/>
          <ac:spMkLst>
            <pc:docMk/>
            <pc:sldMk cId="1028109140" sldId="274"/>
            <ac:spMk id="15" creationId="{909ED29E-90DC-5CEE-3DC1-89752E514C78}"/>
          </ac:spMkLst>
        </pc:spChg>
        <pc:spChg chg="mod">
          <ac:chgData name="Christopher Potter" userId="24ad2ef8db5e8a45" providerId="LiveId" clId="{10AB9FE2-9012-46EF-B18A-C87D5526F6EE}" dt="2026-06-21T16:39:04.848" v="154"/>
          <ac:spMkLst>
            <pc:docMk/>
            <pc:sldMk cId="1028109140" sldId="274"/>
            <ac:spMk id="20" creationId="{15742FCA-09F0-C863-AADE-DED2D4575625}"/>
          </ac:spMkLst>
        </pc:spChg>
        <pc:spChg chg="mod">
          <ac:chgData name="Christopher Potter" userId="24ad2ef8db5e8a45" providerId="LiveId" clId="{10AB9FE2-9012-46EF-B18A-C87D5526F6EE}" dt="2026-06-21T16:39:04.848" v="154"/>
          <ac:spMkLst>
            <pc:docMk/>
            <pc:sldMk cId="1028109140" sldId="274"/>
            <ac:spMk id="22" creationId="{AC391911-C5B6-8C33-D631-1D4FC49D3D89}"/>
          </ac:spMkLst>
        </pc:spChg>
        <pc:spChg chg="mod">
          <ac:chgData name="Christopher Potter" userId="24ad2ef8db5e8a45" providerId="LiveId" clId="{10AB9FE2-9012-46EF-B18A-C87D5526F6EE}" dt="2026-06-21T16:39:04.848" v="154"/>
          <ac:spMkLst>
            <pc:docMk/>
            <pc:sldMk cId="1028109140" sldId="274"/>
            <ac:spMk id="23" creationId="{84214E8C-8EB3-65F5-5FB6-B449F25A62D2}"/>
          </ac:spMkLst>
        </pc:spChg>
        <pc:spChg chg="mod">
          <ac:chgData name="Christopher Potter" userId="24ad2ef8db5e8a45" providerId="LiveId" clId="{10AB9FE2-9012-46EF-B18A-C87D5526F6EE}" dt="2026-06-21T16:39:17.881" v="158" actId="1076"/>
          <ac:spMkLst>
            <pc:docMk/>
            <pc:sldMk cId="1028109140" sldId="274"/>
            <ac:spMk id="24" creationId="{7D0AB6CB-878E-9F57-8748-B8A71954997A}"/>
          </ac:spMkLst>
        </pc:spChg>
        <pc:grpChg chg="add mod">
          <ac:chgData name="Christopher Potter" userId="24ad2ef8db5e8a45" providerId="LiveId" clId="{10AB9FE2-9012-46EF-B18A-C87D5526F6EE}" dt="2026-06-21T16:39:04.848" v="154"/>
          <ac:grpSpMkLst>
            <pc:docMk/>
            <pc:sldMk cId="1028109140" sldId="274"/>
            <ac:grpSpMk id="11" creationId="{4B5016A2-7942-12C5-D23D-A2C49AAB438D}"/>
          </ac:grpSpMkLst>
        </pc:grpChg>
        <pc:grpChg chg="del">
          <ac:chgData name="Christopher Potter" userId="24ad2ef8db5e8a45" providerId="LiveId" clId="{10AB9FE2-9012-46EF-B18A-C87D5526F6EE}" dt="2026-06-21T16:39:04.379" v="153" actId="478"/>
          <ac:grpSpMkLst>
            <pc:docMk/>
            <pc:sldMk cId="1028109140" sldId="274"/>
            <ac:grpSpMk id="21" creationId="{793054ED-25DC-8AAD-CB18-BBC9733BC756}"/>
          </ac:grpSpMkLst>
        </pc:grpChg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2752549008" sldId="274"/>
        </pc:sldMkLst>
      </pc:sldChg>
      <pc:sldChg chg="addSp delSp modSp add mod ord delAnim modAnim">
        <pc:chgData name="Christopher Potter" userId="24ad2ef8db5e8a45" providerId="LiveId" clId="{10AB9FE2-9012-46EF-B18A-C87D5526F6EE}" dt="2026-06-21T16:57:56.078" v="675" actId="6549"/>
        <pc:sldMkLst>
          <pc:docMk/>
          <pc:sldMk cId="3496729309" sldId="275"/>
        </pc:sldMkLst>
        <pc:spChg chg="mod topLvl">
          <ac:chgData name="Christopher Potter" userId="24ad2ef8db5e8a45" providerId="LiveId" clId="{10AB9FE2-9012-46EF-B18A-C87D5526F6EE}" dt="2026-06-21T16:42:26.060" v="295" actId="164"/>
          <ac:spMkLst>
            <pc:docMk/>
            <pc:sldMk cId="3496729309" sldId="275"/>
            <ac:spMk id="2" creationId="{11DB9252-CD61-7FFC-1E38-20ACCC938AEB}"/>
          </ac:spMkLst>
        </pc:spChg>
        <pc:spChg chg="mod">
          <ac:chgData name="Christopher Potter" userId="24ad2ef8db5e8a45" providerId="LiveId" clId="{10AB9FE2-9012-46EF-B18A-C87D5526F6EE}" dt="2026-06-21T16:57:53.536" v="673" actId="6549"/>
          <ac:spMkLst>
            <pc:docMk/>
            <pc:sldMk cId="3496729309" sldId="275"/>
            <ac:spMk id="8" creationId="{B62AEE5C-47D2-1DD1-9692-6B5875BE0C53}"/>
          </ac:spMkLst>
        </pc:spChg>
        <pc:spChg chg="mod">
          <ac:chgData name="Christopher Potter" userId="24ad2ef8db5e8a45" providerId="LiveId" clId="{10AB9FE2-9012-46EF-B18A-C87D5526F6EE}" dt="2026-06-21T16:57:56.078" v="675" actId="6549"/>
          <ac:spMkLst>
            <pc:docMk/>
            <pc:sldMk cId="3496729309" sldId="275"/>
            <ac:spMk id="9" creationId="{C2512400-6988-A778-1887-0A9669B98833}"/>
          </ac:spMkLst>
        </pc:spChg>
        <pc:spChg chg="del">
          <ac:chgData name="Christopher Potter" userId="24ad2ef8db5e8a45" providerId="LiveId" clId="{10AB9FE2-9012-46EF-B18A-C87D5526F6EE}" dt="2026-06-21T16:40:30.804" v="251" actId="478"/>
          <ac:spMkLst>
            <pc:docMk/>
            <pc:sldMk cId="3496729309" sldId="275"/>
            <ac:spMk id="10" creationId="{044DF5CF-C19D-4B74-1392-4CD08FFE9580}"/>
          </ac:spMkLst>
        </pc:spChg>
        <pc:spChg chg="mod topLvl">
          <ac:chgData name="Christopher Potter" userId="24ad2ef8db5e8a45" providerId="LiveId" clId="{10AB9FE2-9012-46EF-B18A-C87D5526F6EE}" dt="2026-06-21T16:42:26.060" v="295" actId="164"/>
          <ac:spMkLst>
            <pc:docMk/>
            <pc:sldMk cId="3496729309" sldId="275"/>
            <ac:spMk id="12" creationId="{80D4D5AA-1A37-0312-FB64-9057BBBFAFA1}"/>
          </ac:spMkLst>
        </pc:spChg>
        <pc:spChg chg="add mod">
          <ac:chgData name="Christopher Potter" userId="24ad2ef8db5e8a45" providerId="LiveId" clId="{10AB9FE2-9012-46EF-B18A-C87D5526F6EE}" dt="2026-06-21T16:42:26.060" v="295" actId="164"/>
          <ac:spMkLst>
            <pc:docMk/>
            <pc:sldMk cId="3496729309" sldId="275"/>
            <ac:spMk id="13" creationId="{DDA77471-122D-075F-1269-D51517FB4A41}"/>
          </ac:spMkLst>
        </pc:spChg>
        <pc:spChg chg="mod topLvl">
          <ac:chgData name="Christopher Potter" userId="24ad2ef8db5e8a45" providerId="LiveId" clId="{10AB9FE2-9012-46EF-B18A-C87D5526F6EE}" dt="2026-06-21T16:42:26.060" v="295" actId="164"/>
          <ac:spMkLst>
            <pc:docMk/>
            <pc:sldMk cId="3496729309" sldId="275"/>
            <ac:spMk id="14" creationId="{3A67487B-14DC-5687-639F-FB921C30B1FA}"/>
          </ac:spMkLst>
        </pc:spChg>
        <pc:spChg chg="mod">
          <ac:chgData name="Christopher Potter" userId="24ad2ef8db5e8a45" providerId="LiveId" clId="{10AB9FE2-9012-46EF-B18A-C87D5526F6EE}" dt="2026-06-21T16:57:50.831" v="671" actId="6549"/>
          <ac:spMkLst>
            <pc:docMk/>
            <pc:sldMk cId="3496729309" sldId="275"/>
            <ac:spMk id="15" creationId="{BE09C3AF-2213-A86B-7C22-995ED8FA0178}"/>
          </ac:spMkLst>
        </pc:spChg>
        <pc:spChg chg="mod topLvl">
          <ac:chgData name="Christopher Potter" userId="24ad2ef8db5e8a45" providerId="LiveId" clId="{10AB9FE2-9012-46EF-B18A-C87D5526F6EE}" dt="2026-06-21T16:42:26.060" v="295" actId="164"/>
          <ac:spMkLst>
            <pc:docMk/>
            <pc:sldMk cId="3496729309" sldId="275"/>
            <ac:spMk id="16" creationId="{53ABBDD0-70B9-AC08-0055-0B01EBD67CC6}"/>
          </ac:spMkLst>
        </pc:spChg>
        <pc:spChg chg="mod topLvl">
          <ac:chgData name="Christopher Potter" userId="24ad2ef8db5e8a45" providerId="LiveId" clId="{10AB9FE2-9012-46EF-B18A-C87D5526F6EE}" dt="2026-06-21T16:42:38.584" v="298" actId="1076"/>
          <ac:spMkLst>
            <pc:docMk/>
            <pc:sldMk cId="3496729309" sldId="275"/>
            <ac:spMk id="18" creationId="{A464553A-40C6-C3DF-6749-03A86C8C37B6}"/>
          </ac:spMkLst>
        </pc:spChg>
        <pc:spChg chg="add mod">
          <ac:chgData name="Christopher Potter" userId="24ad2ef8db5e8a45" providerId="LiveId" clId="{10AB9FE2-9012-46EF-B18A-C87D5526F6EE}" dt="2026-06-21T16:42:33.062" v="297" actId="1076"/>
          <ac:spMkLst>
            <pc:docMk/>
            <pc:sldMk cId="3496729309" sldId="275"/>
            <ac:spMk id="20" creationId="{ABEE4B80-9DFA-0550-4559-FCC7E6F76055}"/>
          </ac:spMkLst>
        </pc:spChg>
        <pc:spChg chg="add mod">
          <ac:chgData name="Christopher Potter" userId="24ad2ef8db5e8a45" providerId="LiveId" clId="{10AB9FE2-9012-46EF-B18A-C87D5526F6EE}" dt="2026-06-21T16:43:21.328" v="331" actId="6549"/>
          <ac:spMkLst>
            <pc:docMk/>
            <pc:sldMk cId="3496729309" sldId="275"/>
            <ac:spMk id="23" creationId="{FA2F6098-D7D6-E01C-69E3-A8F2EFA94BC6}"/>
          </ac:spMkLst>
        </pc:spChg>
        <pc:grpChg chg="del">
          <ac:chgData name="Christopher Potter" userId="24ad2ef8db5e8a45" providerId="LiveId" clId="{10AB9FE2-9012-46EF-B18A-C87D5526F6EE}" dt="2026-06-21T16:42:14.665" v="293" actId="165"/>
          <ac:grpSpMkLst>
            <pc:docMk/>
            <pc:sldMk cId="3496729309" sldId="275"/>
            <ac:grpSpMk id="21" creationId="{C894B66B-0A9A-6C0A-E945-A6A3F1D1271E}"/>
          </ac:grpSpMkLst>
        </pc:grpChg>
        <pc:grpChg chg="add del mod">
          <ac:chgData name="Christopher Potter" userId="24ad2ef8db5e8a45" providerId="LiveId" clId="{10AB9FE2-9012-46EF-B18A-C87D5526F6EE}" dt="2026-06-21T16:43:13.819" v="326" actId="478"/>
          <ac:grpSpMkLst>
            <pc:docMk/>
            <pc:sldMk cId="3496729309" sldId="275"/>
            <ac:grpSpMk id="22" creationId="{3BA04280-21D4-3DDB-7FE8-BF5C0EE2B364}"/>
          </ac:grpSpMkLst>
        </pc:grpChg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3816304092" sldId="275"/>
        </pc:sldMkLst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769874055" sldId="276"/>
        </pc:sldMkLst>
      </pc:sldChg>
      <pc:sldChg chg="modSp add mod">
        <pc:chgData name="Christopher Potter" userId="24ad2ef8db5e8a45" providerId="LiveId" clId="{10AB9FE2-9012-46EF-B18A-C87D5526F6EE}" dt="2026-06-21T16:58:11.066" v="687" actId="6549"/>
        <pc:sldMkLst>
          <pc:docMk/>
          <pc:sldMk cId="3592896746" sldId="276"/>
        </pc:sldMkLst>
        <pc:spChg chg="mod">
          <ac:chgData name="Christopher Potter" userId="24ad2ef8db5e8a45" providerId="LiveId" clId="{10AB9FE2-9012-46EF-B18A-C87D5526F6EE}" dt="2026-06-21T16:58:08.274" v="685" actId="6549"/>
          <ac:spMkLst>
            <pc:docMk/>
            <pc:sldMk cId="3592896746" sldId="276"/>
            <ac:spMk id="8" creationId="{BDC3A952-E72E-E821-1CA5-8220E8F6DA08}"/>
          </ac:spMkLst>
        </pc:spChg>
        <pc:spChg chg="mod">
          <ac:chgData name="Christopher Potter" userId="24ad2ef8db5e8a45" providerId="LiveId" clId="{10AB9FE2-9012-46EF-B18A-C87D5526F6EE}" dt="2026-06-21T16:58:11.066" v="687" actId="6549"/>
          <ac:spMkLst>
            <pc:docMk/>
            <pc:sldMk cId="3592896746" sldId="276"/>
            <ac:spMk id="9" creationId="{E8156B0A-D25C-8759-47CF-8EFDF448564B}"/>
          </ac:spMkLst>
        </pc:spChg>
        <pc:spChg chg="mod">
          <ac:chgData name="Christopher Potter" userId="24ad2ef8db5e8a45" providerId="LiveId" clId="{10AB9FE2-9012-46EF-B18A-C87D5526F6EE}" dt="2026-06-21T16:58:05.794" v="683" actId="6549"/>
          <ac:spMkLst>
            <pc:docMk/>
            <pc:sldMk cId="3592896746" sldId="276"/>
            <ac:spMk id="15" creationId="{8D11CE93-4B2A-2E84-7153-3C716F1B127F}"/>
          </ac:spMkLst>
        </pc:spChg>
      </pc:sldChg>
      <pc:sldChg chg="addSp modSp add mod modAnim">
        <pc:chgData name="Christopher Potter" userId="24ad2ef8db5e8a45" providerId="LiveId" clId="{10AB9FE2-9012-46EF-B18A-C87D5526F6EE}" dt="2026-06-21T16:58:16.846" v="691" actId="6549"/>
        <pc:sldMkLst>
          <pc:docMk/>
          <pc:sldMk cId="2214459774" sldId="277"/>
        </pc:sldMkLst>
        <pc:spChg chg="mod">
          <ac:chgData name="Christopher Potter" userId="24ad2ef8db5e8a45" providerId="LiveId" clId="{10AB9FE2-9012-46EF-B18A-C87D5526F6EE}" dt="2026-06-21T16:43:43.001" v="334" actId="207"/>
          <ac:spMkLst>
            <pc:docMk/>
            <pc:sldMk cId="2214459774" sldId="277"/>
            <ac:spMk id="2" creationId="{14CBD01E-F31F-7E88-FD49-9A765EECDE6B}"/>
          </ac:spMkLst>
        </pc:spChg>
        <pc:spChg chg="add mod">
          <ac:chgData name="Christopher Potter" userId="24ad2ef8db5e8a45" providerId="LiveId" clId="{10AB9FE2-9012-46EF-B18A-C87D5526F6EE}" dt="2026-06-21T16:44:20.362" v="385" actId="122"/>
          <ac:spMkLst>
            <pc:docMk/>
            <pc:sldMk cId="2214459774" sldId="277"/>
            <ac:spMk id="10" creationId="{877EE2AB-84A2-AD49-5C6D-5618D1532241}"/>
          </ac:spMkLst>
        </pc:spChg>
        <pc:spChg chg="mod">
          <ac:chgData name="Christopher Potter" userId="24ad2ef8db5e8a45" providerId="LiveId" clId="{10AB9FE2-9012-46EF-B18A-C87D5526F6EE}" dt="2026-06-21T16:43:43.001" v="334" actId="207"/>
          <ac:spMkLst>
            <pc:docMk/>
            <pc:sldMk cId="2214459774" sldId="277"/>
            <ac:spMk id="12" creationId="{4A0239F3-9BA1-6BE3-11FE-E1A729935D82}"/>
          </ac:spMkLst>
        </pc:spChg>
        <pc:spChg chg="mod">
          <ac:chgData name="Christopher Potter" userId="24ad2ef8db5e8a45" providerId="LiveId" clId="{10AB9FE2-9012-46EF-B18A-C87D5526F6EE}" dt="2026-06-21T16:43:43.001" v="334" actId="207"/>
          <ac:spMkLst>
            <pc:docMk/>
            <pc:sldMk cId="2214459774" sldId="277"/>
            <ac:spMk id="13" creationId="{DA7AE8EF-8DDB-3AB0-8954-75B1AF9730FA}"/>
          </ac:spMkLst>
        </pc:spChg>
        <pc:spChg chg="mod">
          <ac:chgData name="Christopher Potter" userId="24ad2ef8db5e8a45" providerId="LiveId" clId="{10AB9FE2-9012-46EF-B18A-C87D5526F6EE}" dt="2026-06-21T16:43:43.001" v="334" actId="207"/>
          <ac:spMkLst>
            <pc:docMk/>
            <pc:sldMk cId="2214459774" sldId="277"/>
            <ac:spMk id="14" creationId="{B5911CF7-B89B-4178-ED8B-BEB3B538213D}"/>
          </ac:spMkLst>
        </pc:spChg>
        <pc:spChg chg="mod">
          <ac:chgData name="Christopher Potter" userId="24ad2ef8db5e8a45" providerId="LiveId" clId="{10AB9FE2-9012-46EF-B18A-C87D5526F6EE}" dt="2026-06-21T16:58:16.846" v="691" actId="6549"/>
          <ac:spMkLst>
            <pc:docMk/>
            <pc:sldMk cId="2214459774" sldId="277"/>
            <ac:spMk id="15" creationId="{BD12B9BF-D315-F363-8083-D54D31352A92}"/>
          </ac:spMkLst>
        </pc:spChg>
        <pc:spChg chg="mod">
          <ac:chgData name="Christopher Potter" userId="24ad2ef8db5e8a45" providerId="LiveId" clId="{10AB9FE2-9012-46EF-B18A-C87D5526F6EE}" dt="2026-06-21T16:43:43.001" v="334" actId="207"/>
          <ac:spMkLst>
            <pc:docMk/>
            <pc:sldMk cId="2214459774" sldId="277"/>
            <ac:spMk id="16" creationId="{1EBE4CFE-CF5D-232C-10BA-825B9FF8635B}"/>
          </ac:spMkLst>
        </pc:spChg>
        <pc:spChg chg="mod">
          <ac:chgData name="Christopher Potter" userId="24ad2ef8db5e8a45" providerId="LiveId" clId="{10AB9FE2-9012-46EF-B18A-C87D5526F6EE}" dt="2026-06-21T16:43:43.001" v="334" actId="207"/>
          <ac:spMkLst>
            <pc:docMk/>
            <pc:sldMk cId="2214459774" sldId="277"/>
            <ac:spMk id="18" creationId="{550ACC54-2E72-487D-D787-16FDD0501401}"/>
          </ac:spMkLst>
        </pc:spChg>
        <pc:spChg chg="mod">
          <ac:chgData name="Christopher Potter" userId="24ad2ef8db5e8a45" providerId="LiveId" clId="{10AB9FE2-9012-46EF-B18A-C87D5526F6EE}" dt="2026-06-21T16:43:43.001" v="334" actId="207"/>
          <ac:spMkLst>
            <pc:docMk/>
            <pc:sldMk cId="2214459774" sldId="277"/>
            <ac:spMk id="20" creationId="{3E936823-7E8D-0C4D-31D6-F0A2A5889A96}"/>
          </ac:spMkLst>
        </pc:spChg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3155780791" sldId="277"/>
        </pc:sldMkLst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2614195493" sldId="278"/>
        </pc:sldMkLst>
      </pc:sldChg>
      <pc:sldChg chg="addSp delSp modSp add mod ord delAnim modAnim">
        <pc:chgData name="Christopher Potter" userId="24ad2ef8db5e8a45" providerId="LiveId" clId="{10AB9FE2-9012-46EF-B18A-C87D5526F6EE}" dt="2026-06-21T17:05:11.352" v="859" actId="404"/>
        <pc:sldMkLst>
          <pc:docMk/>
          <pc:sldMk cId="3924299137" sldId="278"/>
        </pc:sldMkLst>
        <pc:spChg chg="mod">
          <ac:chgData name="Christopher Potter" userId="24ad2ef8db5e8a45" providerId="LiveId" clId="{10AB9FE2-9012-46EF-B18A-C87D5526F6EE}" dt="2026-06-21T17:03:01.676" v="773" actId="20577"/>
          <ac:spMkLst>
            <pc:docMk/>
            <pc:sldMk cId="3924299137" sldId="278"/>
            <ac:spMk id="8" creationId="{04FA009F-100A-980D-8A64-AD3C87D1BF31}"/>
          </ac:spMkLst>
        </pc:spChg>
        <pc:spChg chg="mod">
          <ac:chgData name="Christopher Potter" userId="24ad2ef8db5e8a45" providerId="LiveId" clId="{10AB9FE2-9012-46EF-B18A-C87D5526F6EE}" dt="2026-06-21T17:03:04.966" v="774" actId="20577"/>
          <ac:spMkLst>
            <pc:docMk/>
            <pc:sldMk cId="3924299137" sldId="278"/>
            <ac:spMk id="9" creationId="{673CF017-BF39-8622-299A-FD3EE2C4EF3F}"/>
          </ac:spMkLst>
        </pc:spChg>
        <pc:spChg chg="del mod">
          <ac:chgData name="Christopher Potter" userId="24ad2ef8db5e8a45" providerId="LiveId" clId="{10AB9FE2-9012-46EF-B18A-C87D5526F6EE}" dt="2026-06-21T17:03:25.426" v="820" actId="478"/>
          <ac:spMkLst>
            <pc:docMk/>
            <pc:sldMk cId="3924299137" sldId="278"/>
            <ac:spMk id="10" creationId="{05BCE7F1-DAEA-57E2-0FCE-72EA1EB973B9}"/>
          </ac:spMkLst>
        </pc:spChg>
        <pc:spChg chg="add mod topLvl">
          <ac:chgData name="Christopher Potter" userId="24ad2ef8db5e8a45" providerId="LiveId" clId="{10AB9FE2-9012-46EF-B18A-C87D5526F6EE}" dt="2026-06-21T17:04:25.858" v="839" actId="164"/>
          <ac:spMkLst>
            <pc:docMk/>
            <pc:sldMk cId="3924299137" sldId="278"/>
            <ac:spMk id="12" creationId="{114A520B-7054-A940-9C33-0080C282A8A6}"/>
          </ac:spMkLst>
        </pc:spChg>
        <pc:spChg chg="mod topLvl">
          <ac:chgData name="Christopher Potter" userId="24ad2ef8db5e8a45" providerId="LiveId" clId="{10AB9FE2-9012-46EF-B18A-C87D5526F6EE}" dt="2026-06-21T17:04:25.858" v="839" actId="164"/>
          <ac:spMkLst>
            <pc:docMk/>
            <pc:sldMk cId="3924299137" sldId="278"/>
            <ac:spMk id="13" creationId="{AC66E29B-BC2E-E457-E3BF-B830E3A584BE}"/>
          </ac:spMkLst>
        </pc:spChg>
        <pc:spChg chg="mod">
          <ac:chgData name="Christopher Potter" userId="24ad2ef8db5e8a45" providerId="LiveId" clId="{10AB9FE2-9012-46EF-B18A-C87D5526F6EE}" dt="2026-06-21T17:03:22.156" v="819" actId="20577"/>
          <ac:spMkLst>
            <pc:docMk/>
            <pc:sldMk cId="3924299137" sldId="278"/>
            <ac:spMk id="15" creationId="{5D9EE621-577E-4916-8067-8D8C2F48C948}"/>
          </ac:spMkLst>
        </pc:spChg>
        <pc:spChg chg="add mod topLvl">
          <ac:chgData name="Christopher Potter" userId="24ad2ef8db5e8a45" providerId="LiveId" clId="{10AB9FE2-9012-46EF-B18A-C87D5526F6EE}" dt="2026-06-21T17:04:25.858" v="839" actId="164"/>
          <ac:spMkLst>
            <pc:docMk/>
            <pc:sldMk cId="3924299137" sldId="278"/>
            <ac:spMk id="16" creationId="{E621D5DA-6BCC-21EB-A72C-453F91631AE2}"/>
          </ac:spMkLst>
        </pc:spChg>
        <pc:spChg chg="add mod topLvl">
          <ac:chgData name="Christopher Potter" userId="24ad2ef8db5e8a45" providerId="LiveId" clId="{10AB9FE2-9012-46EF-B18A-C87D5526F6EE}" dt="2026-06-21T17:04:25.858" v="839" actId="164"/>
          <ac:spMkLst>
            <pc:docMk/>
            <pc:sldMk cId="3924299137" sldId="278"/>
            <ac:spMk id="19" creationId="{1C298121-78E9-0179-84A5-CBCE85DBFB06}"/>
          </ac:spMkLst>
        </pc:spChg>
        <pc:spChg chg="mod topLvl">
          <ac:chgData name="Christopher Potter" userId="24ad2ef8db5e8a45" providerId="LiveId" clId="{10AB9FE2-9012-46EF-B18A-C87D5526F6EE}" dt="2026-06-21T17:04:25.858" v="839" actId="164"/>
          <ac:spMkLst>
            <pc:docMk/>
            <pc:sldMk cId="3924299137" sldId="278"/>
            <ac:spMk id="20" creationId="{C247A323-0E74-AB17-8104-90DFB2D1F193}"/>
          </ac:spMkLst>
        </pc:spChg>
        <pc:spChg chg="mod topLvl">
          <ac:chgData name="Christopher Potter" userId="24ad2ef8db5e8a45" providerId="LiveId" clId="{10AB9FE2-9012-46EF-B18A-C87D5526F6EE}" dt="2026-06-21T17:04:25.858" v="839" actId="164"/>
          <ac:spMkLst>
            <pc:docMk/>
            <pc:sldMk cId="3924299137" sldId="278"/>
            <ac:spMk id="22" creationId="{AF1FA912-E4DF-4D37-0589-741CB0E82679}"/>
          </ac:spMkLst>
        </pc:spChg>
        <pc:spChg chg="mod topLvl">
          <ac:chgData name="Christopher Potter" userId="24ad2ef8db5e8a45" providerId="LiveId" clId="{10AB9FE2-9012-46EF-B18A-C87D5526F6EE}" dt="2026-06-21T17:04:25.858" v="839" actId="164"/>
          <ac:spMkLst>
            <pc:docMk/>
            <pc:sldMk cId="3924299137" sldId="278"/>
            <ac:spMk id="23" creationId="{7558C78E-298A-BBB8-151C-FDF7B932EEC2}"/>
          </ac:spMkLst>
        </pc:spChg>
        <pc:spChg chg="mod topLvl">
          <ac:chgData name="Christopher Potter" userId="24ad2ef8db5e8a45" providerId="LiveId" clId="{10AB9FE2-9012-46EF-B18A-C87D5526F6EE}" dt="2026-06-21T17:04:25.858" v="839" actId="164"/>
          <ac:spMkLst>
            <pc:docMk/>
            <pc:sldMk cId="3924299137" sldId="278"/>
            <ac:spMk id="24" creationId="{76E63F49-82AC-B6AF-652F-E19090FD7F85}"/>
          </ac:spMkLst>
        </pc:spChg>
        <pc:spChg chg="add mod">
          <ac:chgData name="Christopher Potter" userId="24ad2ef8db5e8a45" providerId="LiveId" clId="{10AB9FE2-9012-46EF-B18A-C87D5526F6EE}" dt="2026-06-21T17:05:11.352" v="859" actId="404"/>
          <ac:spMkLst>
            <pc:docMk/>
            <pc:sldMk cId="3924299137" sldId="278"/>
            <ac:spMk id="26" creationId="{D8773EEC-A11A-543B-12EB-7E639F16F470}"/>
          </ac:spMkLst>
        </pc:spChg>
        <pc:grpChg chg="del">
          <ac:chgData name="Christopher Potter" userId="24ad2ef8db5e8a45" providerId="LiveId" clId="{10AB9FE2-9012-46EF-B18A-C87D5526F6EE}" dt="2026-06-21T16:45:40.706" v="398" actId="165"/>
          <ac:grpSpMkLst>
            <pc:docMk/>
            <pc:sldMk cId="3924299137" sldId="278"/>
            <ac:grpSpMk id="11" creationId="{D840EAC8-91AA-B719-3DFD-6E044B8D53FB}"/>
          </ac:grpSpMkLst>
        </pc:grpChg>
        <pc:grpChg chg="add del mod">
          <ac:chgData name="Christopher Potter" userId="24ad2ef8db5e8a45" providerId="LiveId" clId="{10AB9FE2-9012-46EF-B18A-C87D5526F6EE}" dt="2026-06-21T17:03:35.688" v="821" actId="165"/>
          <ac:grpSpMkLst>
            <pc:docMk/>
            <pc:sldMk cId="3924299137" sldId="278"/>
            <ac:grpSpMk id="21" creationId="{F916B02C-422D-A2FC-AE04-F4C7EC76C453}"/>
          </ac:grpSpMkLst>
        </pc:grpChg>
        <pc:grpChg chg="add mod">
          <ac:chgData name="Christopher Potter" userId="24ad2ef8db5e8a45" providerId="LiveId" clId="{10AB9FE2-9012-46EF-B18A-C87D5526F6EE}" dt="2026-06-21T17:04:25.858" v="839" actId="164"/>
          <ac:grpSpMkLst>
            <pc:docMk/>
            <pc:sldMk cId="3924299137" sldId="278"/>
            <ac:grpSpMk id="25" creationId="{642FC2D0-CD2B-7F0B-DD26-011BC2F163F8}"/>
          </ac:grpSpMkLst>
        </pc:grpChg>
      </pc:sldChg>
      <pc:sldChg chg="modSp add mod">
        <pc:chgData name="Christopher Potter" userId="24ad2ef8db5e8a45" providerId="LiveId" clId="{10AB9FE2-9012-46EF-B18A-C87D5526F6EE}" dt="2026-06-21T16:48:03.362" v="496" actId="14100"/>
        <pc:sldMkLst>
          <pc:docMk/>
          <pc:sldMk cId="239834171" sldId="279"/>
        </pc:sldMkLst>
        <pc:spChg chg="mod">
          <ac:chgData name="Christopher Potter" userId="24ad2ef8db5e8a45" providerId="LiveId" clId="{10AB9FE2-9012-46EF-B18A-C87D5526F6EE}" dt="2026-06-21T16:48:03.362" v="496" actId="14100"/>
          <ac:spMkLst>
            <pc:docMk/>
            <pc:sldMk cId="239834171" sldId="279"/>
            <ac:spMk id="10" creationId="{C00815F4-3429-C421-8FBD-67BD0FF178B2}"/>
          </ac:spMkLst>
        </pc:spChg>
        <pc:spChg chg="mod">
          <ac:chgData name="Christopher Potter" userId="24ad2ef8db5e8a45" providerId="LiveId" clId="{10AB9FE2-9012-46EF-B18A-C87D5526F6EE}" dt="2026-06-21T16:47:16.619" v="471" actId="20577"/>
          <ac:spMkLst>
            <pc:docMk/>
            <pc:sldMk cId="239834171" sldId="279"/>
            <ac:spMk id="15" creationId="{A8D01CCF-4760-0725-AF86-7EFE7739F624}"/>
          </ac:spMkLst>
        </pc:spChg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3866404862" sldId="279"/>
        </pc:sldMkLst>
      </pc:sldChg>
      <pc:sldChg chg="addSp delSp modSp add mod delAnim modAnim">
        <pc:chgData name="Christopher Potter" userId="24ad2ef8db5e8a45" providerId="LiveId" clId="{10AB9FE2-9012-46EF-B18A-C87D5526F6EE}" dt="2026-06-21T16:52:26.300" v="569" actId="20577"/>
        <pc:sldMkLst>
          <pc:docMk/>
          <pc:sldMk cId="539285317" sldId="280"/>
        </pc:sldMkLst>
        <pc:spChg chg="mod">
          <ac:chgData name="Christopher Potter" userId="24ad2ef8db5e8a45" providerId="LiveId" clId="{10AB9FE2-9012-46EF-B18A-C87D5526F6EE}" dt="2026-06-21T16:52:23.682" v="568" actId="20577"/>
          <ac:spMkLst>
            <pc:docMk/>
            <pc:sldMk cId="539285317" sldId="280"/>
            <ac:spMk id="8" creationId="{99CD49B7-311A-EF31-F5FE-840A4C7F2505}"/>
          </ac:spMkLst>
        </pc:spChg>
        <pc:spChg chg="mod">
          <ac:chgData name="Christopher Potter" userId="24ad2ef8db5e8a45" providerId="LiveId" clId="{10AB9FE2-9012-46EF-B18A-C87D5526F6EE}" dt="2026-06-21T16:52:26.300" v="569" actId="20577"/>
          <ac:spMkLst>
            <pc:docMk/>
            <pc:sldMk cId="539285317" sldId="280"/>
            <ac:spMk id="9" creationId="{A5E562B4-95F2-F8E9-A8B3-4204FE61EC26}"/>
          </ac:spMkLst>
        </pc:spChg>
        <pc:spChg chg="del mod">
          <ac:chgData name="Christopher Potter" userId="24ad2ef8db5e8a45" providerId="LiveId" clId="{10AB9FE2-9012-46EF-B18A-C87D5526F6EE}" dt="2026-06-21T16:51:43.788" v="559" actId="478"/>
          <ac:spMkLst>
            <pc:docMk/>
            <pc:sldMk cId="539285317" sldId="280"/>
            <ac:spMk id="10" creationId="{1E1E77A8-A03B-5CF7-B1DF-7FC3933F63FE}"/>
          </ac:spMkLst>
        </pc:spChg>
        <pc:spChg chg="mod">
          <ac:chgData name="Christopher Potter" userId="24ad2ef8db5e8a45" providerId="LiveId" clId="{10AB9FE2-9012-46EF-B18A-C87D5526F6EE}" dt="2026-06-21T16:48:54.917" v="506"/>
          <ac:spMkLst>
            <pc:docMk/>
            <pc:sldMk cId="539285317" sldId="280"/>
            <ac:spMk id="11" creationId="{90C663DF-A7B1-6935-920B-C38469BF5602}"/>
          </ac:spMkLst>
        </pc:spChg>
        <pc:spChg chg="mod topLvl">
          <ac:chgData name="Christopher Potter" userId="24ad2ef8db5e8a45" providerId="LiveId" clId="{10AB9FE2-9012-46EF-B18A-C87D5526F6EE}" dt="2026-06-21T16:50:58.696" v="552" actId="164"/>
          <ac:spMkLst>
            <pc:docMk/>
            <pc:sldMk cId="539285317" sldId="280"/>
            <ac:spMk id="12" creationId="{EAD67AD4-DCC4-FD8D-35C6-29C6FE83D26B}"/>
          </ac:spMkLst>
        </pc:spChg>
        <pc:spChg chg="mod topLvl">
          <ac:chgData name="Christopher Potter" userId="24ad2ef8db5e8a45" providerId="LiveId" clId="{10AB9FE2-9012-46EF-B18A-C87D5526F6EE}" dt="2026-06-21T16:50:58.696" v="552" actId="164"/>
          <ac:spMkLst>
            <pc:docMk/>
            <pc:sldMk cId="539285317" sldId="280"/>
            <ac:spMk id="13" creationId="{CEB80F20-F2F1-9193-F091-53462BD8D95E}"/>
          </ac:spMkLst>
        </pc:spChg>
        <pc:spChg chg="mod">
          <ac:chgData name="Christopher Potter" userId="24ad2ef8db5e8a45" providerId="LiveId" clId="{10AB9FE2-9012-46EF-B18A-C87D5526F6EE}" dt="2026-06-21T16:48:54.917" v="506"/>
          <ac:spMkLst>
            <pc:docMk/>
            <pc:sldMk cId="539285317" sldId="280"/>
            <ac:spMk id="14" creationId="{ED005ABF-A158-3673-EF9A-4087923E85D4}"/>
          </ac:spMkLst>
        </pc:spChg>
        <pc:spChg chg="mod">
          <ac:chgData name="Christopher Potter" userId="24ad2ef8db5e8a45" providerId="LiveId" clId="{10AB9FE2-9012-46EF-B18A-C87D5526F6EE}" dt="2026-06-21T16:51:36.581" v="558" actId="6549"/>
          <ac:spMkLst>
            <pc:docMk/>
            <pc:sldMk cId="539285317" sldId="280"/>
            <ac:spMk id="15" creationId="{DF7B2936-ED2B-FB6E-8C91-2F06FF00AAE6}"/>
          </ac:spMkLst>
        </pc:spChg>
        <pc:spChg chg="mod topLvl">
          <ac:chgData name="Christopher Potter" userId="24ad2ef8db5e8a45" providerId="LiveId" clId="{10AB9FE2-9012-46EF-B18A-C87D5526F6EE}" dt="2026-06-21T16:50:58.696" v="552" actId="164"/>
          <ac:spMkLst>
            <pc:docMk/>
            <pc:sldMk cId="539285317" sldId="280"/>
            <ac:spMk id="16" creationId="{7D609480-53D0-7DF2-C411-1C5854724EB5}"/>
          </ac:spMkLst>
        </pc:spChg>
        <pc:spChg chg="mod">
          <ac:chgData name="Christopher Potter" userId="24ad2ef8db5e8a45" providerId="LiveId" clId="{10AB9FE2-9012-46EF-B18A-C87D5526F6EE}" dt="2026-06-21T16:48:54.917" v="506"/>
          <ac:spMkLst>
            <pc:docMk/>
            <pc:sldMk cId="539285317" sldId="280"/>
            <ac:spMk id="18" creationId="{9011CD40-5C20-4256-23D3-22D253FEA5C6}"/>
          </ac:spMkLst>
        </pc:spChg>
        <pc:spChg chg="del">
          <ac:chgData name="Christopher Potter" userId="24ad2ef8db5e8a45" providerId="LiveId" clId="{10AB9FE2-9012-46EF-B18A-C87D5526F6EE}" dt="2026-06-21T16:49:29.670" v="523" actId="478"/>
          <ac:spMkLst>
            <pc:docMk/>
            <pc:sldMk cId="539285317" sldId="280"/>
            <ac:spMk id="19" creationId="{42842092-D1CD-8113-0667-3A207697B227}"/>
          </ac:spMkLst>
        </pc:spChg>
        <pc:spChg chg="mod topLvl">
          <ac:chgData name="Christopher Potter" userId="24ad2ef8db5e8a45" providerId="LiveId" clId="{10AB9FE2-9012-46EF-B18A-C87D5526F6EE}" dt="2026-06-21T16:50:58.696" v="552" actId="164"/>
          <ac:spMkLst>
            <pc:docMk/>
            <pc:sldMk cId="539285317" sldId="280"/>
            <ac:spMk id="20" creationId="{3FA373BE-CAB8-F153-5DBD-D7FFBEEDAD19}"/>
          </ac:spMkLst>
        </pc:spChg>
        <pc:spChg chg="mod topLvl">
          <ac:chgData name="Christopher Potter" userId="24ad2ef8db5e8a45" providerId="LiveId" clId="{10AB9FE2-9012-46EF-B18A-C87D5526F6EE}" dt="2026-06-21T16:50:58.696" v="552" actId="164"/>
          <ac:spMkLst>
            <pc:docMk/>
            <pc:sldMk cId="539285317" sldId="280"/>
            <ac:spMk id="22" creationId="{B8D0739A-2243-8753-BA98-D00A645B4DBE}"/>
          </ac:spMkLst>
        </pc:spChg>
        <pc:spChg chg="mod topLvl">
          <ac:chgData name="Christopher Potter" userId="24ad2ef8db5e8a45" providerId="LiveId" clId="{10AB9FE2-9012-46EF-B18A-C87D5526F6EE}" dt="2026-06-21T16:50:58.696" v="552" actId="164"/>
          <ac:spMkLst>
            <pc:docMk/>
            <pc:sldMk cId="539285317" sldId="280"/>
            <ac:spMk id="23" creationId="{B2F6C88A-4123-B4DA-524C-662E1BAA378C}"/>
          </ac:spMkLst>
        </pc:spChg>
        <pc:spChg chg="mod topLvl">
          <ac:chgData name="Christopher Potter" userId="24ad2ef8db5e8a45" providerId="LiveId" clId="{10AB9FE2-9012-46EF-B18A-C87D5526F6EE}" dt="2026-06-21T16:50:58.696" v="552" actId="164"/>
          <ac:spMkLst>
            <pc:docMk/>
            <pc:sldMk cId="539285317" sldId="280"/>
            <ac:spMk id="24" creationId="{3E51B1EC-2466-217C-49F5-7434E6695B8E}"/>
          </ac:spMkLst>
        </pc:spChg>
        <pc:spChg chg="mod">
          <ac:chgData name="Christopher Potter" userId="24ad2ef8db5e8a45" providerId="LiveId" clId="{10AB9FE2-9012-46EF-B18A-C87D5526F6EE}" dt="2026-06-21T16:48:54.917" v="506"/>
          <ac:spMkLst>
            <pc:docMk/>
            <pc:sldMk cId="539285317" sldId="280"/>
            <ac:spMk id="25" creationId="{0F62E7CC-6C4D-BE8F-8075-097994A4F199}"/>
          </ac:spMkLst>
        </pc:spChg>
        <pc:spChg chg="mod">
          <ac:chgData name="Christopher Potter" userId="24ad2ef8db5e8a45" providerId="LiveId" clId="{10AB9FE2-9012-46EF-B18A-C87D5526F6EE}" dt="2026-06-21T16:48:54.917" v="506"/>
          <ac:spMkLst>
            <pc:docMk/>
            <pc:sldMk cId="539285317" sldId="280"/>
            <ac:spMk id="26" creationId="{84D4560A-0E5D-062D-C63D-7D60D7051BCB}"/>
          </ac:spMkLst>
        </pc:spChg>
        <pc:spChg chg="mod">
          <ac:chgData name="Christopher Potter" userId="24ad2ef8db5e8a45" providerId="LiveId" clId="{10AB9FE2-9012-46EF-B18A-C87D5526F6EE}" dt="2026-06-21T16:48:54.917" v="506"/>
          <ac:spMkLst>
            <pc:docMk/>
            <pc:sldMk cId="539285317" sldId="280"/>
            <ac:spMk id="27" creationId="{08458C42-B9A4-BA39-A480-0F4B69F615D1}"/>
          </ac:spMkLst>
        </pc:spChg>
        <pc:spChg chg="mod">
          <ac:chgData name="Christopher Potter" userId="24ad2ef8db5e8a45" providerId="LiveId" clId="{10AB9FE2-9012-46EF-B18A-C87D5526F6EE}" dt="2026-06-21T16:48:54.917" v="506"/>
          <ac:spMkLst>
            <pc:docMk/>
            <pc:sldMk cId="539285317" sldId="280"/>
            <ac:spMk id="28" creationId="{B3189BBF-F065-FB65-43E7-F41B91A7FA8C}"/>
          </ac:spMkLst>
        </pc:spChg>
        <pc:spChg chg="mod">
          <ac:chgData name="Christopher Potter" userId="24ad2ef8db5e8a45" providerId="LiveId" clId="{10AB9FE2-9012-46EF-B18A-C87D5526F6EE}" dt="2026-06-21T16:48:54.917" v="506"/>
          <ac:spMkLst>
            <pc:docMk/>
            <pc:sldMk cId="539285317" sldId="280"/>
            <ac:spMk id="29" creationId="{E50023BD-B3F0-F0FF-E512-EAF76CE2B5B4}"/>
          </ac:spMkLst>
        </pc:spChg>
        <pc:spChg chg="add mod">
          <ac:chgData name="Christopher Potter" userId="24ad2ef8db5e8a45" providerId="LiveId" clId="{10AB9FE2-9012-46EF-B18A-C87D5526F6EE}" dt="2026-06-21T16:50:58.696" v="552" actId="164"/>
          <ac:spMkLst>
            <pc:docMk/>
            <pc:sldMk cId="539285317" sldId="280"/>
            <ac:spMk id="31" creationId="{1677B8AB-6F90-0E06-6A1C-6147EDEAA302}"/>
          </ac:spMkLst>
        </pc:spChg>
        <pc:spChg chg="add mod">
          <ac:chgData name="Christopher Potter" userId="24ad2ef8db5e8a45" providerId="LiveId" clId="{10AB9FE2-9012-46EF-B18A-C87D5526F6EE}" dt="2026-06-21T16:51:51.809" v="562" actId="20577"/>
          <ac:spMkLst>
            <pc:docMk/>
            <pc:sldMk cId="539285317" sldId="280"/>
            <ac:spMk id="33" creationId="{B3425642-CD89-E3F4-E9BE-43EC7EB860A9}"/>
          </ac:spMkLst>
        </pc:spChg>
        <pc:grpChg chg="add mod">
          <ac:chgData name="Christopher Potter" userId="24ad2ef8db5e8a45" providerId="LiveId" clId="{10AB9FE2-9012-46EF-B18A-C87D5526F6EE}" dt="2026-06-21T16:48:54.917" v="506"/>
          <ac:grpSpMkLst>
            <pc:docMk/>
            <pc:sldMk cId="539285317" sldId="280"/>
            <ac:grpSpMk id="2" creationId="{A7070F83-6E79-28B0-DC05-A24A745F1A8F}"/>
          </ac:grpSpMkLst>
        </pc:grpChg>
        <pc:grpChg chg="del">
          <ac:chgData name="Christopher Potter" userId="24ad2ef8db5e8a45" providerId="LiveId" clId="{10AB9FE2-9012-46EF-B18A-C87D5526F6EE}" dt="2026-06-21T16:50:53.407" v="551" actId="165"/>
          <ac:grpSpMkLst>
            <pc:docMk/>
            <pc:sldMk cId="539285317" sldId="280"/>
            <ac:grpSpMk id="21" creationId="{F714ED40-CB8F-1D01-34E4-E4CF8D157556}"/>
          </ac:grpSpMkLst>
        </pc:grpChg>
        <pc:grpChg chg="add mod">
          <ac:chgData name="Christopher Potter" userId="24ad2ef8db5e8a45" providerId="LiveId" clId="{10AB9FE2-9012-46EF-B18A-C87D5526F6EE}" dt="2026-06-21T16:50:58.696" v="552" actId="164"/>
          <ac:grpSpMkLst>
            <pc:docMk/>
            <pc:sldMk cId="539285317" sldId="280"/>
            <ac:grpSpMk id="32" creationId="{B7F1A2C8-D628-8DD4-5FE6-9A1296FE19EB}"/>
          </ac:grpSpMkLst>
        </pc:grpChg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2848651121" sldId="280"/>
        </pc:sldMkLst>
      </pc:sldChg>
      <pc:sldChg chg="modSp add mod">
        <pc:chgData name="Christopher Potter" userId="24ad2ef8db5e8a45" providerId="LiveId" clId="{10AB9FE2-9012-46EF-B18A-C87D5526F6EE}" dt="2026-06-21T16:52:16.594" v="567" actId="20577"/>
        <pc:sldMkLst>
          <pc:docMk/>
          <pc:sldMk cId="2254535545" sldId="281"/>
        </pc:sldMkLst>
        <pc:spChg chg="mod">
          <ac:chgData name="Christopher Potter" userId="24ad2ef8db5e8a45" providerId="LiveId" clId="{10AB9FE2-9012-46EF-B18A-C87D5526F6EE}" dt="2026-06-21T16:52:12.858" v="566" actId="20577"/>
          <ac:spMkLst>
            <pc:docMk/>
            <pc:sldMk cId="2254535545" sldId="281"/>
            <ac:spMk id="8" creationId="{142F1D9F-EA44-19AD-9DE4-4319EC8CE15A}"/>
          </ac:spMkLst>
        </pc:spChg>
        <pc:spChg chg="mod">
          <ac:chgData name="Christopher Potter" userId="24ad2ef8db5e8a45" providerId="LiveId" clId="{10AB9FE2-9012-46EF-B18A-C87D5526F6EE}" dt="2026-06-21T16:52:16.594" v="567" actId="20577"/>
          <ac:spMkLst>
            <pc:docMk/>
            <pc:sldMk cId="2254535545" sldId="281"/>
            <ac:spMk id="9" creationId="{A4B7916F-8534-C6C4-D49D-E9F7876999FD}"/>
          </ac:spMkLst>
        </pc:spChg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2911417771" sldId="281"/>
        </pc:sldMkLst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686301408" sldId="282"/>
        </pc:sldMkLst>
      </pc:sldChg>
      <pc:sldChg chg="modSp add mod ord">
        <pc:chgData name="Christopher Potter" userId="24ad2ef8db5e8a45" providerId="LiveId" clId="{10AB9FE2-9012-46EF-B18A-C87D5526F6EE}" dt="2026-06-21T16:55:04.240" v="660" actId="20577"/>
        <pc:sldMkLst>
          <pc:docMk/>
          <pc:sldMk cId="2638445782" sldId="282"/>
        </pc:sldMkLst>
        <pc:spChg chg="mod">
          <ac:chgData name="Christopher Potter" userId="24ad2ef8db5e8a45" providerId="LiveId" clId="{10AB9FE2-9012-46EF-B18A-C87D5526F6EE}" dt="2026-06-21T16:52:49.016" v="578" actId="20577"/>
          <ac:spMkLst>
            <pc:docMk/>
            <pc:sldMk cId="2638445782" sldId="282"/>
            <ac:spMk id="8" creationId="{E2E54E89-813C-5BB2-FC6F-1C6B7B6E8E5B}"/>
          </ac:spMkLst>
        </pc:spChg>
        <pc:spChg chg="mod">
          <ac:chgData name="Christopher Potter" userId="24ad2ef8db5e8a45" providerId="LiveId" clId="{10AB9FE2-9012-46EF-B18A-C87D5526F6EE}" dt="2026-06-21T16:52:51.647" v="579" actId="20577"/>
          <ac:spMkLst>
            <pc:docMk/>
            <pc:sldMk cId="2638445782" sldId="282"/>
            <ac:spMk id="9" creationId="{65A650E1-E1CB-F633-3F6A-949C80C24156}"/>
          </ac:spMkLst>
        </pc:spChg>
        <pc:spChg chg="mod">
          <ac:chgData name="Christopher Potter" userId="24ad2ef8db5e8a45" providerId="LiveId" clId="{10AB9FE2-9012-46EF-B18A-C87D5526F6EE}" dt="2026-06-21T16:53:00.456" v="583" actId="6549"/>
          <ac:spMkLst>
            <pc:docMk/>
            <pc:sldMk cId="2638445782" sldId="282"/>
            <ac:spMk id="10" creationId="{7C0F480E-3CC3-3781-6E2D-88C41DEDAEE2}"/>
          </ac:spMkLst>
        </pc:spChg>
        <pc:spChg chg="mod">
          <ac:chgData name="Christopher Potter" userId="24ad2ef8db5e8a45" providerId="LiveId" clId="{10AB9FE2-9012-46EF-B18A-C87D5526F6EE}" dt="2026-06-21T16:55:04.240" v="660" actId="20577"/>
          <ac:spMkLst>
            <pc:docMk/>
            <pc:sldMk cId="2638445782" sldId="282"/>
            <ac:spMk id="15" creationId="{FF0B60EB-28A1-148C-5854-05C21B5F77D9}"/>
          </ac:spMkLst>
        </pc:spChg>
      </pc:sldChg>
      <pc:sldChg chg="modSp add mod">
        <pc:chgData name="Christopher Potter" userId="24ad2ef8db5e8a45" providerId="LiveId" clId="{10AB9FE2-9012-46EF-B18A-C87D5526F6EE}" dt="2026-06-21T16:55:52.896" v="667" actId="20577"/>
        <pc:sldMkLst>
          <pc:docMk/>
          <pc:sldMk cId="939306077" sldId="283"/>
        </pc:sldMkLst>
        <pc:spChg chg="mod">
          <ac:chgData name="Christopher Potter" userId="24ad2ef8db5e8a45" providerId="LiveId" clId="{10AB9FE2-9012-46EF-B18A-C87D5526F6EE}" dt="2026-06-21T16:54:55.930" v="658" actId="403"/>
          <ac:spMkLst>
            <pc:docMk/>
            <pc:sldMk cId="939306077" sldId="283"/>
            <ac:spMk id="10" creationId="{BFFEAA25-0CE4-EED9-B21D-55C1657110CB}"/>
          </ac:spMkLst>
        </pc:spChg>
        <pc:spChg chg="mod">
          <ac:chgData name="Christopher Potter" userId="24ad2ef8db5e8a45" providerId="LiveId" clId="{10AB9FE2-9012-46EF-B18A-C87D5526F6EE}" dt="2026-06-21T16:55:52.896" v="667" actId="20577"/>
          <ac:spMkLst>
            <pc:docMk/>
            <pc:sldMk cId="939306077" sldId="283"/>
            <ac:spMk id="15" creationId="{CB4163DC-0FD7-8BDD-34AF-CD681C62D719}"/>
          </ac:spMkLst>
        </pc:spChg>
      </pc:sldChg>
      <pc:sldChg chg="del">
        <pc:chgData name="Christopher Potter" userId="24ad2ef8db5e8a45" providerId="LiveId" clId="{10AB9FE2-9012-46EF-B18A-C87D5526F6EE}" dt="2026-06-21T16:35:12.526" v="1" actId="47"/>
        <pc:sldMkLst>
          <pc:docMk/>
          <pc:sldMk cId="3904534900" sldId="283"/>
        </pc:sldMkLst>
      </pc:sldChg>
      <pc:sldChg chg="addSp delSp modSp add mod modAnim">
        <pc:chgData name="Christopher Potter" userId="24ad2ef8db5e8a45" providerId="LiveId" clId="{10AB9FE2-9012-46EF-B18A-C87D5526F6EE}" dt="2026-06-21T17:00:45.868" v="739"/>
        <pc:sldMkLst>
          <pc:docMk/>
          <pc:sldMk cId="1669617881" sldId="284"/>
        </pc:sldMkLst>
        <pc:spChg chg="mod topLvl">
          <ac:chgData name="Christopher Potter" userId="24ad2ef8db5e8a45" providerId="LiveId" clId="{10AB9FE2-9012-46EF-B18A-C87D5526F6EE}" dt="2026-06-21T17:00:43.474" v="738" actId="164"/>
          <ac:spMkLst>
            <pc:docMk/>
            <pc:sldMk cId="1669617881" sldId="284"/>
            <ac:spMk id="2" creationId="{41A48D32-06F9-DEF6-C939-B4678CBB0872}"/>
          </ac:spMkLst>
        </pc:spChg>
        <pc:spChg chg="mod">
          <ac:chgData name="Christopher Potter" userId="24ad2ef8db5e8a45" providerId="LiveId" clId="{10AB9FE2-9012-46EF-B18A-C87D5526F6EE}" dt="2026-06-21T16:59:52.371" v="716" actId="6549"/>
          <ac:spMkLst>
            <pc:docMk/>
            <pc:sldMk cId="1669617881" sldId="284"/>
            <ac:spMk id="8" creationId="{3F80806E-C8D5-EDBF-2FA0-573FEB391E3A}"/>
          </ac:spMkLst>
        </pc:spChg>
        <pc:spChg chg="mod">
          <ac:chgData name="Christopher Potter" userId="24ad2ef8db5e8a45" providerId="LiveId" clId="{10AB9FE2-9012-46EF-B18A-C87D5526F6EE}" dt="2026-06-21T16:59:55.666" v="718" actId="6549"/>
          <ac:spMkLst>
            <pc:docMk/>
            <pc:sldMk cId="1669617881" sldId="284"/>
            <ac:spMk id="9" creationId="{31118F16-6A4F-1A75-2EDB-2D7155604624}"/>
          </ac:spMkLst>
        </pc:spChg>
        <pc:spChg chg="add mod">
          <ac:chgData name="Christopher Potter" userId="24ad2ef8db5e8a45" providerId="LiveId" clId="{10AB9FE2-9012-46EF-B18A-C87D5526F6EE}" dt="2026-06-21T17:00:43.474" v="738" actId="164"/>
          <ac:spMkLst>
            <pc:docMk/>
            <pc:sldMk cId="1669617881" sldId="284"/>
            <ac:spMk id="11" creationId="{DF30C1CB-7EFF-56B0-F594-4D1142EC3659}"/>
          </ac:spMkLst>
        </pc:spChg>
        <pc:spChg chg="mod topLvl">
          <ac:chgData name="Christopher Potter" userId="24ad2ef8db5e8a45" providerId="LiveId" clId="{10AB9FE2-9012-46EF-B18A-C87D5526F6EE}" dt="2026-06-21T17:00:43.474" v="738" actId="164"/>
          <ac:spMkLst>
            <pc:docMk/>
            <pc:sldMk cId="1669617881" sldId="284"/>
            <ac:spMk id="12" creationId="{84655425-0ADE-B540-B84F-239A47063E50}"/>
          </ac:spMkLst>
        </pc:spChg>
        <pc:spChg chg="mod topLvl">
          <ac:chgData name="Christopher Potter" userId="24ad2ef8db5e8a45" providerId="LiveId" clId="{10AB9FE2-9012-46EF-B18A-C87D5526F6EE}" dt="2026-06-21T17:00:43.474" v="738" actId="164"/>
          <ac:spMkLst>
            <pc:docMk/>
            <pc:sldMk cId="1669617881" sldId="284"/>
            <ac:spMk id="13" creationId="{759EE0F6-BB1F-93C8-A4ED-43B96F9BF408}"/>
          </ac:spMkLst>
        </pc:spChg>
        <pc:spChg chg="mod topLvl">
          <ac:chgData name="Christopher Potter" userId="24ad2ef8db5e8a45" providerId="LiveId" clId="{10AB9FE2-9012-46EF-B18A-C87D5526F6EE}" dt="2026-06-21T17:00:43.474" v="738" actId="164"/>
          <ac:spMkLst>
            <pc:docMk/>
            <pc:sldMk cId="1669617881" sldId="284"/>
            <ac:spMk id="14" creationId="{325DC805-0947-B84D-B73A-156E991426AF}"/>
          </ac:spMkLst>
        </pc:spChg>
        <pc:spChg chg="mod">
          <ac:chgData name="Christopher Potter" userId="24ad2ef8db5e8a45" providerId="LiveId" clId="{10AB9FE2-9012-46EF-B18A-C87D5526F6EE}" dt="2026-06-21T16:59:47.826" v="712" actId="6549"/>
          <ac:spMkLst>
            <pc:docMk/>
            <pc:sldMk cId="1669617881" sldId="284"/>
            <ac:spMk id="15" creationId="{8C7887A7-CACD-222B-DACE-3AD778FB9587}"/>
          </ac:spMkLst>
        </pc:spChg>
        <pc:spChg chg="mod topLvl">
          <ac:chgData name="Christopher Potter" userId="24ad2ef8db5e8a45" providerId="LiveId" clId="{10AB9FE2-9012-46EF-B18A-C87D5526F6EE}" dt="2026-06-21T17:00:43.474" v="738" actId="164"/>
          <ac:spMkLst>
            <pc:docMk/>
            <pc:sldMk cId="1669617881" sldId="284"/>
            <ac:spMk id="16" creationId="{4DD3BBC8-96F5-CCF7-421C-67DA789E04FD}"/>
          </ac:spMkLst>
        </pc:spChg>
        <pc:spChg chg="mod topLvl">
          <ac:chgData name="Christopher Potter" userId="24ad2ef8db5e8a45" providerId="LiveId" clId="{10AB9FE2-9012-46EF-B18A-C87D5526F6EE}" dt="2026-06-21T17:00:43.474" v="738" actId="164"/>
          <ac:spMkLst>
            <pc:docMk/>
            <pc:sldMk cId="1669617881" sldId="284"/>
            <ac:spMk id="18" creationId="{6F505AC4-B1CF-F000-80FC-DBB558E38900}"/>
          </ac:spMkLst>
        </pc:spChg>
        <pc:spChg chg="mod topLvl">
          <ac:chgData name="Christopher Potter" userId="24ad2ef8db5e8a45" providerId="LiveId" clId="{10AB9FE2-9012-46EF-B18A-C87D5526F6EE}" dt="2026-06-21T17:00:43.474" v="738" actId="164"/>
          <ac:spMkLst>
            <pc:docMk/>
            <pc:sldMk cId="1669617881" sldId="284"/>
            <ac:spMk id="20" creationId="{1D446AB7-182F-112B-0FB2-5DFDFC84C914}"/>
          </ac:spMkLst>
        </pc:spChg>
        <pc:grpChg chg="add mod">
          <ac:chgData name="Christopher Potter" userId="24ad2ef8db5e8a45" providerId="LiveId" clId="{10AB9FE2-9012-46EF-B18A-C87D5526F6EE}" dt="2026-06-21T17:00:43.474" v="738" actId="164"/>
          <ac:grpSpMkLst>
            <pc:docMk/>
            <pc:sldMk cId="1669617881" sldId="284"/>
            <ac:grpSpMk id="19" creationId="{45112DD4-C512-88E5-5FD0-9D08B2673CF3}"/>
          </ac:grpSpMkLst>
        </pc:grpChg>
        <pc:grpChg chg="del">
          <ac:chgData name="Christopher Potter" userId="24ad2ef8db5e8a45" providerId="LiveId" clId="{10AB9FE2-9012-46EF-B18A-C87D5526F6EE}" dt="2026-06-21T17:00:39.990" v="737" actId="165"/>
          <ac:grpSpMkLst>
            <pc:docMk/>
            <pc:sldMk cId="1669617881" sldId="284"/>
            <ac:grpSpMk id="22" creationId="{F72D7741-4A36-8D98-F9C2-8A042ABABD7D}"/>
          </ac:grpSpMkLst>
        </pc:grpChg>
      </pc:sldChg>
      <pc:sldChg chg="addSp delSp modSp add mod modAnim">
        <pc:chgData name="Christopher Potter" userId="24ad2ef8db5e8a45" providerId="LiveId" clId="{10AB9FE2-9012-46EF-B18A-C87D5526F6EE}" dt="2026-06-21T17:01:39.008" v="765" actId="20577"/>
        <pc:sldMkLst>
          <pc:docMk/>
          <pc:sldMk cId="3502709257" sldId="285"/>
        </pc:sldMkLst>
        <pc:spChg chg="mod">
          <ac:chgData name="Christopher Potter" userId="24ad2ef8db5e8a45" providerId="LiveId" clId="{10AB9FE2-9012-46EF-B18A-C87D5526F6EE}" dt="2026-06-21T17:00:53.976" v="740" actId="20577"/>
          <ac:spMkLst>
            <pc:docMk/>
            <pc:sldMk cId="3502709257" sldId="285"/>
            <ac:spMk id="8" creationId="{B67A982A-7AC7-6F76-DA5C-B5947EE5BB25}"/>
          </ac:spMkLst>
        </pc:spChg>
        <pc:spChg chg="mod">
          <ac:chgData name="Christopher Potter" userId="24ad2ef8db5e8a45" providerId="LiveId" clId="{10AB9FE2-9012-46EF-B18A-C87D5526F6EE}" dt="2026-06-21T17:00:56.950" v="741" actId="20577"/>
          <ac:spMkLst>
            <pc:docMk/>
            <pc:sldMk cId="3502709257" sldId="285"/>
            <ac:spMk id="9" creationId="{96408020-C08B-F3E8-3B59-E70B8ECFA01D}"/>
          </ac:spMkLst>
        </pc:spChg>
        <pc:spChg chg="mod">
          <ac:chgData name="Christopher Potter" userId="24ad2ef8db5e8a45" providerId="LiveId" clId="{10AB9FE2-9012-46EF-B18A-C87D5526F6EE}" dt="2026-06-21T17:01:39.008" v="765" actId="20577"/>
          <ac:spMkLst>
            <pc:docMk/>
            <pc:sldMk cId="3502709257" sldId="285"/>
            <ac:spMk id="10" creationId="{0A0321EC-A0AD-2731-FCB5-8971D4A92F2C}"/>
          </ac:spMkLst>
        </pc:spChg>
        <pc:spChg chg="mod">
          <ac:chgData name="Christopher Potter" userId="24ad2ef8db5e8a45" providerId="LiveId" clId="{10AB9FE2-9012-46EF-B18A-C87D5526F6EE}" dt="2026-06-21T17:01:31.476" v="762" actId="6549"/>
          <ac:spMkLst>
            <pc:docMk/>
            <pc:sldMk cId="3502709257" sldId="285"/>
            <ac:spMk id="15" creationId="{C60881CD-0041-3B9C-BA91-B9CBB3EA853E}"/>
          </ac:spMkLst>
        </pc:spChg>
        <pc:spChg chg="mod">
          <ac:chgData name="Christopher Potter" userId="24ad2ef8db5e8a45" providerId="LiveId" clId="{10AB9FE2-9012-46EF-B18A-C87D5526F6EE}" dt="2026-06-21T17:01:02.970" v="744" actId="207"/>
          <ac:spMkLst>
            <pc:docMk/>
            <pc:sldMk cId="3502709257" sldId="285"/>
            <ac:spMk id="19" creationId="{A009F68B-3EA9-084A-65D6-2E3CC908A160}"/>
          </ac:spMkLst>
        </pc:spChg>
        <pc:spChg chg="mod">
          <ac:chgData name="Christopher Potter" userId="24ad2ef8db5e8a45" providerId="LiveId" clId="{10AB9FE2-9012-46EF-B18A-C87D5526F6EE}" dt="2026-06-21T17:01:02.970" v="744" actId="207"/>
          <ac:spMkLst>
            <pc:docMk/>
            <pc:sldMk cId="3502709257" sldId="285"/>
            <ac:spMk id="21" creationId="{1929E183-4BFF-E5C1-F6A7-38186F636C32}"/>
          </ac:spMkLst>
        </pc:spChg>
        <pc:spChg chg="mod">
          <ac:chgData name="Christopher Potter" userId="24ad2ef8db5e8a45" providerId="LiveId" clId="{10AB9FE2-9012-46EF-B18A-C87D5526F6EE}" dt="2026-06-21T17:01:02.970" v="744" actId="207"/>
          <ac:spMkLst>
            <pc:docMk/>
            <pc:sldMk cId="3502709257" sldId="285"/>
            <ac:spMk id="23" creationId="{0F02F06B-23A9-8621-F035-CE427292951E}"/>
          </ac:spMkLst>
        </pc:spChg>
        <pc:spChg chg="mod">
          <ac:chgData name="Christopher Potter" userId="24ad2ef8db5e8a45" providerId="LiveId" clId="{10AB9FE2-9012-46EF-B18A-C87D5526F6EE}" dt="2026-06-21T17:01:02.970" v="744" actId="207"/>
          <ac:spMkLst>
            <pc:docMk/>
            <pc:sldMk cId="3502709257" sldId="285"/>
            <ac:spMk id="24" creationId="{44E0FB5C-9B72-77DA-6D7A-EC92BFB1C696}"/>
          </ac:spMkLst>
        </pc:spChg>
        <pc:spChg chg="mod">
          <ac:chgData name="Christopher Potter" userId="24ad2ef8db5e8a45" providerId="LiveId" clId="{10AB9FE2-9012-46EF-B18A-C87D5526F6EE}" dt="2026-06-21T17:01:02.970" v="744" actId="207"/>
          <ac:spMkLst>
            <pc:docMk/>
            <pc:sldMk cId="3502709257" sldId="285"/>
            <ac:spMk id="25" creationId="{CC1A7409-6273-EF24-2897-B5BDE4781923}"/>
          </ac:spMkLst>
        </pc:spChg>
        <pc:spChg chg="mod">
          <ac:chgData name="Christopher Potter" userId="24ad2ef8db5e8a45" providerId="LiveId" clId="{10AB9FE2-9012-46EF-B18A-C87D5526F6EE}" dt="2026-06-21T17:01:02.970" v="744" actId="207"/>
          <ac:spMkLst>
            <pc:docMk/>
            <pc:sldMk cId="3502709257" sldId="285"/>
            <ac:spMk id="26" creationId="{F2B606E0-77A8-BE26-07B3-E09F85BE1714}"/>
          </ac:spMkLst>
        </pc:spChg>
        <pc:spChg chg="mod">
          <ac:chgData name="Christopher Potter" userId="24ad2ef8db5e8a45" providerId="LiveId" clId="{10AB9FE2-9012-46EF-B18A-C87D5526F6EE}" dt="2026-06-21T17:01:02.970" v="744" actId="207"/>
          <ac:spMkLst>
            <pc:docMk/>
            <pc:sldMk cId="3502709257" sldId="285"/>
            <ac:spMk id="27" creationId="{96663E48-5551-3879-D9D1-D7D63C963F1A}"/>
          </ac:spMkLst>
        </pc:spChg>
        <pc:spChg chg="mod">
          <ac:chgData name="Christopher Potter" userId="24ad2ef8db5e8a45" providerId="LiveId" clId="{10AB9FE2-9012-46EF-B18A-C87D5526F6EE}" dt="2026-06-21T17:01:02.970" v="744" actId="207"/>
          <ac:spMkLst>
            <pc:docMk/>
            <pc:sldMk cId="3502709257" sldId="285"/>
            <ac:spMk id="28" creationId="{9DDC991E-EA2D-5950-8AB9-7B263A4A832C}"/>
          </ac:spMkLst>
        </pc:spChg>
        <pc:grpChg chg="add mod">
          <ac:chgData name="Christopher Potter" userId="24ad2ef8db5e8a45" providerId="LiveId" clId="{10AB9FE2-9012-46EF-B18A-C87D5526F6EE}" dt="2026-06-21T17:01:00.328" v="743"/>
          <ac:grpSpMkLst>
            <pc:docMk/>
            <pc:sldMk cId="3502709257" sldId="285"/>
            <ac:grpSpMk id="11" creationId="{48DD7CDE-FFD8-B8D6-08C7-084AAA8A0EA4}"/>
          </ac:grpSpMkLst>
        </pc:grpChg>
        <pc:grpChg chg="del">
          <ac:chgData name="Christopher Potter" userId="24ad2ef8db5e8a45" providerId="LiveId" clId="{10AB9FE2-9012-46EF-B18A-C87D5526F6EE}" dt="2026-06-21T17:00:59.826" v="742" actId="478"/>
          <ac:grpSpMkLst>
            <pc:docMk/>
            <pc:sldMk cId="3502709257" sldId="285"/>
            <ac:grpSpMk id="22" creationId="{AEC0EBD0-C786-F7F7-F63D-E0540F64A491}"/>
          </ac:grpSpMkLst>
        </pc:grpChg>
      </pc:sldChg>
      <pc:sldChg chg="modSp add mod">
        <pc:chgData name="Christopher Potter" userId="24ad2ef8db5e8a45" providerId="LiveId" clId="{10AB9FE2-9012-46EF-B18A-C87D5526F6EE}" dt="2026-06-21T17:06:35.387" v="875" actId="20577"/>
        <pc:sldMkLst>
          <pc:docMk/>
          <pc:sldMk cId="1940391799" sldId="286"/>
        </pc:sldMkLst>
        <pc:spChg chg="mod">
          <ac:chgData name="Christopher Potter" userId="24ad2ef8db5e8a45" providerId="LiveId" clId="{10AB9FE2-9012-46EF-B18A-C87D5526F6EE}" dt="2026-06-21T17:06:32.446" v="874" actId="20577"/>
          <ac:spMkLst>
            <pc:docMk/>
            <pc:sldMk cId="1940391799" sldId="286"/>
            <ac:spMk id="8" creationId="{CC741C3E-79F3-D6F1-77C3-901EAA938C69}"/>
          </ac:spMkLst>
        </pc:spChg>
        <pc:spChg chg="mod">
          <ac:chgData name="Christopher Potter" userId="24ad2ef8db5e8a45" providerId="LiveId" clId="{10AB9FE2-9012-46EF-B18A-C87D5526F6EE}" dt="2026-06-21T17:06:35.387" v="875" actId="20577"/>
          <ac:spMkLst>
            <pc:docMk/>
            <pc:sldMk cId="1940391799" sldId="286"/>
            <ac:spMk id="9" creationId="{7A42C000-0EF4-CDE9-FFA5-2C3B7C025F4C}"/>
          </ac:spMkLst>
        </pc:spChg>
        <pc:spChg chg="mod">
          <ac:chgData name="Christopher Potter" userId="24ad2ef8db5e8a45" providerId="LiveId" clId="{10AB9FE2-9012-46EF-B18A-C87D5526F6EE}" dt="2026-06-21T17:06:26.202" v="873" actId="20577"/>
          <ac:spMkLst>
            <pc:docMk/>
            <pc:sldMk cId="1940391799" sldId="286"/>
            <ac:spMk id="10" creationId="{F4A052ED-74A1-3C5B-2A61-86B815F82207}"/>
          </ac:spMkLst>
        </pc:spChg>
        <pc:spChg chg="mod">
          <ac:chgData name="Christopher Potter" userId="24ad2ef8db5e8a45" providerId="LiveId" clId="{10AB9FE2-9012-46EF-B18A-C87D5526F6EE}" dt="2026-06-21T17:05:54.696" v="861" actId="1076"/>
          <ac:spMkLst>
            <pc:docMk/>
            <pc:sldMk cId="1940391799" sldId="286"/>
            <ac:spMk id="13" creationId="{FB664A36-FA18-8DD0-2606-F9C820F7DC27}"/>
          </ac:spMkLst>
        </pc:spChg>
        <pc:spChg chg="mod">
          <ac:chgData name="Christopher Potter" userId="24ad2ef8db5e8a45" providerId="LiveId" clId="{10AB9FE2-9012-46EF-B18A-C87D5526F6EE}" dt="2026-06-21T17:06:23.716" v="872" actId="6549"/>
          <ac:spMkLst>
            <pc:docMk/>
            <pc:sldMk cId="1940391799" sldId="286"/>
            <ac:spMk id="15" creationId="{2C20132F-34CF-98A2-4BF7-ACDEC99B75CA}"/>
          </ac:spMkLst>
        </pc:spChg>
        <pc:spChg chg="mod">
          <ac:chgData name="Christopher Potter" userId="24ad2ef8db5e8a45" providerId="LiveId" clId="{10AB9FE2-9012-46EF-B18A-C87D5526F6EE}" dt="2026-06-21T17:06:09.178" v="864" actId="1076"/>
          <ac:spMkLst>
            <pc:docMk/>
            <pc:sldMk cId="1940391799" sldId="286"/>
            <ac:spMk id="16" creationId="{FBB2E3F8-F86D-47AC-9C77-21A571CAB312}"/>
          </ac:spMkLst>
        </pc:spChg>
        <pc:spChg chg="mod">
          <ac:chgData name="Christopher Potter" userId="24ad2ef8db5e8a45" providerId="LiveId" clId="{10AB9FE2-9012-46EF-B18A-C87D5526F6EE}" dt="2026-06-21T17:05:59.136" v="862" actId="1076"/>
          <ac:spMkLst>
            <pc:docMk/>
            <pc:sldMk cId="1940391799" sldId="286"/>
            <ac:spMk id="19" creationId="{BF5297B7-2D5B-2D10-A284-9B571BD36090}"/>
          </ac:spMkLst>
        </pc:spChg>
        <pc:spChg chg="mod">
          <ac:chgData name="Christopher Potter" userId="24ad2ef8db5e8a45" providerId="LiveId" clId="{10AB9FE2-9012-46EF-B18A-C87D5526F6EE}" dt="2026-06-21T17:06:02.825" v="863" actId="1076"/>
          <ac:spMkLst>
            <pc:docMk/>
            <pc:sldMk cId="1940391799" sldId="286"/>
            <ac:spMk id="24" creationId="{798F4D2A-DD00-5C44-91DD-C98327B4090D}"/>
          </ac:spMkLst>
        </pc:spChg>
      </pc:sldChg>
      <pc:sldChg chg="add">
        <pc:chgData name="Christopher Potter" userId="24ad2ef8db5e8a45" providerId="LiveId" clId="{10AB9FE2-9012-46EF-B18A-C87D5526F6EE}" dt="2026-06-21T17:05:49.498" v="860" actId="2890"/>
        <pc:sldMkLst>
          <pc:docMk/>
          <pc:sldMk cId="4118954549" sldId="287"/>
        </pc:sldMkLst>
      </pc:sldChg>
      <pc:sldChg chg="addSp delSp modSp add mod delAnim modAnim">
        <pc:chgData name="Christopher Potter" userId="24ad2ef8db5e8a45" providerId="LiveId" clId="{10AB9FE2-9012-46EF-B18A-C87D5526F6EE}" dt="2026-06-21T17:07:19.839" v="883"/>
        <pc:sldMkLst>
          <pc:docMk/>
          <pc:sldMk cId="1702362786" sldId="288"/>
        </pc:sldMkLst>
        <pc:spChg chg="add mod">
          <ac:chgData name="Christopher Potter" userId="24ad2ef8db5e8a45" providerId="LiveId" clId="{10AB9FE2-9012-46EF-B18A-C87D5526F6EE}" dt="2026-06-21T17:07:19.839" v="883"/>
          <ac:spMkLst>
            <pc:docMk/>
            <pc:sldMk cId="1702362786" sldId="288"/>
            <ac:spMk id="2" creationId="{1EE06E68-B376-E84E-78EB-C8798B4CF788}"/>
          </ac:spMkLst>
        </pc:spChg>
        <pc:spChg chg="del">
          <ac:chgData name="Christopher Potter" userId="24ad2ef8db5e8a45" providerId="LiveId" clId="{10AB9FE2-9012-46EF-B18A-C87D5526F6EE}" dt="2026-06-21T17:07:19.336" v="882" actId="478"/>
          <ac:spMkLst>
            <pc:docMk/>
            <pc:sldMk cId="1702362786" sldId="288"/>
            <ac:spMk id="10" creationId="{C6B39CE0-063B-3D6A-D238-3390B492ABCD}"/>
          </ac:spMkLst>
        </pc:spChg>
        <pc:spChg chg="mod">
          <ac:chgData name="Christopher Potter" userId="24ad2ef8db5e8a45" providerId="LiveId" clId="{10AB9FE2-9012-46EF-B18A-C87D5526F6EE}" dt="2026-06-21T17:07:08.756" v="881" actId="6549"/>
          <ac:spMkLst>
            <pc:docMk/>
            <pc:sldMk cId="1702362786" sldId="288"/>
            <ac:spMk id="15" creationId="{F6004D4C-F65D-962B-A052-5644A8BBBDDE}"/>
          </ac:spMkLst>
        </pc:spChg>
      </pc:sldChg>
      <pc:sldChg chg="delSp modSp add mod">
        <pc:chgData name="Christopher Potter" userId="24ad2ef8db5e8a45" providerId="LiveId" clId="{10AB9FE2-9012-46EF-B18A-C87D5526F6EE}" dt="2026-06-21T17:16:09.275" v="956" actId="122"/>
        <pc:sldMkLst>
          <pc:docMk/>
          <pc:sldMk cId="1096763710" sldId="289"/>
        </pc:sldMkLst>
        <pc:spChg chg="mod">
          <ac:chgData name="Christopher Potter" userId="24ad2ef8db5e8a45" providerId="LiveId" clId="{10AB9FE2-9012-46EF-B18A-C87D5526F6EE}" dt="2026-06-21T17:16:09.275" v="956" actId="122"/>
          <ac:spMkLst>
            <pc:docMk/>
            <pc:sldMk cId="1096763710" sldId="289"/>
            <ac:spMk id="2" creationId="{3518C13C-22E2-FD6C-FDA0-D021B07AB63E}"/>
          </ac:spMkLst>
        </pc:spChg>
        <pc:spChg chg="mod">
          <ac:chgData name="Christopher Potter" userId="24ad2ef8db5e8a45" providerId="LiveId" clId="{10AB9FE2-9012-46EF-B18A-C87D5526F6EE}" dt="2026-06-21T17:15:15.215" v="940" actId="20577"/>
          <ac:spMkLst>
            <pc:docMk/>
            <pc:sldMk cId="1096763710" sldId="289"/>
            <ac:spMk id="8" creationId="{A4D9C3E8-0416-164D-07AA-88B062E61FE4}"/>
          </ac:spMkLst>
        </pc:spChg>
        <pc:spChg chg="mod">
          <ac:chgData name="Christopher Potter" userId="24ad2ef8db5e8a45" providerId="LiveId" clId="{10AB9FE2-9012-46EF-B18A-C87D5526F6EE}" dt="2026-06-21T17:15:18.090" v="941" actId="20577"/>
          <ac:spMkLst>
            <pc:docMk/>
            <pc:sldMk cId="1096763710" sldId="289"/>
            <ac:spMk id="9" creationId="{1FF5952C-F0CD-B2B7-3A49-0931C55939CD}"/>
          </ac:spMkLst>
        </pc:spChg>
        <pc:spChg chg="mod">
          <ac:chgData name="Christopher Potter" userId="24ad2ef8db5e8a45" providerId="LiveId" clId="{10AB9FE2-9012-46EF-B18A-C87D5526F6EE}" dt="2026-06-21T17:15:44.087" v="946" actId="1076"/>
          <ac:spMkLst>
            <pc:docMk/>
            <pc:sldMk cId="1096763710" sldId="289"/>
            <ac:spMk id="12" creationId="{456C69FF-CD8B-C1BC-72BC-378DC951E7A8}"/>
          </ac:spMkLst>
        </pc:spChg>
        <pc:spChg chg="del">
          <ac:chgData name="Christopher Potter" userId="24ad2ef8db5e8a45" providerId="LiveId" clId="{10AB9FE2-9012-46EF-B18A-C87D5526F6EE}" dt="2026-06-21T17:15:32.935" v="942" actId="478"/>
          <ac:spMkLst>
            <pc:docMk/>
            <pc:sldMk cId="1096763710" sldId="289"/>
            <ac:spMk id="13" creationId="{D00A37CB-249B-4CAF-CE6A-D8B31F5E9012}"/>
          </ac:spMkLst>
        </pc:spChg>
        <pc:spChg chg="mod">
          <ac:chgData name="Christopher Potter" userId="24ad2ef8db5e8a45" providerId="LiveId" clId="{10AB9FE2-9012-46EF-B18A-C87D5526F6EE}" dt="2026-06-21T17:15:08.991" v="939" actId="20577"/>
          <ac:spMkLst>
            <pc:docMk/>
            <pc:sldMk cId="1096763710" sldId="289"/>
            <ac:spMk id="15" creationId="{C566AB21-6070-8AC8-6879-32D3AAD90F01}"/>
          </ac:spMkLst>
        </pc:spChg>
        <pc:spChg chg="mod">
          <ac:chgData name="Christopher Potter" userId="24ad2ef8db5e8a45" providerId="LiveId" clId="{10AB9FE2-9012-46EF-B18A-C87D5526F6EE}" dt="2026-06-21T17:15:36.915" v="943" actId="1076"/>
          <ac:spMkLst>
            <pc:docMk/>
            <pc:sldMk cId="1096763710" sldId="289"/>
            <ac:spMk id="16" creationId="{3567665E-194A-742F-A55F-70E06A350701}"/>
          </ac:spMkLst>
        </pc:spChg>
        <pc:spChg chg="mod">
          <ac:chgData name="Christopher Potter" userId="24ad2ef8db5e8a45" providerId="LiveId" clId="{10AB9FE2-9012-46EF-B18A-C87D5526F6EE}" dt="2026-06-21T17:15:49.805" v="948" actId="1076"/>
          <ac:spMkLst>
            <pc:docMk/>
            <pc:sldMk cId="1096763710" sldId="289"/>
            <ac:spMk id="19" creationId="{660D4537-54F5-50DC-6C69-9E3DA86708A2}"/>
          </ac:spMkLst>
        </pc:spChg>
        <pc:spChg chg="mod">
          <ac:chgData name="Christopher Potter" userId="24ad2ef8db5e8a45" providerId="LiveId" clId="{10AB9FE2-9012-46EF-B18A-C87D5526F6EE}" dt="2026-06-21T17:15:39.092" v="944" actId="1076"/>
          <ac:spMkLst>
            <pc:docMk/>
            <pc:sldMk cId="1096763710" sldId="289"/>
            <ac:spMk id="20" creationId="{B6464761-6919-4A0F-8BE6-6F36979D565B}"/>
          </ac:spMkLst>
        </pc:spChg>
        <pc:spChg chg="mod">
          <ac:chgData name="Christopher Potter" userId="24ad2ef8db5e8a45" providerId="LiveId" clId="{10AB9FE2-9012-46EF-B18A-C87D5526F6EE}" dt="2026-06-21T17:15:59.985" v="950" actId="1076"/>
          <ac:spMkLst>
            <pc:docMk/>
            <pc:sldMk cId="1096763710" sldId="289"/>
            <ac:spMk id="22" creationId="{E9A9857C-4A61-877E-DB68-7C377034C5E7}"/>
          </ac:spMkLst>
        </pc:spChg>
        <pc:spChg chg="del">
          <ac:chgData name="Christopher Potter" userId="24ad2ef8db5e8a45" providerId="LiveId" clId="{10AB9FE2-9012-46EF-B18A-C87D5526F6EE}" dt="2026-06-21T17:15:52.332" v="949" actId="478"/>
          <ac:spMkLst>
            <pc:docMk/>
            <pc:sldMk cId="1096763710" sldId="289"/>
            <ac:spMk id="23" creationId="{5B769D47-E644-2FA4-222C-4B0F9104586C}"/>
          </ac:spMkLst>
        </pc:spChg>
      </pc:sldChg>
      <pc:sldChg chg="modSp add mod">
        <pc:chgData name="Christopher Potter" userId="24ad2ef8db5e8a45" providerId="LiveId" clId="{10AB9FE2-9012-46EF-B18A-C87D5526F6EE}" dt="2026-06-21T17:16:32.795" v="966" actId="20577"/>
        <pc:sldMkLst>
          <pc:docMk/>
          <pc:sldMk cId="2505376808" sldId="290"/>
        </pc:sldMkLst>
        <pc:spChg chg="mod">
          <ac:chgData name="Christopher Potter" userId="24ad2ef8db5e8a45" providerId="LiveId" clId="{10AB9FE2-9012-46EF-B18A-C87D5526F6EE}" dt="2026-06-21T17:16:32.795" v="966" actId="20577"/>
          <ac:spMkLst>
            <pc:docMk/>
            <pc:sldMk cId="2505376808" sldId="290"/>
            <ac:spMk id="2" creationId="{55DA64E0-5156-2674-A0CA-3F72220F0F09}"/>
          </ac:spMkLst>
        </pc:spChg>
        <pc:spChg chg="mod">
          <ac:chgData name="Christopher Potter" userId="24ad2ef8db5e8a45" providerId="LiveId" clId="{10AB9FE2-9012-46EF-B18A-C87D5526F6EE}" dt="2026-06-21T17:16:29.341" v="961" actId="6549"/>
          <ac:spMkLst>
            <pc:docMk/>
            <pc:sldMk cId="2505376808" sldId="290"/>
            <ac:spMk id="15" creationId="{59F76951-B8BE-9073-70DD-03CBE18E180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21/06/2026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fld id="{E450F854-082B-4869-8CA7-1EA4A6102445}" type="datetime4">
              <a:rPr lang="en-GB" smtClean="0"/>
              <a:t>12 March 2026</a:t>
            </a:fld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4ADC57-7D4C-8F76-E11C-163C14B3FE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FCFC7F-C54E-E5A4-878F-EE3CDE8FFFD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0991BE-8F6B-33E4-1F90-45DC063B1A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7546A2-BA53-DF35-5132-015589465CFE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Venn Diagrams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21 June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7D307-793B-0F4C-BCAF-ADF284EF2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B54DB699-4E82-D6D2-05DB-34A6FA9FE7A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A and B.</a:t>
            </a:r>
          </a:p>
          <a:p>
            <a:r>
              <a:rPr lang="en-GB" sz="3200" dirty="0"/>
              <a:t>What is the value of A?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4C000B-5E4A-E695-1310-77D4CBA72744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F89A03A-54C3-F585-3FDF-FB0CF161EA77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92ED1EB-3C53-CF6E-2CD9-982CE509E489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839B10A-5FAE-4E72-B978-79BB666A8F4B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1AAFB9B-3865-743C-2B33-1C34DBFC09E7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6F3B8D1-AE8A-AB05-061F-0638D653DF75}"/>
              </a:ext>
            </a:extLst>
          </p:cNvPr>
          <p:cNvSpPr txBox="1"/>
          <p:nvPr/>
        </p:nvSpPr>
        <p:spPr>
          <a:xfrm>
            <a:off x="4766937" y="2821837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86B028-15B2-F2AE-AF5B-3E1E6EB53EB5}"/>
              </a:ext>
            </a:extLst>
          </p:cNvPr>
          <p:cNvSpPr txBox="1"/>
          <p:nvPr/>
        </p:nvSpPr>
        <p:spPr>
          <a:xfrm>
            <a:off x="9029836" y="2821837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B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EB25DFD4-B3E9-3919-BEAA-99BCEBE1D674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D18C2A6A-6C56-5762-F0B4-EB8765456A5B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13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D18C2A6A-6C56-5762-F0B4-EB8765456A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74D50F7E-A281-62AA-43B4-BFE021237D0D}"/>
              </a:ext>
            </a:extLst>
          </p:cNvPr>
          <p:cNvGrpSpPr/>
          <p:nvPr/>
        </p:nvGrpSpPr>
        <p:grpSpPr>
          <a:xfrm>
            <a:off x="5497412" y="3394250"/>
            <a:ext cx="3268398" cy="1734867"/>
            <a:chOff x="5497412" y="3394250"/>
            <a:chExt cx="3268398" cy="173486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B5457DD-C1C2-5578-C2C4-0FF163E3EB24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1021EE8-68A8-3914-F69D-447B528FED2E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141DE0-9DF0-7871-C96C-B47AACB4762D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D6A4B3-9A14-74BA-9C20-FC1DF40F967C}"/>
                </a:ext>
              </a:extLst>
            </p:cNvPr>
            <p:cNvSpPr txBox="1"/>
            <p:nvPr/>
          </p:nvSpPr>
          <p:spPr>
            <a:xfrm>
              <a:off x="7259498" y="399102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6DBA51-1F8C-6DA6-FD68-31716D9C4820}"/>
                </a:ext>
              </a:extLst>
            </p:cNvPr>
            <p:cNvSpPr txBox="1"/>
            <p:nvPr/>
          </p:nvSpPr>
          <p:spPr>
            <a:xfrm>
              <a:off x="6881952" y="442123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9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00A88-5C73-A685-DDC9-7ABAADDCF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AF88E64E-551F-DB9F-BB34-15CB09EA765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A and B.</a:t>
            </a:r>
          </a:p>
          <a:p>
            <a:r>
              <a:rPr lang="en-GB" sz="3200" dirty="0"/>
              <a:t>What is the value of B?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8BF0F7A-FE68-415A-6813-331DF5BAF404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C285E50-37FA-8494-C5CB-68274A704EEA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24068BF-0455-7AE0-0B40-41D4CF401C38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076FDD7-F7EB-96E5-061A-1D655AAF107C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EC8EB71-8FE5-B9C5-839D-31BB4F2CF7A3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6567B64-EBDD-DEFA-19BF-BE0C3E508633}"/>
              </a:ext>
            </a:extLst>
          </p:cNvPr>
          <p:cNvSpPr txBox="1"/>
          <p:nvPr/>
        </p:nvSpPr>
        <p:spPr>
          <a:xfrm>
            <a:off x="4766937" y="2821837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4590AB-F9F8-1685-1DA7-9D3AFE6BF944}"/>
              </a:ext>
            </a:extLst>
          </p:cNvPr>
          <p:cNvSpPr txBox="1"/>
          <p:nvPr/>
        </p:nvSpPr>
        <p:spPr>
          <a:xfrm>
            <a:off x="9029836" y="2821837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B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57AA0FCD-979A-C3F0-867E-0D00BC46FB50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3107EB9B-21C7-59EC-D205-AC89E6DBDBFD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GB" sz="13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3107EB9B-21C7-59EC-D205-AC89E6DBDB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EA4EFCFE-BF5D-47DA-88D7-CABCD75474AA}"/>
              </a:ext>
            </a:extLst>
          </p:cNvPr>
          <p:cNvGrpSpPr/>
          <p:nvPr/>
        </p:nvGrpSpPr>
        <p:grpSpPr>
          <a:xfrm>
            <a:off x="5497412" y="3394250"/>
            <a:ext cx="3268398" cy="1734867"/>
            <a:chOff x="5497412" y="3394250"/>
            <a:chExt cx="3268398" cy="173486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EB77B61-7EDA-441E-0F6E-94EEC41BBB8F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873B28F-FA4D-CFF9-7AAA-7395E53BCF58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84BAE9B-3307-2333-95D0-9D6F64CB5406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8CC7BF-F1AB-3D98-C613-1103AE25D093}"/>
                </a:ext>
              </a:extLst>
            </p:cNvPr>
            <p:cNvSpPr txBox="1"/>
            <p:nvPr/>
          </p:nvSpPr>
          <p:spPr>
            <a:xfrm>
              <a:off x="7259498" y="399102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89E44D-DA23-D1BA-E392-3267A374D547}"/>
                </a:ext>
              </a:extLst>
            </p:cNvPr>
            <p:cNvSpPr txBox="1"/>
            <p:nvPr/>
          </p:nvSpPr>
          <p:spPr>
            <a:xfrm>
              <a:off x="6881952" y="442123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913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FA6FC-BA46-6774-B509-30066F98A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356D53F6-D485-90B9-ACDE-A091A85281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A and B.</a:t>
            </a:r>
          </a:p>
          <a:p>
            <a:r>
              <a:rPr lang="en-GB" sz="3200" dirty="0"/>
              <a:t>What is the HCF of A and B?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DC4843-F192-7402-7FD5-D9707BC2A20A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F73C823-0060-462C-C724-7EE3625F1875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838C6BD-0896-511D-C6F4-73C21E590FB3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7A0D1EF-A227-E8FC-F910-E9C17ED55E57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A6C9F43-9863-194E-FBEB-F9C35CE2CB6C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1E8F149-2EDE-F5BE-2098-2A64F659F9B8}"/>
              </a:ext>
            </a:extLst>
          </p:cNvPr>
          <p:cNvSpPr txBox="1"/>
          <p:nvPr/>
        </p:nvSpPr>
        <p:spPr>
          <a:xfrm>
            <a:off x="4766937" y="2821837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C43D59-FA14-F9F7-8BFF-77D55A256BFE}"/>
              </a:ext>
            </a:extLst>
          </p:cNvPr>
          <p:cNvSpPr txBox="1"/>
          <p:nvPr/>
        </p:nvSpPr>
        <p:spPr>
          <a:xfrm>
            <a:off x="9029836" y="2821837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B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799F9901-D7F5-95C6-4DC7-F99929F7C122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3A9C7A16-9A10-7B58-50A2-BF9A17685228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13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3A9C7A16-9A10-7B58-50A2-BF9A17685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49506603-6433-06C8-AA83-1B7D54A82999}"/>
              </a:ext>
            </a:extLst>
          </p:cNvPr>
          <p:cNvGrpSpPr/>
          <p:nvPr/>
        </p:nvGrpSpPr>
        <p:grpSpPr>
          <a:xfrm>
            <a:off x="5497412" y="3394250"/>
            <a:ext cx="3268398" cy="1734867"/>
            <a:chOff x="5497412" y="3394250"/>
            <a:chExt cx="3268398" cy="173486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AEB6CB-CEDD-2F86-F7BB-01C00B147295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E7827E8-8297-0F72-638C-687AF12DDE40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20BE41-44AC-3081-BC0C-3D7DEDD56762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F8DF29-F4A7-403C-609F-71D1E88E198A}"/>
                </a:ext>
              </a:extLst>
            </p:cNvPr>
            <p:cNvSpPr txBox="1"/>
            <p:nvPr/>
          </p:nvSpPr>
          <p:spPr>
            <a:xfrm>
              <a:off x="7259498" y="399102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A7AEAD-A7A3-19B6-8313-18A1C772E639}"/>
                </a:ext>
              </a:extLst>
            </p:cNvPr>
            <p:cNvSpPr txBox="1"/>
            <p:nvPr/>
          </p:nvSpPr>
          <p:spPr>
            <a:xfrm>
              <a:off x="6881952" y="442123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664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67E88-3679-55FC-3038-72FD10845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909ED29E-90DC-5CEE-3DC1-89752E514C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A and B.</a:t>
            </a:r>
          </a:p>
          <a:p>
            <a:r>
              <a:rPr lang="en-GB" sz="3200" dirty="0"/>
              <a:t>What is the LCM of A and B?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064F3C-B65C-E6B1-F624-7DA49D1BCD53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86DF3E2-7268-F9EC-1ED2-9D3851D804E1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BC67AD69-0D30-8DF5-E508-8D81246FD210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39C7144-4722-A4D9-2CA7-3B352BAAECF3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6693DA-BCEE-0D37-E19C-A005468F97AB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8EE1749-D659-1998-C210-FA9B497AB45F}"/>
              </a:ext>
            </a:extLst>
          </p:cNvPr>
          <p:cNvSpPr txBox="1"/>
          <p:nvPr/>
        </p:nvSpPr>
        <p:spPr>
          <a:xfrm>
            <a:off x="4766937" y="2821837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A0BBB1-A6C1-F96A-0F88-378068134803}"/>
              </a:ext>
            </a:extLst>
          </p:cNvPr>
          <p:cNvSpPr txBox="1"/>
          <p:nvPr/>
        </p:nvSpPr>
        <p:spPr>
          <a:xfrm>
            <a:off x="9029836" y="2821837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B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669AD679-1CCB-7C5C-F588-E9BE475BF607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C71DA409-5614-0D11-4C97-AFCD9890C1EB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GB" sz="13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C71DA409-5614-0D11-4C97-AFCD9890C1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4B5016A2-7942-12C5-D23D-A2C49AAB438D}"/>
              </a:ext>
            </a:extLst>
          </p:cNvPr>
          <p:cNvGrpSpPr/>
          <p:nvPr/>
        </p:nvGrpSpPr>
        <p:grpSpPr>
          <a:xfrm>
            <a:off x="5497412" y="3394250"/>
            <a:ext cx="3268398" cy="1829910"/>
            <a:chOff x="5497412" y="3394250"/>
            <a:chExt cx="3268398" cy="182991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486838-B234-BF69-59AE-6C6A71C7BC02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5742FCA-09F0-C863-AADE-DED2D4575625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391911-C5B6-8C33-D631-1D4FC49D3D89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4214E8C-8EB3-65F5-5FB6-B449F25A62D2}"/>
                </a:ext>
              </a:extLst>
            </p:cNvPr>
            <p:cNvSpPr txBox="1"/>
            <p:nvPr/>
          </p:nvSpPr>
          <p:spPr>
            <a:xfrm>
              <a:off x="7259498" y="399102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0AB6CB-878E-9F57-8748-B8A71954997A}"/>
                </a:ext>
              </a:extLst>
            </p:cNvPr>
            <p:cNvSpPr txBox="1"/>
            <p:nvPr/>
          </p:nvSpPr>
          <p:spPr>
            <a:xfrm>
              <a:off x="6764150" y="451627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810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F1F4A-3F28-E1AC-BB4F-E7940C672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BE09C3AF-2213-A86B-7C22-995ED8FA0178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200" dirty="0"/>
                  <a:t>The prime factorisation of C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</m:t>
                    </m:r>
                  </m:oMath>
                </a14:m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What is the value of C?</a:t>
                </a:r>
              </a:p>
            </p:txBody>
          </p:sp>
        </mc:Choice>
        <mc:Fallback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BE09C3AF-2213-A86B-7C22-995ED8FA01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36B6FEB5-2026-EE76-DB16-946905C1CDD6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C5BADE0-0525-BC8F-2EA8-FF96547E7657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CFA87007-67D1-CFB8-4CB3-E404B0609B8E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14FEE1B-EA2D-1018-4277-76B4B951BD4E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E3752B3-2236-1917-8709-6B681D766E12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62AEE5C-47D2-1DD1-9692-6B5875BE0C53}"/>
              </a:ext>
            </a:extLst>
          </p:cNvPr>
          <p:cNvSpPr txBox="1"/>
          <p:nvPr/>
        </p:nvSpPr>
        <p:spPr>
          <a:xfrm>
            <a:off x="4794188" y="2821837"/>
            <a:ext cx="375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2400-6988-A778-1887-0A9669B98833}"/>
              </a:ext>
            </a:extLst>
          </p:cNvPr>
          <p:cNvSpPr txBox="1"/>
          <p:nvPr/>
        </p:nvSpPr>
        <p:spPr>
          <a:xfrm>
            <a:off x="9005791" y="2821837"/>
            <a:ext cx="410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D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EA6F13F6-B653-2B65-7BD3-A8DE0D977A24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ounded Rectangle 5">
                <a:extLst>
                  <a:ext uri="{FF2B5EF4-FFF2-40B4-BE49-F238E27FC236}">
                    <a16:creationId xmlns:a16="http://schemas.microsoft.com/office/drawing/2014/main" id="{FA2F6098-D7D6-E01C-69E3-A8F2EFA94BC6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360</m:t>
                      </m:r>
                    </m:oMath>
                  </m:oMathPara>
                </a14:m>
                <a:endParaRPr lang="en-GB" sz="13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Rounded Rectangle 5">
                <a:extLst>
                  <a:ext uri="{FF2B5EF4-FFF2-40B4-BE49-F238E27FC236}">
                    <a16:creationId xmlns:a16="http://schemas.microsoft.com/office/drawing/2014/main" id="{FA2F6098-D7D6-E01C-69E3-A8F2EFA94B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672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C5DE7-388A-30B7-5BD9-974A2F7B8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8D11CE93-4B2A-2E84-7153-3C716F1B127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200" dirty="0"/>
                  <a:t>The prime factorisation of C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</m:t>
                    </m:r>
                  </m:oMath>
                </a14:m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The prime factorisation of D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Complete a Venn diagram for C and D.</a:t>
                </a:r>
              </a:p>
            </p:txBody>
          </p:sp>
        </mc:Choice>
        <mc:Fallback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8D11CE93-4B2A-2E84-7153-3C716F1B12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6FA7A0B-2964-A426-D09D-C92ADA0484B1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DD2682C-383C-938C-0E30-CDC94D35AED4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402C85D-2DE6-7C68-61C6-463268813A37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A74B6996-E329-8AB9-259B-1DF50A860935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27B78BE-9930-95C3-A23B-8B32F389CFF2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DC3A952-E72E-E821-1CA5-8220E8F6DA08}"/>
              </a:ext>
            </a:extLst>
          </p:cNvPr>
          <p:cNvSpPr txBox="1"/>
          <p:nvPr/>
        </p:nvSpPr>
        <p:spPr>
          <a:xfrm>
            <a:off x="4794188" y="2821837"/>
            <a:ext cx="375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156B0A-D25C-8759-47CF-8EFDF448564B}"/>
              </a:ext>
            </a:extLst>
          </p:cNvPr>
          <p:cNvSpPr txBox="1"/>
          <p:nvPr/>
        </p:nvSpPr>
        <p:spPr>
          <a:xfrm>
            <a:off x="9005791" y="2821837"/>
            <a:ext cx="410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D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5740827E-5907-28F3-DDA2-050B2AACBAF4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48E5528-268D-68F1-1C40-841FBD452D38}"/>
              </a:ext>
            </a:extLst>
          </p:cNvPr>
          <p:cNvGrpSpPr/>
          <p:nvPr/>
        </p:nvGrpSpPr>
        <p:grpSpPr>
          <a:xfrm>
            <a:off x="5497412" y="3098633"/>
            <a:ext cx="3268398" cy="2142622"/>
            <a:chOff x="5497412" y="3098633"/>
            <a:chExt cx="3268398" cy="214262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78434D-7AAC-31EE-FE95-6761EFC8DE87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EFDF877-911D-28DB-755E-21DD99CC0C1B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65F0A3-244C-D281-771C-DC97C854A5EF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D898B4-6204-44FD-A93B-6D9A99A4B39C}"/>
                </a:ext>
              </a:extLst>
            </p:cNvPr>
            <p:cNvSpPr txBox="1"/>
            <p:nvPr/>
          </p:nvSpPr>
          <p:spPr>
            <a:xfrm>
              <a:off x="7259498" y="399102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397334-D18F-CBC0-6CFD-E4C4036B4EB3}"/>
                </a:ext>
              </a:extLst>
            </p:cNvPr>
            <p:cNvSpPr txBox="1"/>
            <p:nvPr/>
          </p:nvSpPr>
          <p:spPr>
            <a:xfrm>
              <a:off x="6773049" y="442937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2CC63A-E81B-1AC8-2615-EDFA5809B1BC}"/>
                </a:ext>
              </a:extLst>
            </p:cNvPr>
            <p:cNvSpPr txBox="1"/>
            <p:nvPr/>
          </p:nvSpPr>
          <p:spPr>
            <a:xfrm>
              <a:off x="5772394" y="4533369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E4254E-3A9A-3DEB-33BA-65027637F2A9}"/>
                </a:ext>
              </a:extLst>
            </p:cNvPr>
            <p:cNvSpPr txBox="1"/>
            <p:nvPr/>
          </p:nvSpPr>
          <p:spPr>
            <a:xfrm>
              <a:off x="5803782" y="309863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289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44F80-ED50-981A-1D13-97B4C1F37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BD12B9BF-D315-F363-8083-D54D31352A92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200" dirty="0"/>
                  <a:t>The prime factorisation of C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</m:t>
                    </m:r>
                  </m:oMath>
                </a14:m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The prime factorisation of D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Calculate the LCM of 360 and 100.</a:t>
                </a:r>
              </a:p>
            </p:txBody>
          </p:sp>
        </mc:Choice>
        <mc:Fallback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BD12B9BF-D315-F363-8083-D54D31352A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5D11D254-FDFF-EE06-C998-65568E9F801B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ACAA8AF-DCB4-51ED-AFD9-C35842C4ADE3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5E8C087B-2EB3-4BC3-10AF-F4C768E1EBC1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898E0A57-05BF-94EA-D947-FE615B75B88E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04A46B7-9B4C-89EF-6BB3-8CFADFF4F708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4046EE3-C39C-C6A2-6F24-7FB68A9A94B7}"/>
              </a:ext>
            </a:extLst>
          </p:cNvPr>
          <p:cNvSpPr txBox="1"/>
          <p:nvPr/>
        </p:nvSpPr>
        <p:spPr>
          <a:xfrm>
            <a:off x="4766937" y="2821837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9F6EDC-43E3-2288-A50D-6E4B5958655D}"/>
              </a:ext>
            </a:extLst>
          </p:cNvPr>
          <p:cNvSpPr txBox="1"/>
          <p:nvPr/>
        </p:nvSpPr>
        <p:spPr>
          <a:xfrm>
            <a:off x="9029836" y="2821837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B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1204C143-2BA4-9C41-3982-BB9F8CF61E70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2FE386-093B-333C-1BB0-DA0AA89F279C}"/>
              </a:ext>
            </a:extLst>
          </p:cNvPr>
          <p:cNvGrpSpPr/>
          <p:nvPr/>
        </p:nvGrpSpPr>
        <p:grpSpPr>
          <a:xfrm>
            <a:off x="5497412" y="3098633"/>
            <a:ext cx="3268398" cy="2142622"/>
            <a:chOff x="5497412" y="3098633"/>
            <a:chExt cx="3268398" cy="214262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911CF7-B89B-4178-ED8B-BEB3B538213D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4CBD01E-F31F-7E88-FD49-9A765EECDE6B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BE4CFE-CF5D-232C-10BA-825B9FF8635B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0239F3-9BA1-6BE3-11FE-E1A729935D82}"/>
                </a:ext>
              </a:extLst>
            </p:cNvPr>
            <p:cNvSpPr txBox="1"/>
            <p:nvPr/>
          </p:nvSpPr>
          <p:spPr>
            <a:xfrm>
              <a:off x="7259498" y="399102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0ACC54-2E72-487D-D787-16FDD0501401}"/>
                </a:ext>
              </a:extLst>
            </p:cNvPr>
            <p:cNvSpPr txBox="1"/>
            <p:nvPr/>
          </p:nvSpPr>
          <p:spPr>
            <a:xfrm>
              <a:off x="6773049" y="442937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7AE8EF-8DDB-3AB0-8954-75B1AF9730FA}"/>
                </a:ext>
              </a:extLst>
            </p:cNvPr>
            <p:cNvSpPr txBox="1"/>
            <p:nvPr/>
          </p:nvSpPr>
          <p:spPr>
            <a:xfrm>
              <a:off x="5772394" y="4533369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E936823-7E8D-0C4D-31D6-F0A2A5889A96}"/>
                </a:ext>
              </a:extLst>
            </p:cNvPr>
            <p:cNvSpPr txBox="1"/>
            <p:nvPr/>
          </p:nvSpPr>
          <p:spPr>
            <a:xfrm>
              <a:off x="5803782" y="309863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877EE2AB-84A2-AD49-5C6D-5618D1532241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1800</m:t>
                      </m:r>
                    </m:oMath>
                  </m:oMathPara>
                </a14:m>
                <a:endParaRPr lang="en-GB" sz="1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877EE2AB-84A2-AD49-5C6D-5618D15322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445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1C515-907D-ACFF-3EB5-AC2DB6219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8C7887A7-CACD-222B-DACE-3AD778FB958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200" dirty="0"/>
                  <a:t>The prime factorisation of G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The prime factorisation of H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×13×23</m:t>
                    </m:r>
                  </m:oMath>
                </a14:m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Complete a Venn diagram for G and H.</a:t>
                </a:r>
              </a:p>
            </p:txBody>
          </p:sp>
        </mc:Choice>
        <mc:Fallback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8C7887A7-CACD-222B-DACE-3AD778FB95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9F33CB43-93B7-024C-7E8F-6C99C98DAB2B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1328C7D-8E7B-C183-B736-2B8DB582FF60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DF1339A-4EDC-3D7E-9EA3-1F5428B4EDAB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1E8BEF3A-7F04-B948-6800-79A7075CAEF4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336C39-5CAB-08C2-121A-CC0282076812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F80806E-C8D5-EDBF-2FA0-573FEB391E3A}"/>
              </a:ext>
            </a:extLst>
          </p:cNvPr>
          <p:cNvSpPr txBox="1"/>
          <p:nvPr/>
        </p:nvSpPr>
        <p:spPr>
          <a:xfrm>
            <a:off x="4755715" y="2821837"/>
            <a:ext cx="41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118F16-6A4F-1A75-2EDB-2D7155604624}"/>
              </a:ext>
            </a:extLst>
          </p:cNvPr>
          <p:cNvSpPr txBox="1"/>
          <p:nvPr/>
        </p:nvSpPr>
        <p:spPr>
          <a:xfrm>
            <a:off x="9005790" y="2821837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H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BD169321-77CA-9632-D03B-1AC793EBAFE1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5112DD4-C512-88E5-5FD0-9D08B2673CF3}"/>
              </a:ext>
            </a:extLst>
          </p:cNvPr>
          <p:cNvGrpSpPr/>
          <p:nvPr/>
        </p:nvGrpSpPr>
        <p:grpSpPr>
          <a:xfrm>
            <a:off x="5346968" y="3006574"/>
            <a:ext cx="3548686" cy="2276186"/>
            <a:chOff x="5346968" y="3006574"/>
            <a:chExt cx="3548686" cy="227618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25DC805-0947-B84D-B73A-156E991426AF}"/>
                </a:ext>
              </a:extLst>
            </p:cNvPr>
            <p:cNvSpPr txBox="1"/>
            <p:nvPr/>
          </p:nvSpPr>
          <p:spPr>
            <a:xfrm>
              <a:off x="6548303" y="3394250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13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1A48D32-06F9-DEF6-C939-B4678CBB0872}"/>
                </a:ext>
              </a:extLst>
            </p:cNvPr>
            <p:cNvSpPr txBox="1"/>
            <p:nvPr/>
          </p:nvSpPr>
          <p:spPr>
            <a:xfrm>
              <a:off x="8095315" y="457487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D3BBC8-96F5-CCF7-421C-67DA789E04FD}"/>
                </a:ext>
              </a:extLst>
            </p:cNvPr>
            <p:cNvSpPr txBox="1"/>
            <p:nvPr/>
          </p:nvSpPr>
          <p:spPr>
            <a:xfrm>
              <a:off x="8191615" y="3714460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23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655425-0ADE-B540-B84F-239A47063E50}"/>
                </a:ext>
              </a:extLst>
            </p:cNvPr>
            <p:cNvSpPr txBox="1"/>
            <p:nvPr/>
          </p:nvSpPr>
          <p:spPr>
            <a:xfrm>
              <a:off x="7259498" y="399102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505AC4-B1CF-F000-80FC-DBB558E38900}"/>
                </a:ext>
              </a:extLst>
            </p:cNvPr>
            <p:cNvSpPr txBox="1"/>
            <p:nvPr/>
          </p:nvSpPr>
          <p:spPr>
            <a:xfrm>
              <a:off x="6773049" y="442937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9EE0F6-BB1F-93C8-A4ED-43B96F9BF408}"/>
                </a:ext>
              </a:extLst>
            </p:cNvPr>
            <p:cNvSpPr txBox="1"/>
            <p:nvPr/>
          </p:nvSpPr>
          <p:spPr>
            <a:xfrm>
              <a:off x="7938187" y="300657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446AB7-182F-112B-0FB2-5DFDFC84C914}"/>
                </a:ext>
              </a:extLst>
            </p:cNvPr>
            <p:cNvSpPr txBox="1"/>
            <p:nvPr/>
          </p:nvSpPr>
          <p:spPr>
            <a:xfrm>
              <a:off x="5346968" y="3300876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17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30C1CB-7EFF-56B0-F594-4D1142EC3659}"/>
                </a:ext>
              </a:extLst>
            </p:cNvPr>
            <p:cNvSpPr txBox="1"/>
            <p:nvPr/>
          </p:nvSpPr>
          <p:spPr>
            <a:xfrm>
              <a:off x="5485070" y="433527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rgbClr val="FF0000"/>
                  </a:solidFill>
                </a:rPr>
                <a:t>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61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0D077-5682-2B7C-89DF-0446E69E8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C60881CD-0041-3B9C-BA91-B9CBB3EA853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200" dirty="0"/>
                  <a:t>The prime factorisation of G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e>
                      <m:sup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×17</m:t>
                    </m:r>
                  </m:oMath>
                </a14:m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The prime factorisation of H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×13×23</m:t>
                    </m:r>
                  </m:oMath>
                </a14:m>
                <a:r>
                  <a:rPr lang="en-GB" sz="3200" dirty="0"/>
                  <a:t>  </a:t>
                </a:r>
              </a:p>
              <a:p>
                <a:r>
                  <a:rPr lang="en-GB" sz="3200" dirty="0"/>
                  <a:t>Calculate the HCF of G and H.</a:t>
                </a:r>
              </a:p>
            </p:txBody>
          </p:sp>
        </mc:Choice>
        <mc:Fallback>
          <p:sp>
            <p:nvSpPr>
              <p:cNvPr id="15" name="Content Placeholder 1">
                <a:extLst>
                  <a:ext uri="{FF2B5EF4-FFF2-40B4-BE49-F238E27FC236}">
                    <a16:creationId xmlns:a16="http://schemas.microsoft.com/office/drawing/2014/main" id="{C60881CD-0041-3B9C-BA91-B9CBB3EA85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2"/>
                <a:stretch>
                  <a:fillRect l="-1602" t="-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991BD52-4A59-3624-C4C7-FB283B561192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EA36009-4D43-029A-F5FE-934CE30D087C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E0ACF51-1BA1-7ECB-1F45-01FFE16DADCE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65380AC-9098-88A5-B447-0EC23655EC8B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30B52EB-1670-13EF-B7DB-C24179127397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67A982A-7AC7-6F76-DA5C-B5947EE5BB25}"/>
              </a:ext>
            </a:extLst>
          </p:cNvPr>
          <p:cNvSpPr txBox="1"/>
          <p:nvPr/>
        </p:nvSpPr>
        <p:spPr>
          <a:xfrm>
            <a:off x="4755715" y="2821837"/>
            <a:ext cx="41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408020-C08B-F3E8-3B59-E70B8ECFA01D}"/>
              </a:ext>
            </a:extLst>
          </p:cNvPr>
          <p:cNvSpPr txBox="1"/>
          <p:nvPr/>
        </p:nvSpPr>
        <p:spPr>
          <a:xfrm>
            <a:off x="9005790" y="2821837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H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FB852F73-9C5B-9B82-07E7-B13FC4EE4F24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0A0321EC-A0AD-2731-FCB5-8971D4A92F2C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325</m:t>
                      </m:r>
                    </m:oMath>
                  </m:oMathPara>
                </a14:m>
                <a:endParaRPr lang="en-GB" sz="1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0A0321EC-A0AD-2731-FCB5-8971D4A92F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48DD7CDE-FFD8-B8D6-08C7-084AAA8A0EA4}"/>
              </a:ext>
            </a:extLst>
          </p:cNvPr>
          <p:cNvGrpSpPr/>
          <p:nvPr/>
        </p:nvGrpSpPr>
        <p:grpSpPr>
          <a:xfrm>
            <a:off x="5346968" y="3006574"/>
            <a:ext cx="3548686" cy="2276186"/>
            <a:chOff x="5346968" y="3006574"/>
            <a:chExt cx="3548686" cy="227618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09F68B-3EA9-084A-65D6-2E3CC908A160}"/>
                </a:ext>
              </a:extLst>
            </p:cNvPr>
            <p:cNvSpPr txBox="1"/>
            <p:nvPr/>
          </p:nvSpPr>
          <p:spPr>
            <a:xfrm>
              <a:off x="6548303" y="3394250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929E183-4BFF-E5C1-F6A7-38186F636C32}"/>
                </a:ext>
              </a:extLst>
            </p:cNvPr>
            <p:cNvSpPr txBox="1"/>
            <p:nvPr/>
          </p:nvSpPr>
          <p:spPr>
            <a:xfrm>
              <a:off x="8095315" y="457487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02F06B-23A9-8621-F035-CE427292951E}"/>
                </a:ext>
              </a:extLst>
            </p:cNvPr>
            <p:cNvSpPr txBox="1"/>
            <p:nvPr/>
          </p:nvSpPr>
          <p:spPr>
            <a:xfrm>
              <a:off x="8191615" y="3714460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4E0FB5C-9B72-77DA-6D7A-EC92BFB1C696}"/>
                </a:ext>
              </a:extLst>
            </p:cNvPr>
            <p:cNvSpPr txBox="1"/>
            <p:nvPr/>
          </p:nvSpPr>
          <p:spPr>
            <a:xfrm>
              <a:off x="7259498" y="399102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1A7409-6273-EF24-2897-B5BDE4781923}"/>
                </a:ext>
              </a:extLst>
            </p:cNvPr>
            <p:cNvSpPr txBox="1"/>
            <p:nvPr/>
          </p:nvSpPr>
          <p:spPr>
            <a:xfrm>
              <a:off x="6773049" y="442937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B606E0-77A8-BE26-07B3-E09F85BE1714}"/>
                </a:ext>
              </a:extLst>
            </p:cNvPr>
            <p:cNvSpPr txBox="1"/>
            <p:nvPr/>
          </p:nvSpPr>
          <p:spPr>
            <a:xfrm>
              <a:off x="7938187" y="300657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663E48-5551-3879-D9D1-D7D63C963F1A}"/>
                </a:ext>
              </a:extLst>
            </p:cNvPr>
            <p:cNvSpPr txBox="1"/>
            <p:nvPr/>
          </p:nvSpPr>
          <p:spPr>
            <a:xfrm>
              <a:off x="5346968" y="3300876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DDC991E-EA2D-5950-8AB9-7B263A4A832C}"/>
                </a:ext>
              </a:extLst>
            </p:cNvPr>
            <p:cNvSpPr txBox="1"/>
            <p:nvPr/>
          </p:nvSpPr>
          <p:spPr>
            <a:xfrm>
              <a:off x="5485070" y="4335273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270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85C41-F402-847E-F5BC-A638CE5BB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5D9EE621-577E-4916-8067-8D8C2F48C9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M and N.</a:t>
            </a:r>
          </a:p>
          <a:p>
            <a:r>
              <a:rPr lang="en-GB" sz="3200" dirty="0"/>
              <a:t>Write M as a product of its prime factors.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4EFA47-1E38-6DA8-B4C1-765CD9C9CE7C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7452101-34C4-F448-24AA-FB7D2BFFC0B0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55D938B-5D05-6B0D-758C-4408D0F3D5FA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19C6E9AB-D6D8-5EA8-C328-69B84592BBF2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E6E755F-7011-B3F5-98F5-04CFF9AA56E5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4FA009F-100A-980D-8A64-AD3C87D1BF31}"/>
              </a:ext>
            </a:extLst>
          </p:cNvPr>
          <p:cNvSpPr txBox="1"/>
          <p:nvPr/>
        </p:nvSpPr>
        <p:spPr>
          <a:xfrm>
            <a:off x="4670756" y="2821837"/>
            <a:ext cx="498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CF017-BF39-8622-299A-FD3EE2C4EF3F}"/>
              </a:ext>
            </a:extLst>
          </p:cNvPr>
          <p:cNvSpPr txBox="1"/>
          <p:nvPr/>
        </p:nvSpPr>
        <p:spPr>
          <a:xfrm>
            <a:off x="8994569" y="2821837"/>
            <a:ext cx="421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N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9C1E2332-6B86-B110-DB7C-F421EE07C5FE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42FC2D0-CD2B-7F0B-DD26-011BC2F163F8}"/>
              </a:ext>
            </a:extLst>
          </p:cNvPr>
          <p:cNvGrpSpPr/>
          <p:nvPr/>
        </p:nvGrpSpPr>
        <p:grpSpPr>
          <a:xfrm>
            <a:off x="5367569" y="3187167"/>
            <a:ext cx="3176065" cy="2155867"/>
            <a:chOff x="5367569" y="3187167"/>
            <a:chExt cx="3176065" cy="215586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66E29B-BC2E-E457-E3BF-B830E3A584BE}"/>
                </a:ext>
              </a:extLst>
            </p:cNvPr>
            <p:cNvSpPr txBox="1"/>
            <p:nvPr/>
          </p:nvSpPr>
          <p:spPr>
            <a:xfrm>
              <a:off x="6819680" y="330764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47A323-0E74-AB17-8104-90DFB2D1F193}"/>
                </a:ext>
              </a:extLst>
            </p:cNvPr>
            <p:cNvSpPr txBox="1"/>
            <p:nvPr/>
          </p:nvSpPr>
          <p:spPr>
            <a:xfrm>
              <a:off x="5367569" y="3721485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17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1FA912-E4DF-4D37-0589-741CB0E82679}"/>
                </a:ext>
              </a:extLst>
            </p:cNvPr>
            <p:cNvSpPr txBox="1"/>
            <p:nvPr/>
          </p:nvSpPr>
          <p:spPr>
            <a:xfrm>
              <a:off x="7165807" y="3975727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58C78E-298A-BBB8-151C-FDF7B932EEC2}"/>
                </a:ext>
              </a:extLst>
            </p:cNvPr>
            <p:cNvSpPr txBox="1"/>
            <p:nvPr/>
          </p:nvSpPr>
          <p:spPr>
            <a:xfrm>
              <a:off x="7839595" y="4635148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E63F49-82AC-B6AF-652F-E19090FD7F85}"/>
                </a:ext>
              </a:extLst>
            </p:cNvPr>
            <p:cNvSpPr txBox="1"/>
            <p:nvPr/>
          </p:nvSpPr>
          <p:spPr>
            <a:xfrm>
              <a:off x="6936371" y="4529018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4A520B-7054-A940-9C33-0080C282A8A6}"/>
                </a:ext>
              </a:extLst>
            </p:cNvPr>
            <p:cNvSpPr txBox="1"/>
            <p:nvPr/>
          </p:nvSpPr>
          <p:spPr>
            <a:xfrm>
              <a:off x="5490049" y="4489566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17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21D5DA-6BCC-21EB-A72C-453F91631AE2}"/>
                </a:ext>
              </a:extLst>
            </p:cNvPr>
            <p:cNvSpPr txBox="1"/>
            <p:nvPr/>
          </p:nvSpPr>
          <p:spPr>
            <a:xfrm>
              <a:off x="7779295" y="3187167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298121-78E9-0179-84A5-CBCE85DBFB06}"/>
                </a:ext>
              </a:extLst>
            </p:cNvPr>
            <p:cNvSpPr txBox="1"/>
            <p:nvPr/>
          </p:nvSpPr>
          <p:spPr>
            <a:xfrm>
              <a:off x="6567058" y="396163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ounded Rectangle 5">
                <a:extLst>
                  <a:ext uri="{FF2B5EF4-FFF2-40B4-BE49-F238E27FC236}">
                    <a16:creationId xmlns:a16="http://schemas.microsoft.com/office/drawing/2014/main" id="{D8773EEC-A11A-543B-12EB-7E639F16F470}"/>
                  </a:ext>
                </a:extLst>
              </p:cNvPr>
              <p:cNvSpPr/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×3×7×</m:t>
                      </m:r>
                      <m:sSup>
                        <m:sSupPr>
                          <m:ctrlP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e>
                        <m:sup>
                          <m:r>
                            <a:rPr lang="en-GB" sz="3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Rounded Rectangle 5">
                <a:extLst>
                  <a:ext uri="{FF2B5EF4-FFF2-40B4-BE49-F238E27FC236}">
                    <a16:creationId xmlns:a16="http://schemas.microsoft.com/office/drawing/2014/main" id="{D8773EEC-A11A-543B-12EB-7E639F16F4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429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7F763-81A4-03D3-A8A9-AAD0BCC24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2C20132F-34CF-98A2-4BF7-ACDEC99B75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E and F.</a:t>
            </a:r>
          </a:p>
          <a:p>
            <a:r>
              <a:rPr lang="en-GB" sz="3200" dirty="0"/>
              <a:t>What is the HCF of E and F?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7B72FBC-CED8-B391-2AB3-5143E6E67752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B1648FD-FC6D-7135-B778-1051FA5EFDC1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CA58C7A5-704E-61F0-A5BA-C03EA8E958CC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49B85787-11FA-8E03-62F2-027B3825199A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DDF2E8-83C7-6F46-F0B9-B09EE7C6D054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741C3E-79F3-D6F1-77C3-901EAA938C69}"/>
              </a:ext>
            </a:extLst>
          </p:cNvPr>
          <p:cNvSpPr txBox="1"/>
          <p:nvPr/>
        </p:nvSpPr>
        <p:spPr>
          <a:xfrm>
            <a:off x="4810217" y="2821837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42C000-0EF4-CDE9-FFA5-2C3B7C025F4C}"/>
              </a:ext>
            </a:extLst>
          </p:cNvPr>
          <p:cNvSpPr txBox="1"/>
          <p:nvPr/>
        </p:nvSpPr>
        <p:spPr>
          <a:xfrm>
            <a:off x="9053881" y="2821837"/>
            <a:ext cx="362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F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2AB0905B-D0C4-D096-5983-051547443BF3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F4A052ED-74A1-3C5B-2A61-86B815F82207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3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F4A052ED-74A1-3C5B-2A61-86B815F822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DBD79CE3-D3DA-A98E-3C57-60439995617C}"/>
              </a:ext>
            </a:extLst>
          </p:cNvPr>
          <p:cNvGrpSpPr/>
          <p:nvPr/>
        </p:nvGrpSpPr>
        <p:grpSpPr>
          <a:xfrm>
            <a:off x="5497412" y="3109595"/>
            <a:ext cx="3268398" cy="2433061"/>
            <a:chOff x="5497412" y="3109595"/>
            <a:chExt cx="3268398" cy="243306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664A36-FA18-8DD0-2606-F9C820F7DC27}"/>
                </a:ext>
              </a:extLst>
            </p:cNvPr>
            <p:cNvSpPr txBox="1"/>
            <p:nvPr/>
          </p:nvSpPr>
          <p:spPr>
            <a:xfrm>
              <a:off x="5840968" y="316047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E01E4E-A888-0A33-BE5D-1459C523E8C5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EF980D-4CC7-A729-7CD4-AB9BBC81DB6E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AADF80E-AFA4-2708-12B8-86B76E44FB0A}"/>
                </a:ext>
              </a:extLst>
            </p:cNvPr>
            <p:cNvSpPr txBox="1"/>
            <p:nvPr/>
          </p:nvSpPr>
          <p:spPr>
            <a:xfrm>
              <a:off x="8284923" y="437657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98F4D2A-DD00-5C44-91DD-C98327B4090D}"/>
                </a:ext>
              </a:extLst>
            </p:cNvPr>
            <p:cNvSpPr txBox="1"/>
            <p:nvPr/>
          </p:nvSpPr>
          <p:spPr>
            <a:xfrm>
              <a:off x="6019494" y="483477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C2BD36-2594-FD9D-58C3-D28D832F50A4}"/>
                </a:ext>
              </a:extLst>
            </p:cNvPr>
            <p:cNvSpPr txBox="1"/>
            <p:nvPr/>
          </p:nvSpPr>
          <p:spPr>
            <a:xfrm>
              <a:off x="5619892" y="4489566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B2E3F8-F86D-47AC-9C77-21A571CAB312}"/>
                </a:ext>
              </a:extLst>
            </p:cNvPr>
            <p:cNvSpPr txBox="1"/>
            <p:nvPr/>
          </p:nvSpPr>
          <p:spPr>
            <a:xfrm>
              <a:off x="7771141" y="310959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F5297B7-2D5B-2D10-A284-9B571BD36090}"/>
                </a:ext>
              </a:extLst>
            </p:cNvPr>
            <p:cNvSpPr txBox="1"/>
            <p:nvPr/>
          </p:nvSpPr>
          <p:spPr>
            <a:xfrm>
              <a:off x="7663145" y="4831509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039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98EB7-F49E-222F-0160-98530B34D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F6004D4C-F65D-962B-A052-5644A8BBBD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E and F.</a:t>
            </a:r>
          </a:p>
          <a:p>
            <a:r>
              <a:rPr lang="en-GB" sz="3200" dirty="0"/>
              <a:t>Write the LCM of E and F as a product of primes in</a:t>
            </a:r>
            <a:br>
              <a:rPr lang="en-GB" sz="3200" dirty="0"/>
            </a:br>
            <a:r>
              <a:rPr lang="en-GB" sz="3200" dirty="0"/>
              <a:t>index form.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D1E821-B460-FCD3-9258-9F51E0CE64AB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F5F7189-9998-D850-3E48-A447C8B4857C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27E0596E-75DA-D19D-06DA-A728F71F1928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73A59D3-23E5-6FEB-B1B3-556C28477BBA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AA430CD-04A5-3F95-51BB-AEA8D11691DB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6F3AE1E-ED97-6703-7D40-3F2ADAF831A7}"/>
              </a:ext>
            </a:extLst>
          </p:cNvPr>
          <p:cNvSpPr txBox="1"/>
          <p:nvPr/>
        </p:nvSpPr>
        <p:spPr>
          <a:xfrm>
            <a:off x="4810217" y="2821837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EB83FE-8A5C-FE72-175D-5B75476F0D2F}"/>
              </a:ext>
            </a:extLst>
          </p:cNvPr>
          <p:cNvSpPr txBox="1"/>
          <p:nvPr/>
        </p:nvSpPr>
        <p:spPr>
          <a:xfrm>
            <a:off x="9053881" y="2821837"/>
            <a:ext cx="362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F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326E324A-279A-DC97-6BB1-B1DFC1DE8BE4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137FF56-51B5-27CD-65AF-B3CDEF24FAFC}"/>
              </a:ext>
            </a:extLst>
          </p:cNvPr>
          <p:cNvGrpSpPr/>
          <p:nvPr/>
        </p:nvGrpSpPr>
        <p:grpSpPr>
          <a:xfrm>
            <a:off x="5497412" y="3109595"/>
            <a:ext cx="3268398" cy="2433061"/>
            <a:chOff x="5497412" y="3109595"/>
            <a:chExt cx="3268398" cy="243306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E5447A-4A1E-19F0-C9C4-03EBFF9AF866}"/>
                </a:ext>
              </a:extLst>
            </p:cNvPr>
            <p:cNvSpPr txBox="1"/>
            <p:nvPr/>
          </p:nvSpPr>
          <p:spPr>
            <a:xfrm>
              <a:off x="5840968" y="316047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EFC9F2-0894-D05F-63FB-F294A4097F5B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F1AD94-023B-80F5-38DD-77E24FD478CF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B769FB-FDAE-4AF0-CDBF-1DD01830893B}"/>
                </a:ext>
              </a:extLst>
            </p:cNvPr>
            <p:cNvSpPr txBox="1"/>
            <p:nvPr/>
          </p:nvSpPr>
          <p:spPr>
            <a:xfrm>
              <a:off x="8284923" y="437657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3B6DE8-C070-0538-3EE7-89042AB7B2B7}"/>
                </a:ext>
              </a:extLst>
            </p:cNvPr>
            <p:cNvSpPr txBox="1"/>
            <p:nvPr/>
          </p:nvSpPr>
          <p:spPr>
            <a:xfrm>
              <a:off x="6019494" y="483477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A1E472-E165-CB94-F9D6-601E770EDC9E}"/>
                </a:ext>
              </a:extLst>
            </p:cNvPr>
            <p:cNvSpPr txBox="1"/>
            <p:nvPr/>
          </p:nvSpPr>
          <p:spPr>
            <a:xfrm>
              <a:off x="5619892" y="4489566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773EC4-9F83-0A59-0184-FC96E2E56E86}"/>
                </a:ext>
              </a:extLst>
            </p:cNvPr>
            <p:cNvSpPr txBox="1"/>
            <p:nvPr/>
          </p:nvSpPr>
          <p:spPr>
            <a:xfrm>
              <a:off x="7771141" y="310959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36368F-0853-ED45-398C-991C09FF72E8}"/>
                </a:ext>
              </a:extLst>
            </p:cNvPr>
            <p:cNvSpPr txBox="1"/>
            <p:nvPr/>
          </p:nvSpPr>
          <p:spPr>
            <a:xfrm>
              <a:off x="7663145" y="4831509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5">
                <a:extLst>
                  <a:ext uri="{FF2B5EF4-FFF2-40B4-BE49-F238E27FC236}">
                    <a16:creationId xmlns:a16="http://schemas.microsoft.com/office/drawing/2014/main" id="{1EE06E68-B376-E84E-78EB-C8798B4CF788}"/>
                  </a:ext>
                </a:extLst>
              </p:cNvPr>
              <p:cNvSpPr/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Rounded Rectangle 5">
                <a:extLst>
                  <a:ext uri="{FF2B5EF4-FFF2-40B4-BE49-F238E27FC236}">
                    <a16:creationId xmlns:a16="http://schemas.microsoft.com/office/drawing/2014/main" id="{1EE06E68-B376-E84E-78EB-C8798B4CF7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236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BB83A-B6B6-F59D-E0EB-72CD021A3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C566AB21-6070-8AC8-6879-32D3AAD90F0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represents the prime factorisation of two numbers, X and Y.</a:t>
            </a:r>
          </a:p>
          <a:p>
            <a:r>
              <a:rPr lang="en-GB" sz="3200" dirty="0"/>
              <a:t>True or false: X is a multiple of 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226AEC-3B1A-48D4-7610-4E36A754224E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50DBA65-E5B9-7AE6-E5CE-C8C8BAB7FF63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8C04F6EB-4DE3-C9D1-171B-7CE3A9123B83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F80C295-D931-45DD-B881-98FC72BE9355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ECB6567-F430-D100-65AD-37E3EEA3A861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4D9C3E8-0416-164D-07AA-88B062E61FE4}"/>
              </a:ext>
            </a:extLst>
          </p:cNvPr>
          <p:cNvSpPr txBox="1"/>
          <p:nvPr/>
        </p:nvSpPr>
        <p:spPr>
          <a:xfrm>
            <a:off x="4787775" y="2821837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F5952C-F0CD-B2B7-3A49-0931C55939CD}"/>
              </a:ext>
            </a:extLst>
          </p:cNvPr>
          <p:cNvSpPr txBox="1"/>
          <p:nvPr/>
        </p:nvSpPr>
        <p:spPr>
          <a:xfrm>
            <a:off x="9045865" y="2821837"/>
            <a:ext cx="370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Y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D9A249C0-6EDA-EAB5-5B1E-486C2114C3EB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AFFEE9-4713-F41A-8DC6-7461C6D43789}"/>
              </a:ext>
            </a:extLst>
          </p:cNvPr>
          <p:cNvGrpSpPr/>
          <p:nvPr/>
        </p:nvGrpSpPr>
        <p:grpSpPr>
          <a:xfrm>
            <a:off x="5081007" y="3241706"/>
            <a:ext cx="2302270" cy="2300950"/>
            <a:chOff x="5081007" y="3241706"/>
            <a:chExt cx="2302270" cy="230095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464761-6919-4A0F-8BE6-6F36979D565B}"/>
                </a:ext>
              </a:extLst>
            </p:cNvPr>
            <p:cNvSpPr txBox="1"/>
            <p:nvPr/>
          </p:nvSpPr>
          <p:spPr>
            <a:xfrm>
              <a:off x="5691339" y="3241706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A9857C-4A61-877E-DB68-7C377034C5E7}"/>
                </a:ext>
              </a:extLst>
            </p:cNvPr>
            <p:cNvSpPr txBox="1"/>
            <p:nvPr/>
          </p:nvSpPr>
          <p:spPr>
            <a:xfrm>
              <a:off x="6927140" y="4489566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16B0648-E42E-BFB5-3A8A-2813270DA4EA}"/>
                </a:ext>
              </a:extLst>
            </p:cNvPr>
            <p:cNvSpPr txBox="1"/>
            <p:nvPr/>
          </p:nvSpPr>
          <p:spPr>
            <a:xfrm>
              <a:off x="6019494" y="483477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56C69FF-CD8B-C1BC-72BC-378DC951E7A8}"/>
                </a:ext>
              </a:extLst>
            </p:cNvPr>
            <p:cNvSpPr txBox="1"/>
            <p:nvPr/>
          </p:nvSpPr>
          <p:spPr>
            <a:xfrm>
              <a:off x="5081007" y="41236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67665E-194A-742F-A55F-70E06A350701}"/>
                </a:ext>
              </a:extLst>
            </p:cNvPr>
            <p:cNvSpPr txBox="1"/>
            <p:nvPr/>
          </p:nvSpPr>
          <p:spPr>
            <a:xfrm>
              <a:off x="6938925" y="3591238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60D4537-54F5-50DC-6C69-9E3DA86708A2}"/>
                </a:ext>
              </a:extLst>
            </p:cNvPr>
            <p:cNvSpPr txBox="1"/>
            <p:nvPr/>
          </p:nvSpPr>
          <p:spPr>
            <a:xfrm>
              <a:off x="5598222" y="452520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</p:grp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3518C13C-22E2-FD6C-FDA0-D021B07AB63E}"/>
              </a:ext>
            </a:extLst>
          </p:cNvPr>
          <p:cNvSpPr/>
          <p:nvPr/>
        </p:nvSpPr>
        <p:spPr>
          <a:xfrm>
            <a:off x="544286" y="5197452"/>
            <a:ext cx="3614555" cy="11526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4800" b="0" dirty="0">
                <a:solidFill>
                  <a:srgbClr val="FF0000"/>
                </a:solidFill>
              </a:rPr>
              <a:t>True</a:t>
            </a:r>
            <a:endParaRPr lang="en-GB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76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551CD-614B-1298-785C-E89B424AB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59F76951-B8BE-9073-70DD-03CBE18E180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represents the prime factorisation of two numbers, X and Y.</a:t>
            </a:r>
          </a:p>
          <a:p>
            <a:r>
              <a:rPr lang="en-GB" sz="3200" dirty="0"/>
              <a:t>True or false: Y is a multiple of X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C40D25-97D9-D149-BF27-D45F37CB4ECD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95F8014-241D-11E2-67C9-4FF45A397861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D608722E-EE09-10DC-EF68-0E1B765CD84A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A43E3CB-B592-AAE1-4242-843BEC928E82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9F8B75-2DBF-F172-9BDA-5A2AADC325E6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1A0D4D7-2107-B46B-B0BB-EE623BC00D50}"/>
              </a:ext>
            </a:extLst>
          </p:cNvPr>
          <p:cNvSpPr txBox="1"/>
          <p:nvPr/>
        </p:nvSpPr>
        <p:spPr>
          <a:xfrm>
            <a:off x="4787775" y="2821837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7B4AB6-FB0B-16A0-F36C-8C0B9FFE45B1}"/>
              </a:ext>
            </a:extLst>
          </p:cNvPr>
          <p:cNvSpPr txBox="1"/>
          <p:nvPr/>
        </p:nvSpPr>
        <p:spPr>
          <a:xfrm>
            <a:off x="9045865" y="2821837"/>
            <a:ext cx="370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Y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1BC15928-1B00-26DA-3096-65F83E49AAF5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1E9AAEC-F15A-8D92-A5C2-209F0A890BF7}"/>
              </a:ext>
            </a:extLst>
          </p:cNvPr>
          <p:cNvGrpSpPr/>
          <p:nvPr/>
        </p:nvGrpSpPr>
        <p:grpSpPr>
          <a:xfrm>
            <a:off x="5081007" y="3241706"/>
            <a:ext cx="2302270" cy="2300950"/>
            <a:chOff x="5081007" y="3241706"/>
            <a:chExt cx="2302270" cy="230095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936861-3BAE-DEC0-698E-6895CC0AD451}"/>
                </a:ext>
              </a:extLst>
            </p:cNvPr>
            <p:cNvSpPr txBox="1"/>
            <p:nvPr/>
          </p:nvSpPr>
          <p:spPr>
            <a:xfrm>
              <a:off x="5691339" y="3241706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F2A123-936F-789E-9E0B-C7DA38823830}"/>
                </a:ext>
              </a:extLst>
            </p:cNvPr>
            <p:cNvSpPr txBox="1"/>
            <p:nvPr/>
          </p:nvSpPr>
          <p:spPr>
            <a:xfrm>
              <a:off x="6927140" y="4489566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A00A50-8ED2-1CD1-B20D-872F92E37C70}"/>
                </a:ext>
              </a:extLst>
            </p:cNvPr>
            <p:cNvSpPr txBox="1"/>
            <p:nvPr/>
          </p:nvSpPr>
          <p:spPr>
            <a:xfrm>
              <a:off x="6019494" y="483477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8D60C86-F752-2B8E-D5E5-69060AFED143}"/>
                </a:ext>
              </a:extLst>
            </p:cNvPr>
            <p:cNvSpPr txBox="1"/>
            <p:nvPr/>
          </p:nvSpPr>
          <p:spPr>
            <a:xfrm>
              <a:off x="5081007" y="412362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1652A2-56C9-3206-A389-B37A21B2B951}"/>
                </a:ext>
              </a:extLst>
            </p:cNvPr>
            <p:cNvSpPr txBox="1"/>
            <p:nvPr/>
          </p:nvSpPr>
          <p:spPr>
            <a:xfrm>
              <a:off x="6938925" y="3591238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EBF811B-6807-6F11-BC91-9DDA597166C5}"/>
                </a:ext>
              </a:extLst>
            </p:cNvPr>
            <p:cNvSpPr txBox="1"/>
            <p:nvPr/>
          </p:nvSpPr>
          <p:spPr>
            <a:xfrm>
              <a:off x="5598222" y="452520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</p:grp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55DA64E0-5156-2674-A0CA-3F72220F0F09}"/>
              </a:ext>
            </a:extLst>
          </p:cNvPr>
          <p:cNvSpPr/>
          <p:nvPr/>
        </p:nvSpPr>
        <p:spPr>
          <a:xfrm>
            <a:off x="544286" y="5197452"/>
            <a:ext cx="3614555" cy="115266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4800" b="0" dirty="0">
                <a:solidFill>
                  <a:srgbClr val="FF0000"/>
                </a:solidFill>
              </a:rPr>
              <a:t>False</a:t>
            </a:r>
            <a:endParaRPr lang="en-GB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37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F8C34-9EB5-5D6A-5D2C-7DB5E4EB6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746C0923-4A79-4C19-734A-18FCEE409E0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S and T.</a:t>
            </a:r>
          </a:p>
          <a:p>
            <a:r>
              <a:rPr lang="en-GB" sz="3200" dirty="0"/>
              <a:t>What is the HCF of S and T?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01E9AE-A9F6-F50A-CFC0-D8690C764D28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A51E79D-5B88-D4DC-7668-832E226995B1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0830E0F0-788F-4BB3-4BC5-52A73C03FC11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2047A09-FFFE-1E3B-8A9F-543EEB7F85BD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A8FD14E-FBAE-74DE-0A0A-6E151FCB73E1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C12BF65-7E2B-6246-35DD-9C9348C8D28D}"/>
              </a:ext>
            </a:extLst>
          </p:cNvPr>
          <p:cNvSpPr txBox="1"/>
          <p:nvPr/>
        </p:nvSpPr>
        <p:spPr>
          <a:xfrm>
            <a:off x="4815027" y="2821837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C36A5F-F490-F61A-993E-7655A114FB05}"/>
              </a:ext>
            </a:extLst>
          </p:cNvPr>
          <p:cNvSpPr txBox="1"/>
          <p:nvPr/>
        </p:nvSpPr>
        <p:spPr>
          <a:xfrm>
            <a:off x="9053881" y="2821837"/>
            <a:ext cx="362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T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80592A74-AE8A-2925-4FE8-F88E2590543A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29633524-6054-E644-9037-B885BFA85128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en-GB" sz="13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29633524-6054-E644-9037-B885BFA851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E4EDB54E-75E5-6E7E-A902-30D5A352369A}"/>
              </a:ext>
            </a:extLst>
          </p:cNvPr>
          <p:cNvGrpSpPr/>
          <p:nvPr/>
        </p:nvGrpSpPr>
        <p:grpSpPr>
          <a:xfrm>
            <a:off x="5497412" y="3394250"/>
            <a:ext cx="3268398" cy="1803202"/>
            <a:chOff x="5497412" y="3394250"/>
            <a:chExt cx="3268398" cy="180320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CA5C7F0-3267-2007-39D0-AE066B12E4ED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776F96-E1CF-DAC3-CC4C-BC57F62D9068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677BA0-32FF-AC5B-E4BA-99C8C0DE085C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E69243E-9455-DA6B-2835-A232714EFD62}"/>
                </a:ext>
              </a:extLst>
            </p:cNvPr>
            <p:cNvSpPr txBox="1"/>
            <p:nvPr/>
          </p:nvSpPr>
          <p:spPr>
            <a:xfrm>
              <a:off x="8284923" y="437657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D4F2D8A-983F-6E21-7868-8B2666B41BC8}"/>
                </a:ext>
              </a:extLst>
            </p:cNvPr>
            <p:cNvSpPr txBox="1"/>
            <p:nvPr/>
          </p:nvSpPr>
          <p:spPr>
            <a:xfrm>
              <a:off x="6881952" y="442123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FE8B3A-F770-D720-BA16-E5BD4CAA73E0}"/>
                </a:ext>
              </a:extLst>
            </p:cNvPr>
            <p:cNvSpPr txBox="1"/>
            <p:nvPr/>
          </p:nvSpPr>
          <p:spPr>
            <a:xfrm>
              <a:off x="5619892" y="4489566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1D318C7-48C1-97F6-88FE-D6207A81BBEC}"/>
                </a:ext>
              </a:extLst>
            </p:cNvPr>
            <p:cNvSpPr txBox="1"/>
            <p:nvPr/>
          </p:nvSpPr>
          <p:spPr>
            <a:xfrm>
              <a:off x="7178855" y="390774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F6A285-8F36-0611-9751-1563D1A15FA5}"/>
                </a:ext>
              </a:extLst>
            </p:cNvPr>
            <p:cNvSpPr txBox="1"/>
            <p:nvPr/>
          </p:nvSpPr>
          <p:spPr>
            <a:xfrm>
              <a:off x="6567058" y="396163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895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29550-FC65-99BC-3D00-C6BC769C8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A8D01CCF-4760-0725-AF86-7EFE7739F62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S and T.</a:t>
            </a:r>
          </a:p>
          <a:p>
            <a:r>
              <a:rPr lang="en-GB" sz="3200" dirty="0"/>
              <a:t>Write the LCM of S and T as a product of primes in</a:t>
            </a:r>
            <a:br>
              <a:rPr lang="en-GB" sz="3200" dirty="0"/>
            </a:br>
            <a:r>
              <a:rPr lang="en-GB" sz="3200" dirty="0"/>
              <a:t>index form.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164549-2FD5-D16E-FF5F-F47D0AB30D29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AA8A36E-91BD-5E12-B169-B7E272631658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B702457A-4A43-ED44-E510-DAF0B8CCA33D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7D129FE-5311-2D5E-E3B2-3D894688BA30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20571B-1BD6-5EEE-A741-18F928F612C4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D69F217-32F4-DF5E-5870-EBBC03882298}"/>
              </a:ext>
            </a:extLst>
          </p:cNvPr>
          <p:cNvSpPr txBox="1"/>
          <p:nvPr/>
        </p:nvSpPr>
        <p:spPr>
          <a:xfrm>
            <a:off x="4815027" y="2821837"/>
            <a:ext cx="354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51936E-678C-B39F-EA6F-EAB1CE89E7DB}"/>
              </a:ext>
            </a:extLst>
          </p:cNvPr>
          <p:cNvSpPr txBox="1"/>
          <p:nvPr/>
        </p:nvSpPr>
        <p:spPr>
          <a:xfrm>
            <a:off x="9053881" y="2821837"/>
            <a:ext cx="362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T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0B935D24-09E3-ED3B-8A02-8D8EAA3941ED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C00815F4-3429-C421-8FBD-67BD0FF178B2}"/>
                  </a:ext>
                </a:extLst>
              </p:cNvPr>
              <p:cNvSpPr/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6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C00815F4-3429-C421-8FBD-67BD0FF178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497E6269-BC38-294E-7CFA-FD1C64EA3B07}"/>
              </a:ext>
            </a:extLst>
          </p:cNvPr>
          <p:cNvGrpSpPr/>
          <p:nvPr/>
        </p:nvGrpSpPr>
        <p:grpSpPr>
          <a:xfrm>
            <a:off x="5497412" y="3394250"/>
            <a:ext cx="3268398" cy="1803202"/>
            <a:chOff x="5497412" y="3394250"/>
            <a:chExt cx="3268398" cy="180320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A8ED78-8423-7363-B99D-A8F8665D386E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5FF7C9-AA26-2C08-60B9-6C4C0ED074F7}"/>
                </a:ext>
              </a:extLst>
            </p:cNvPr>
            <p:cNvSpPr txBox="1"/>
            <p:nvPr/>
          </p:nvSpPr>
          <p:spPr>
            <a:xfrm>
              <a:off x="5497412" y="3721485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89E1B85-7959-CB29-0D5B-E2AD8906DB09}"/>
                </a:ext>
              </a:extLst>
            </p:cNvPr>
            <p:cNvSpPr txBox="1"/>
            <p:nvPr/>
          </p:nvSpPr>
          <p:spPr>
            <a:xfrm>
              <a:off x="8321458" y="371446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C8FCB8-A819-96CC-A077-5B5A05D804DE}"/>
                </a:ext>
              </a:extLst>
            </p:cNvPr>
            <p:cNvSpPr txBox="1"/>
            <p:nvPr/>
          </p:nvSpPr>
          <p:spPr>
            <a:xfrm>
              <a:off x="8284923" y="4376573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2DA733-AFE4-DCEC-5E44-BAED74B7D89D}"/>
                </a:ext>
              </a:extLst>
            </p:cNvPr>
            <p:cNvSpPr txBox="1"/>
            <p:nvPr/>
          </p:nvSpPr>
          <p:spPr>
            <a:xfrm>
              <a:off x="6881952" y="442123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CDDA72-6B31-F088-D0DC-BD499B4C29E6}"/>
                </a:ext>
              </a:extLst>
            </p:cNvPr>
            <p:cNvSpPr txBox="1"/>
            <p:nvPr/>
          </p:nvSpPr>
          <p:spPr>
            <a:xfrm>
              <a:off x="5619892" y="4489566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7887DD4-671A-EA6D-F993-EEC907275F39}"/>
                </a:ext>
              </a:extLst>
            </p:cNvPr>
            <p:cNvSpPr txBox="1"/>
            <p:nvPr/>
          </p:nvSpPr>
          <p:spPr>
            <a:xfrm>
              <a:off x="7178855" y="390774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9EFF86A-8757-9888-0C36-DE8A51012DB5}"/>
                </a:ext>
              </a:extLst>
            </p:cNvPr>
            <p:cNvSpPr txBox="1"/>
            <p:nvPr/>
          </p:nvSpPr>
          <p:spPr>
            <a:xfrm>
              <a:off x="6567058" y="3961634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3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7E16A-6285-817A-D6BA-F0353A7B2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DF7B2936-ED2B-FB6E-8C91-2F06FF00AAE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K and L.</a:t>
            </a:r>
          </a:p>
          <a:p>
            <a:r>
              <a:rPr lang="en-GB" sz="3200" dirty="0"/>
              <a:t>What is the HCF of K and L?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0BAA33-4576-1176-FF83-B7E3E0758EBD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C98B134-F8F0-A1AE-2B4F-B184AB6425D4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8FDB1F97-864F-BA94-6D14-4EC14928243B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BF729B95-26CF-35EB-AC4D-7EFC377263FA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E6F4F6F-FE18-5343-E648-1063E010672D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9CD49B7-311A-EF31-F5FE-840A4C7F2505}"/>
              </a:ext>
            </a:extLst>
          </p:cNvPr>
          <p:cNvSpPr txBox="1"/>
          <p:nvPr/>
        </p:nvSpPr>
        <p:spPr>
          <a:xfrm>
            <a:off x="4787775" y="2821837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E562B4-95F2-F8E9-A8B3-4204FE61EC26}"/>
              </a:ext>
            </a:extLst>
          </p:cNvPr>
          <p:cNvSpPr txBox="1"/>
          <p:nvPr/>
        </p:nvSpPr>
        <p:spPr>
          <a:xfrm>
            <a:off x="9079528" y="2821837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L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2B629848-DB56-3C88-48EB-4AA520B59778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F1A2C8-D628-8DD4-5FE6-9A1296FE19EB}"/>
              </a:ext>
            </a:extLst>
          </p:cNvPr>
          <p:cNvGrpSpPr/>
          <p:nvPr/>
        </p:nvGrpSpPr>
        <p:grpSpPr>
          <a:xfrm>
            <a:off x="5667534" y="3075057"/>
            <a:ext cx="3282562" cy="2343114"/>
            <a:chOff x="5667534" y="3075057"/>
            <a:chExt cx="3282562" cy="234311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B80F20-F2F1-9193-F091-53462BD8D95E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A373BE-CAB8-F153-5DBD-D7FFBEEDAD19}"/>
                </a:ext>
              </a:extLst>
            </p:cNvPr>
            <p:cNvSpPr txBox="1"/>
            <p:nvPr/>
          </p:nvSpPr>
          <p:spPr>
            <a:xfrm>
              <a:off x="7768521" y="3075057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8D0739A-2243-8753-BA98-D00A645B4DBE}"/>
                </a:ext>
              </a:extLst>
            </p:cNvPr>
            <p:cNvSpPr txBox="1"/>
            <p:nvPr/>
          </p:nvSpPr>
          <p:spPr>
            <a:xfrm>
              <a:off x="8505744" y="3581528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F6C88A-4123-B4DA-524C-662E1BAA378C}"/>
                </a:ext>
              </a:extLst>
            </p:cNvPr>
            <p:cNvSpPr txBox="1"/>
            <p:nvPr/>
          </p:nvSpPr>
          <p:spPr>
            <a:xfrm>
              <a:off x="7975232" y="4710285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17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E51B1EC-2466-217C-49F5-7434E6695B8E}"/>
                </a:ext>
              </a:extLst>
            </p:cNvPr>
            <p:cNvSpPr txBox="1"/>
            <p:nvPr/>
          </p:nvSpPr>
          <p:spPr>
            <a:xfrm>
              <a:off x="6677658" y="4529018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AD67AD4-DCC4-FD8D-35C6-29C6FE83D26B}"/>
                </a:ext>
              </a:extLst>
            </p:cNvPr>
            <p:cNvSpPr txBox="1"/>
            <p:nvPr/>
          </p:nvSpPr>
          <p:spPr>
            <a:xfrm>
              <a:off x="7946217" y="408830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609480-53D0-7DF2-C411-1C5854724EB5}"/>
                </a:ext>
              </a:extLst>
            </p:cNvPr>
            <p:cNvSpPr txBox="1"/>
            <p:nvPr/>
          </p:nvSpPr>
          <p:spPr>
            <a:xfrm>
              <a:off x="7178855" y="390774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77B8AB-6F90-0E06-6A1C-6147EDEAA302}"/>
                </a:ext>
              </a:extLst>
            </p:cNvPr>
            <p:cNvSpPr txBox="1"/>
            <p:nvPr/>
          </p:nvSpPr>
          <p:spPr>
            <a:xfrm>
              <a:off x="5667534" y="3191352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ounded Rectangle 5">
                <a:extLst>
                  <a:ext uri="{FF2B5EF4-FFF2-40B4-BE49-F238E27FC236}">
                    <a16:creationId xmlns:a16="http://schemas.microsoft.com/office/drawing/2014/main" id="{B3425642-CD89-E3F4-E9BE-43EC7EB860A9}"/>
                  </a:ext>
                </a:extLst>
              </p:cNvPr>
              <p:cNvSpPr/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99</m:t>
                      </m:r>
                    </m:oMath>
                  </m:oMathPara>
                </a14:m>
                <a:endParaRPr lang="en-GB" sz="13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ounded Rectangle 5">
                <a:extLst>
                  <a:ext uri="{FF2B5EF4-FFF2-40B4-BE49-F238E27FC236}">
                    <a16:creationId xmlns:a16="http://schemas.microsoft.com/office/drawing/2014/main" id="{B3425642-CD89-E3F4-E9BE-43EC7EB860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75" y="4787987"/>
                <a:ext cx="2486143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928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8CA8-C291-7668-B833-34E95EC31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FF0B60EB-28A1-148C-5854-05C21B5F77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K and L.</a:t>
            </a:r>
          </a:p>
          <a:p>
            <a:r>
              <a:rPr lang="en-GB" sz="3200" dirty="0"/>
              <a:t>Write L as a product of primes in index form.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57AC8A-7BE2-3D50-5234-6BA8D9EC36E2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52723C2-3579-0413-BF2E-00CDA3821193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8EC5E2F-46EC-F171-B18A-9095AA784338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D8A70AD-1C9B-0C29-4EB1-0CD4CC47E68A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0263BCF-0B16-0D58-63AB-9B36E271099E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2E54E89-813C-5BB2-FC6F-1C6B7B6E8E5B}"/>
              </a:ext>
            </a:extLst>
          </p:cNvPr>
          <p:cNvSpPr txBox="1"/>
          <p:nvPr/>
        </p:nvSpPr>
        <p:spPr>
          <a:xfrm>
            <a:off x="4787775" y="2821837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650E1-E1CB-F633-3F6A-949C80C24156}"/>
              </a:ext>
            </a:extLst>
          </p:cNvPr>
          <p:cNvSpPr txBox="1"/>
          <p:nvPr/>
        </p:nvSpPr>
        <p:spPr>
          <a:xfrm>
            <a:off x="9079528" y="2821837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L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3B4B8753-F701-4050-C008-14EB32C84941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7C0F480E-3CC3-3781-6E2D-88C41DEDAEE2}"/>
                  </a:ext>
                </a:extLst>
              </p:cNvPr>
              <p:cNvSpPr/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e>
                        <m:sup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×17</m:t>
                      </m:r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7C0F480E-3CC3-3781-6E2D-88C41DEDAE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24DEF456-943F-C8AA-3B44-C48700C11F68}"/>
              </a:ext>
            </a:extLst>
          </p:cNvPr>
          <p:cNvGrpSpPr/>
          <p:nvPr/>
        </p:nvGrpSpPr>
        <p:grpSpPr>
          <a:xfrm>
            <a:off x="5667534" y="3075057"/>
            <a:ext cx="3282562" cy="2343114"/>
            <a:chOff x="5667534" y="3075057"/>
            <a:chExt cx="3282562" cy="234311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C42BAD4-94B5-E63A-1812-3E7AB2E2ACC4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6FC77C-A1F0-702F-54E7-C8AD6FF8AA85}"/>
                </a:ext>
              </a:extLst>
            </p:cNvPr>
            <p:cNvSpPr txBox="1"/>
            <p:nvPr/>
          </p:nvSpPr>
          <p:spPr>
            <a:xfrm>
              <a:off x="7768521" y="3075057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9B5A3A-8975-52BF-C80D-9D93F6172612}"/>
                </a:ext>
              </a:extLst>
            </p:cNvPr>
            <p:cNvSpPr txBox="1"/>
            <p:nvPr/>
          </p:nvSpPr>
          <p:spPr>
            <a:xfrm>
              <a:off x="8505744" y="3581528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AE8E9B1-658D-97E3-8625-164CAB983650}"/>
                </a:ext>
              </a:extLst>
            </p:cNvPr>
            <p:cNvSpPr txBox="1"/>
            <p:nvPr/>
          </p:nvSpPr>
          <p:spPr>
            <a:xfrm>
              <a:off x="7975232" y="4710285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17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88A27DC-4A95-2D85-A62D-8B727CB65701}"/>
                </a:ext>
              </a:extLst>
            </p:cNvPr>
            <p:cNvSpPr txBox="1"/>
            <p:nvPr/>
          </p:nvSpPr>
          <p:spPr>
            <a:xfrm>
              <a:off x="6677658" y="4529018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3C9A0ED-404B-4D3C-CF8C-FA4CFBA9F407}"/>
                </a:ext>
              </a:extLst>
            </p:cNvPr>
            <p:cNvSpPr txBox="1"/>
            <p:nvPr/>
          </p:nvSpPr>
          <p:spPr>
            <a:xfrm>
              <a:off x="7946217" y="408830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6BE405-C940-DF80-3AB8-4148AAE1FD24}"/>
                </a:ext>
              </a:extLst>
            </p:cNvPr>
            <p:cNvSpPr txBox="1"/>
            <p:nvPr/>
          </p:nvSpPr>
          <p:spPr>
            <a:xfrm>
              <a:off x="7178855" y="390774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A95462A-AA40-C7E6-F609-2433D4BA19C0}"/>
                </a:ext>
              </a:extLst>
            </p:cNvPr>
            <p:cNvSpPr txBox="1"/>
            <p:nvPr/>
          </p:nvSpPr>
          <p:spPr>
            <a:xfrm>
              <a:off x="5667534" y="3191352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844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0FEA1-B8DE-6908-DC71-95CF62D6B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75FFDE65-E2E1-C6C3-5364-FBB3C826CF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K and L.</a:t>
            </a:r>
          </a:p>
          <a:p>
            <a:r>
              <a:rPr lang="en-GB" sz="3200" dirty="0"/>
              <a:t>Write the LCM of K and L as a product of primes in</a:t>
            </a:r>
            <a:br>
              <a:rPr lang="en-GB" sz="3200" dirty="0"/>
            </a:br>
            <a:r>
              <a:rPr lang="en-GB" sz="3200" dirty="0"/>
              <a:t>index form.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AF733F-70CA-306F-70E5-6A44B2FCD1EE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13548B-D37F-1F11-8911-F3754026F02C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B0409BF-B2DD-0191-9AEE-F07685AA05FD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FF535D5-218C-EEC7-D1C1-CBE5A70B29FA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323CED2-7E9A-D1F7-1DF1-4A2DC3726875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42F1D9F-EA44-19AD-9DE4-4319EC8CE15A}"/>
              </a:ext>
            </a:extLst>
          </p:cNvPr>
          <p:cNvSpPr txBox="1"/>
          <p:nvPr/>
        </p:nvSpPr>
        <p:spPr>
          <a:xfrm>
            <a:off x="4787775" y="2821837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B7916F-8534-C6C4-D49D-E9F7876999FD}"/>
              </a:ext>
            </a:extLst>
          </p:cNvPr>
          <p:cNvSpPr txBox="1"/>
          <p:nvPr/>
        </p:nvSpPr>
        <p:spPr>
          <a:xfrm>
            <a:off x="9079528" y="2821837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L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2A788532-DC42-0077-C867-BB2ACBFA6999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9950EFCC-FD40-EE99-42F8-4A4434A1A7BD}"/>
                  </a:ext>
                </a:extLst>
              </p:cNvPr>
              <p:cNvSpPr/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×7×</m:t>
                      </m:r>
                      <m:sSup>
                        <m:sSupPr>
                          <m:ctrlP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e>
                        <m:sup>
                          <m:r>
                            <a:rPr lang="en-GB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×17</m:t>
                      </m:r>
                    </m:oMath>
                  </m:oMathPara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9950EFCC-FD40-EE99-42F8-4A4434A1A7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8C6FCCCF-397A-5EB1-8E19-CFAACFBFA2E8}"/>
              </a:ext>
            </a:extLst>
          </p:cNvPr>
          <p:cNvGrpSpPr/>
          <p:nvPr/>
        </p:nvGrpSpPr>
        <p:grpSpPr>
          <a:xfrm>
            <a:off x="5667534" y="3075057"/>
            <a:ext cx="3282562" cy="2343114"/>
            <a:chOff x="5667534" y="3075057"/>
            <a:chExt cx="3282562" cy="234311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4A78E0-8EA6-98A6-2605-1253B712A834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2C2DD4F-D1CA-94DA-6C0C-17CF85780E1C}"/>
                </a:ext>
              </a:extLst>
            </p:cNvPr>
            <p:cNvSpPr txBox="1"/>
            <p:nvPr/>
          </p:nvSpPr>
          <p:spPr>
            <a:xfrm>
              <a:off x="7768521" y="3075057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9A2245-4ECC-B44E-D3F0-A5EEFF7A9889}"/>
                </a:ext>
              </a:extLst>
            </p:cNvPr>
            <p:cNvSpPr txBox="1"/>
            <p:nvPr/>
          </p:nvSpPr>
          <p:spPr>
            <a:xfrm>
              <a:off x="8505744" y="3581528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857926-DA48-0FCB-B87F-DDE71700BC58}"/>
                </a:ext>
              </a:extLst>
            </p:cNvPr>
            <p:cNvSpPr txBox="1"/>
            <p:nvPr/>
          </p:nvSpPr>
          <p:spPr>
            <a:xfrm>
              <a:off x="7975232" y="4710285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17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40CD66D-5FA3-7440-F82A-69B7C54DC3A7}"/>
                </a:ext>
              </a:extLst>
            </p:cNvPr>
            <p:cNvSpPr txBox="1"/>
            <p:nvPr/>
          </p:nvSpPr>
          <p:spPr>
            <a:xfrm>
              <a:off x="6677658" y="4529018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850385-E93C-E30F-16C2-C06B19EE4B83}"/>
                </a:ext>
              </a:extLst>
            </p:cNvPr>
            <p:cNvSpPr txBox="1"/>
            <p:nvPr/>
          </p:nvSpPr>
          <p:spPr>
            <a:xfrm>
              <a:off x="7946217" y="408830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362794-5F29-4E8E-9F97-D74E3903602A}"/>
                </a:ext>
              </a:extLst>
            </p:cNvPr>
            <p:cNvSpPr txBox="1"/>
            <p:nvPr/>
          </p:nvSpPr>
          <p:spPr>
            <a:xfrm>
              <a:off x="7178855" y="390774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D9ECEC7-BE0A-41AD-71C3-147209F516EA}"/>
                </a:ext>
              </a:extLst>
            </p:cNvPr>
            <p:cNvSpPr txBox="1"/>
            <p:nvPr/>
          </p:nvSpPr>
          <p:spPr>
            <a:xfrm>
              <a:off x="5667534" y="3191352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453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EC9AA-1103-BE01-019D-FD02A1541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CB4163DC-0FD7-8BDD-34AF-CD681C62D7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3200" dirty="0"/>
              <a:t>The Venn diagram shows the prime factorisation of two numbers, K and L.</a:t>
            </a:r>
          </a:p>
          <a:p>
            <a:r>
              <a:rPr lang="en-GB" sz="3200" dirty="0"/>
              <a:t>Given that L = 166,617, calculate the value of </a:t>
            </a:r>
            <a:br>
              <a:rPr lang="en-GB" sz="3200" dirty="0"/>
            </a:br>
            <a:r>
              <a:rPr lang="en-GB" sz="3200" dirty="0"/>
              <a:t>the LCM of K and L.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DF15C4-FDEC-61D4-4F9B-EE55C9AF374A}"/>
              </a:ext>
            </a:extLst>
          </p:cNvPr>
          <p:cNvGrpSpPr/>
          <p:nvPr/>
        </p:nvGrpSpPr>
        <p:grpSpPr>
          <a:xfrm>
            <a:off x="4395537" y="2560227"/>
            <a:ext cx="5432173" cy="3376818"/>
            <a:chOff x="984738" y="958361"/>
            <a:chExt cx="8071338" cy="46599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A06318-FF93-4F68-C8FD-DBB99EDD5823}"/>
                </a:ext>
              </a:extLst>
            </p:cNvPr>
            <p:cNvGrpSpPr/>
            <p:nvPr/>
          </p:nvGrpSpPr>
          <p:grpSpPr>
            <a:xfrm>
              <a:off x="1688123" y="1529861"/>
              <a:ext cx="6550270" cy="3499339"/>
              <a:chOff x="1406769" y="1310053"/>
              <a:chExt cx="6550270" cy="349933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409AD2E-063E-08BA-4434-C9880D9B4475}"/>
                  </a:ext>
                </a:extLst>
              </p:cNvPr>
              <p:cNvSpPr/>
              <p:nvPr/>
            </p:nvSpPr>
            <p:spPr>
              <a:xfrm>
                <a:off x="1406769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9D067F0-03FC-8637-6036-CA56FA3FFB49}"/>
                  </a:ext>
                </a:extLst>
              </p:cNvPr>
              <p:cNvSpPr/>
              <p:nvPr/>
            </p:nvSpPr>
            <p:spPr>
              <a:xfrm>
                <a:off x="3534508" y="1310053"/>
                <a:ext cx="4422531" cy="3499339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950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C015451-7987-9373-E7F2-1A5E19175EFB}"/>
                </a:ext>
              </a:extLst>
            </p:cNvPr>
            <p:cNvSpPr/>
            <p:nvPr/>
          </p:nvSpPr>
          <p:spPr>
            <a:xfrm>
              <a:off x="984738" y="958361"/>
              <a:ext cx="8071338" cy="46599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9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40D6B73-2B35-965E-1473-E81D94CB560C}"/>
              </a:ext>
            </a:extLst>
          </p:cNvPr>
          <p:cNvSpPr txBox="1"/>
          <p:nvPr/>
        </p:nvSpPr>
        <p:spPr>
          <a:xfrm>
            <a:off x="4787775" y="2821837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FC84D5-E34B-7AEB-39E8-E7AE0D563742}"/>
              </a:ext>
            </a:extLst>
          </p:cNvPr>
          <p:cNvSpPr txBox="1"/>
          <p:nvPr/>
        </p:nvSpPr>
        <p:spPr>
          <a:xfrm>
            <a:off x="9079528" y="2821837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800" b="1" dirty="0"/>
              <a:t>L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7C9C4B99-19E5-E97F-C25B-5A2D056C103D}"/>
              </a:ext>
            </a:extLst>
          </p:cNvPr>
          <p:cNvSpPr txBox="1">
            <a:spLocks/>
          </p:cNvSpPr>
          <p:nvPr/>
        </p:nvSpPr>
        <p:spPr>
          <a:xfrm>
            <a:off x="390524" y="301116"/>
            <a:ext cx="9517063" cy="5805997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BFFEAA25-0CE4-EED9-B21D-55C1657110CB}"/>
                  </a:ext>
                </a:extLst>
              </p:cNvPr>
              <p:cNvSpPr/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1 166 319</m:t>
                      </m:r>
                    </m:oMath>
                  </m:oMathPara>
                </a14:m>
                <a:endParaRPr lang="en-GB" sz="7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ounded Rectangle 5">
                <a:extLst>
                  <a:ext uri="{FF2B5EF4-FFF2-40B4-BE49-F238E27FC236}">
                    <a16:creationId xmlns:a16="http://schemas.microsoft.com/office/drawing/2014/main" id="{BFFEAA25-0CE4-EED9-B21D-55C1657110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6" y="5197452"/>
                <a:ext cx="3614555" cy="115266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5EF99DA0-A152-C126-131C-C55D4F7D2816}"/>
              </a:ext>
            </a:extLst>
          </p:cNvPr>
          <p:cNvGrpSpPr/>
          <p:nvPr/>
        </p:nvGrpSpPr>
        <p:grpSpPr>
          <a:xfrm>
            <a:off x="5667534" y="3075057"/>
            <a:ext cx="3282562" cy="2343114"/>
            <a:chOff x="5667534" y="3075057"/>
            <a:chExt cx="3282562" cy="234311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1E77971-8F40-CB5F-0E32-B744433C981B}"/>
                </a:ext>
              </a:extLst>
            </p:cNvPr>
            <p:cNvSpPr txBox="1"/>
            <p:nvPr/>
          </p:nvSpPr>
          <p:spPr>
            <a:xfrm>
              <a:off x="6678146" y="3394250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D061F35-15CA-024A-ECB0-6CE23D073D86}"/>
                </a:ext>
              </a:extLst>
            </p:cNvPr>
            <p:cNvSpPr txBox="1"/>
            <p:nvPr/>
          </p:nvSpPr>
          <p:spPr>
            <a:xfrm>
              <a:off x="7768521" y="3075057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15499E-FADB-8DC5-50CA-B6421D9299FA}"/>
                </a:ext>
              </a:extLst>
            </p:cNvPr>
            <p:cNvSpPr txBox="1"/>
            <p:nvPr/>
          </p:nvSpPr>
          <p:spPr>
            <a:xfrm>
              <a:off x="8505744" y="3581528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C4BA00-69F0-D78D-C71E-51C99A0E4B4F}"/>
                </a:ext>
              </a:extLst>
            </p:cNvPr>
            <p:cNvSpPr txBox="1"/>
            <p:nvPr/>
          </p:nvSpPr>
          <p:spPr>
            <a:xfrm>
              <a:off x="7975232" y="4710285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17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946ACBF-2BF5-76C4-1FDF-25B0AF33B681}"/>
                </a:ext>
              </a:extLst>
            </p:cNvPr>
            <p:cNvSpPr txBox="1"/>
            <p:nvPr/>
          </p:nvSpPr>
          <p:spPr>
            <a:xfrm>
              <a:off x="6677658" y="4529018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11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73D356-02A5-0088-99F5-FEF05CBDB9F4}"/>
                </a:ext>
              </a:extLst>
            </p:cNvPr>
            <p:cNvSpPr txBox="1"/>
            <p:nvPr/>
          </p:nvSpPr>
          <p:spPr>
            <a:xfrm>
              <a:off x="7946217" y="408830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2852CB-63C5-BE28-6A0F-CE14C3BAB915}"/>
                </a:ext>
              </a:extLst>
            </p:cNvPr>
            <p:cNvSpPr txBox="1"/>
            <p:nvPr/>
          </p:nvSpPr>
          <p:spPr>
            <a:xfrm>
              <a:off x="7178855" y="3907741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EB5CAE2-21EB-BD28-EC74-FB2A4C624D81}"/>
                </a:ext>
              </a:extLst>
            </p:cNvPr>
            <p:cNvSpPr txBox="1"/>
            <p:nvPr/>
          </p:nvSpPr>
          <p:spPr>
            <a:xfrm>
              <a:off x="5667534" y="3191352"/>
              <a:ext cx="4443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bg1">
                      <a:lumMod val="50000"/>
                    </a:schemeClr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930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 MASTER" id="{888CD16D-33FE-406C-86A9-0E15D4EA783D}" vid="{8361A4B2-06DB-47D9-984A-70FCED4801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New PowerPoint</Template>
  <TotalTime>179</TotalTime>
  <Words>747</Words>
  <Application>Microsoft Office PowerPoint</Application>
  <PresentationFormat>Widescreen</PresentationFormat>
  <Paragraphs>238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Cambria Math</vt:lpstr>
      <vt:lpstr>1_Office Theme</vt:lpstr>
      <vt:lpstr>Venn Diagrams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4</cp:revision>
  <dcterms:created xsi:type="dcterms:W3CDTF">2026-03-25T13:13:24Z</dcterms:created>
  <dcterms:modified xsi:type="dcterms:W3CDTF">2026-06-21T17:16:59Z</dcterms:modified>
</cp:coreProperties>
</file>