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262" r:id="rId2"/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1" r:id="rId14"/>
    <p:sldId id="300" r:id="rId15"/>
    <p:sldId id="302" r:id="rId16"/>
    <p:sldId id="303" r:id="rId17"/>
    <p:sldId id="307" r:id="rId18"/>
    <p:sldId id="308" r:id="rId19"/>
    <p:sldId id="304" r:id="rId20"/>
    <p:sldId id="305" r:id="rId21"/>
    <p:sldId id="30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7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r Potter" userId="24ad2ef8db5e8a45" providerId="LiveId" clId="{10AB9FE2-9012-46EF-B18A-C87D5526F6EE}"/>
    <pc:docChg chg="undo custSel addSld delSld modSld sldOrd">
      <pc:chgData name="Christopher Potter" userId="24ad2ef8db5e8a45" providerId="LiveId" clId="{10AB9FE2-9012-46EF-B18A-C87D5526F6EE}" dt="2026-09-30T12:32:41.641" v="3285"/>
      <pc:docMkLst>
        <pc:docMk/>
      </pc:docMkLst>
      <pc:sldChg chg="setBg">
        <pc:chgData name="Christopher Potter" userId="24ad2ef8db5e8a45" providerId="LiveId" clId="{10AB9FE2-9012-46EF-B18A-C87D5526F6EE}" dt="2026-09-30T12:32:41.641" v="3285"/>
        <pc:sldMkLst>
          <pc:docMk/>
          <pc:sldMk cId="1083552615" sldId="262"/>
        </pc:sldMkLst>
      </pc:sldChg>
      <pc:sldChg chg="addSp delSp modSp mod">
        <pc:chgData name="Christopher Potter" userId="24ad2ef8db5e8a45" providerId="LiveId" clId="{10AB9FE2-9012-46EF-B18A-C87D5526F6EE}" dt="2026-09-29T12:24:45.230" v="1887" actId="6549"/>
        <pc:sldMkLst>
          <pc:docMk/>
          <pc:sldMk cId="1048806316" sldId="289"/>
        </pc:sldMkLst>
        <pc:spChg chg="mod">
          <ac:chgData name="Christopher Potter" userId="24ad2ef8db5e8a45" providerId="LiveId" clId="{10AB9FE2-9012-46EF-B18A-C87D5526F6EE}" dt="2026-09-29T12:21:54.510" v="1844" actId="20577"/>
          <ac:spMkLst>
            <pc:docMk/>
            <pc:sldMk cId="1048806316" sldId="289"/>
            <ac:spMk id="2" creationId="{47AC2C3F-9B53-D36B-6B9E-C8F0F4A1C500}"/>
          </ac:spMkLst>
        </pc:spChg>
        <pc:spChg chg="mod">
          <ac:chgData name="Christopher Potter" userId="24ad2ef8db5e8a45" providerId="LiveId" clId="{10AB9FE2-9012-46EF-B18A-C87D5526F6EE}" dt="2026-09-29T12:24:45.230" v="1887" actId="6549"/>
          <ac:spMkLst>
            <pc:docMk/>
            <pc:sldMk cId="1048806316" sldId="289"/>
            <ac:spMk id="3" creationId="{A78C478F-4B5C-868A-1680-94AF9BEC0DE8}"/>
          </ac:spMkLst>
        </pc:spChg>
        <pc:spChg chg="add mod">
          <ac:chgData name="Christopher Potter" userId="24ad2ef8db5e8a45" providerId="LiveId" clId="{10AB9FE2-9012-46EF-B18A-C87D5526F6EE}" dt="2026-09-29T12:24:23.601" v="1881" actId="164"/>
          <ac:spMkLst>
            <pc:docMk/>
            <pc:sldMk cId="1048806316" sldId="289"/>
            <ac:spMk id="4" creationId="{CBCBD624-C285-C9F7-A235-20E591E85F36}"/>
          </ac:spMkLst>
        </pc:spChg>
        <pc:spChg chg="mod">
          <ac:chgData name="Christopher Potter" userId="24ad2ef8db5e8a45" providerId="LiveId" clId="{10AB9FE2-9012-46EF-B18A-C87D5526F6EE}" dt="2026-09-29T12:21:35.178" v="1817" actId="20577"/>
          <ac:spMkLst>
            <pc:docMk/>
            <pc:sldMk cId="1048806316" sldId="289"/>
            <ac:spMk id="6" creationId="{4583D605-E943-DA2A-F780-46100C225C0A}"/>
          </ac:spMkLst>
        </pc:spChg>
        <pc:spChg chg="del">
          <ac:chgData name="Christopher Potter" userId="24ad2ef8db5e8a45" providerId="LiveId" clId="{10AB9FE2-9012-46EF-B18A-C87D5526F6EE}" dt="2026-09-29T12:23:33.572" v="1863" actId="478"/>
          <ac:spMkLst>
            <pc:docMk/>
            <pc:sldMk cId="1048806316" sldId="289"/>
            <ac:spMk id="8" creationId="{CC4622CB-415F-F7DA-432D-1C78C8DED917}"/>
          </ac:spMkLst>
        </pc:spChg>
        <pc:spChg chg="del">
          <ac:chgData name="Christopher Potter" userId="24ad2ef8db5e8a45" providerId="LiveId" clId="{10AB9FE2-9012-46EF-B18A-C87D5526F6EE}" dt="2026-09-29T12:23:30.251" v="1862" actId="478"/>
          <ac:spMkLst>
            <pc:docMk/>
            <pc:sldMk cId="1048806316" sldId="289"/>
            <ac:spMk id="10" creationId="{EC0C143F-7479-CF5F-0F68-92E051927E70}"/>
          </ac:spMkLst>
        </pc:spChg>
        <pc:spChg chg="mod topLvl">
          <ac:chgData name="Christopher Potter" userId="24ad2ef8db5e8a45" providerId="LiveId" clId="{10AB9FE2-9012-46EF-B18A-C87D5526F6EE}" dt="2026-09-29T12:24:23.601" v="1881" actId="164"/>
          <ac:spMkLst>
            <pc:docMk/>
            <pc:sldMk cId="1048806316" sldId="289"/>
            <ac:spMk id="21" creationId="{6058E336-6E2E-291D-D089-DE2B67FCDA67}"/>
          </ac:spMkLst>
        </pc:spChg>
        <pc:spChg chg="add mod">
          <ac:chgData name="Christopher Potter" userId="24ad2ef8db5e8a45" providerId="LiveId" clId="{10AB9FE2-9012-46EF-B18A-C87D5526F6EE}" dt="2026-09-29T12:24:23.601" v="1881" actId="164"/>
          <ac:spMkLst>
            <pc:docMk/>
            <pc:sldMk cId="1048806316" sldId="289"/>
            <ac:spMk id="22" creationId="{EDB3BC01-0904-EAFE-C0A0-16B3EF4E26C8}"/>
          </ac:spMkLst>
        </pc:spChg>
        <pc:grpChg chg="del mod">
          <ac:chgData name="Christopher Potter" userId="24ad2ef8db5e8a45" providerId="LiveId" clId="{10AB9FE2-9012-46EF-B18A-C87D5526F6EE}" dt="2026-09-29T12:24:19.147" v="1880" actId="165"/>
          <ac:grpSpMkLst>
            <pc:docMk/>
            <pc:sldMk cId="1048806316" sldId="289"/>
            <ac:grpSpMk id="23" creationId="{6C430EAC-BFF3-42CE-8363-024E4B861610}"/>
          </ac:grpSpMkLst>
        </pc:grpChg>
        <pc:grpChg chg="add mod">
          <ac:chgData name="Christopher Potter" userId="24ad2ef8db5e8a45" providerId="LiveId" clId="{10AB9FE2-9012-46EF-B18A-C87D5526F6EE}" dt="2026-09-29T12:24:23.601" v="1881" actId="164"/>
          <ac:grpSpMkLst>
            <pc:docMk/>
            <pc:sldMk cId="1048806316" sldId="289"/>
            <ac:grpSpMk id="24" creationId="{58EDFA6D-253D-F43E-EDD0-FD6EA16A0BBA}"/>
          </ac:grpSpMkLst>
        </pc:grpChg>
        <pc:cxnChg chg="add mod">
          <ac:chgData name="Christopher Potter" userId="24ad2ef8db5e8a45" providerId="LiveId" clId="{10AB9FE2-9012-46EF-B18A-C87D5526F6EE}" dt="2026-09-29T12:24:23.601" v="1881" actId="164"/>
          <ac:cxnSpMkLst>
            <pc:docMk/>
            <pc:sldMk cId="1048806316" sldId="289"/>
            <ac:cxnSpMk id="7" creationId="{C596F5D5-DCA0-FC71-91BF-074905874486}"/>
          </ac:cxnSpMkLst>
        </pc:cxnChg>
        <pc:cxnChg chg="add mod">
          <ac:chgData name="Christopher Potter" userId="24ad2ef8db5e8a45" providerId="LiveId" clId="{10AB9FE2-9012-46EF-B18A-C87D5526F6EE}" dt="2026-09-29T12:24:23.601" v="1881" actId="164"/>
          <ac:cxnSpMkLst>
            <pc:docMk/>
            <pc:sldMk cId="1048806316" sldId="289"/>
            <ac:cxnSpMk id="12" creationId="{6EB0027E-4E15-D23C-A9B6-D9C44481B73B}"/>
          </ac:cxnSpMkLst>
        </pc:cxnChg>
        <pc:cxnChg chg="add mod">
          <ac:chgData name="Christopher Potter" userId="24ad2ef8db5e8a45" providerId="LiveId" clId="{10AB9FE2-9012-46EF-B18A-C87D5526F6EE}" dt="2026-09-29T12:24:23.601" v="1881" actId="164"/>
          <ac:cxnSpMkLst>
            <pc:docMk/>
            <pc:sldMk cId="1048806316" sldId="289"/>
            <ac:cxnSpMk id="17" creationId="{8E1C2FAB-2D3F-DF8F-F4A3-4499184EEE27}"/>
          </ac:cxnSpMkLst>
        </pc:cxnChg>
        <pc:cxnChg chg="mod topLvl">
          <ac:chgData name="Christopher Potter" userId="24ad2ef8db5e8a45" providerId="LiveId" clId="{10AB9FE2-9012-46EF-B18A-C87D5526F6EE}" dt="2026-09-29T12:24:23.601" v="1881" actId="164"/>
          <ac:cxnSpMkLst>
            <pc:docMk/>
            <pc:sldMk cId="1048806316" sldId="289"/>
            <ac:cxnSpMk id="18" creationId="{91376400-42C4-D3F1-5B4D-F162A1196F8F}"/>
          </ac:cxnSpMkLst>
        </pc:cxnChg>
      </pc:sldChg>
      <pc:sldChg chg="addSp delSp modSp add mod modAnim">
        <pc:chgData name="Christopher Potter" userId="24ad2ef8db5e8a45" providerId="LiveId" clId="{10AB9FE2-9012-46EF-B18A-C87D5526F6EE}" dt="2026-09-29T12:28:03.597" v="1943" actId="1076"/>
        <pc:sldMkLst>
          <pc:docMk/>
          <pc:sldMk cId="3070585773" sldId="290"/>
        </pc:sldMkLst>
        <pc:spChg chg="mod">
          <ac:chgData name="Christopher Potter" userId="24ad2ef8db5e8a45" providerId="LiveId" clId="{10AB9FE2-9012-46EF-B18A-C87D5526F6EE}" dt="2026-09-29T12:28:00.340" v="1937" actId="20577"/>
          <ac:spMkLst>
            <pc:docMk/>
            <pc:sldMk cId="3070585773" sldId="290"/>
            <ac:spMk id="2" creationId="{1898A325-C089-DF56-97D6-5558B078114C}"/>
          </ac:spMkLst>
        </pc:spChg>
        <pc:spChg chg="mod">
          <ac:chgData name="Christopher Potter" userId="24ad2ef8db5e8a45" providerId="LiveId" clId="{10AB9FE2-9012-46EF-B18A-C87D5526F6EE}" dt="2026-09-29T12:27:42.563" v="1928" actId="20577"/>
          <ac:spMkLst>
            <pc:docMk/>
            <pc:sldMk cId="3070585773" sldId="290"/>
            <ac:spMk id="3" creationId="{1746AB4C-46E1-2DF3-B4CF-3BB6D623EE82}"/>
          </ac:spMkLst>
        </pc:spChg>
        <pc:spChg chg="mod topLvl">
          <ac:chgData name="Christopher Potter" userId="24ad2ef8db5e8a45" providerId="LiveId" clId="{10AB9FE2-9012-46EF-B18A-C87D5526F6EE}" dt="2026-09-29T12:28:01.694" v="1940" actId="165"/>
          <ac:spMkLst>
            <pc:docMk/>
            <pc:sldMk cId="3070585773" sldId="290"/>
            <ac:spMk id="4" creationId="{1492632C-DC4D-F4FA-C22A-A7995BA0AF8C}"/>
          </ac:spMkLst>
        </pc:spChg>
        <pc:spChg chg="add del mod">
          <ac:chgData name="Christopher Potter" userId="24ad2ef8db5e8a45" providerId="LiveId" clId="{10AB9FE2-9012-46EF-B18A-C87D5526F6EE}" dt="2026-09-29T12:27:59.271" v="1935" actId="767"/>
          <ac:spMkLst>
            <pc:docMk/>
            <pc:sldMk cId="3070585773" sldId="290"/>
            <ac:spMk id="9" creationId="{C9C8FC0D-650A-DCD3-7DA3-1FE81E6C5D5D}"/>
          </ac:spMkLst>
        </pc:spChg>
        <pc:spChg chg="mod topLvl">
          <ac:chgData name="Christopher Potter" userId="24ad2ef8db5e8a45" providerId="LiveId" clId="{10AB9FE2-9012-46EF-B18A-C87D5526F6EE}" dt="2026-09-29T12:28:03.597" v="1943" actId="1076"/>
          <ac:spMkLst>
            <pc:docMk/>
            <pc:sldMk cId="3070585773" sldId="290"/>
            <ac:spMk id="21" creationId="{46182528-243D-8E6B-1D84-FEA4971317DA}"/>
          </ac:spMkLst>
        </pc:spChg>
        <pc:spChg chg="mod topLvl">
          <ac:chgData name="Christopher Potter" userId="24ad2ef8db5e8a45" providerId="LiveId" clId="{10AB9FE2-9012-46EF-B18A-C87D5526F6EE}" dt="2026-09-29T12:28:01.694" v="1940" actId="165"/>
          <ac:spMkLst>
            <pc:docMk/>
            <pc:sldMk cId="3070585773" sldId="290"/>
            <ac:spMk id="22" creationId="{1D33AF79-EAF1-DF0C-72A5-F0F1DBAD0C15}"/>
          </ac:spMkLst>
        </pc:spChg>
        <pc:grpChg chg="add del mod">
          <ac:chgData name="Christopher Potter" userId="24ad2ef8db5e8a45" providerId="LiveId" clId="{10AB9FE2-9012-46EF-B18A-C87D5526F6EE}" dt="2026-09-29T12:28:01.694" v="1940" actId="165"/>
          <ac:grpSpMkLst>
            <pc:docMk/>
            <pc:sldMk cId="3070585773" sldId="290"/>
            <ac:grpSpMk id="24" creationId="{3CE0693D-88A3-3526-820A-C287AC71922D}"/>
          </ac:grpSpMkLst>
        </pc:grpChg>
        <pc:cxnChg chg="mod topLvl">
          <ac:chgData name="Christopher Potter" userId="24ad2ef8db5e8a45" providerId="LiveId" clId="{10AB9FE2-9012-46EF-B18A-C87D5526F6EE}" dt="2026-09-29T12:28:01.694" v="1940" actId="165"/>
          <ac:cxnSpMkLst>
            <pc:docMk/>
            <pc:sldMk cId="3070585773" sldId="290"/>
            <ac:cxnSpMk id="7" creationId="{A4F02F17-1E8C-CCFC-CB0F-96C7A4CC14A0}"/>
          </ac:cxnSpMkLst>
        </pc:cxnChg>
        <pc:cxnChg chg="mod topLvl">
          <ac:chgData name="Christopher Potter" userId="24ad2ef8db5e8a45" providerId="LiveId" clId="{10AB9FE2-9012-46EF-B18A-C87D5526F6EE}" dt="2026-09-29T12:28:01.694" v="1940" actId="165"/>
          <ac:cxnSpMkLst>
            <pc:docMk/>
            <pc:sldMk cId="3070585773" sldId="290"/>
            <ac:cxnSpMk id="12" creationId="{6E456E71-203B-6B0D-149E-923B7D66CE27}"/>
          </ac:cxnSpMkLst>
        </pc:cxnChg>
        <pc:cxnChg chg="mod topLvl">
          <ac:chgData name="Christopher Potter" userId="24ad2ef8db5e8a45" providerId="LiveId" clId="{10AB9FE2-9012-46EF-B18A-C87D5526F6EE}" dt="2026-09-29T12:28:01.694" v="1940" actId="165"/>
          <ac:cxnSpMkLst>
            <pc:docMk/>
            <pc:sldMk cId="3070585773" sldId="290"/>
            <ac:cxnSpMk id="17" creationId="{2E5A1174-4780-02F7-37E8-9545FBA5A4ED}"/>
          </ac:cxnSpMkLst>
        </pc:cxnChg>
        <pc:cxnChg chg="mod ord topLvl">
          <ac:chgData name="Christopher Potter" userId="24ad2ef8db5e8a45" providerId="LiveId" clId="{10AB9FE2-9012-46EF-B18A-C87D5526F6EE}" dt="2026-09-29T12:28:02.797" v="1942" actId="14100"/>
          <ac:cxnSpMkLst>
            <pc:docMk/>
            <pc:sldMk cId="3070585773" sldId="290"/>
            <ac:cxnSpMk id="18" creationId="{BF5CBEC1-7E8C-AFE3-C691-372349E2A927}"/>
          </ac:cxnSpMkLst>
        </pc:cxnChg>
      </pc:sldChg>
      <pc:sldChg chg="modSp add mod">
        <pc:chgData name="Christopher Potter" userId="24ad2ef8db5e8a45" providerId="LiveId" clId="{10AB9FE2-9012-46EF-B18A-C87D5526F6EE}" dt="2026-09-29T12:28:28.481" v="1961" actId="20577"/>
        <pc:sldMkLst>
          <pc:docMk/>
          <pc:sldMk cId="1457022722" sldId="291"/>
        </pc:sldMkLst>
        <pc:spChg chg="mod">
          <ac:chgData name="Christopher Potter" userId="24ad2ef8db5e8a45" providerId="LiveId" clId="{10AB9FE2-9012-46EF-B18A-C87D5526F6EE}" dt="2026-09-29T12:28:24.743" v="1956" actId="20577"/>
          <ac:spMkLst>
            <pc:docMk/>
            <pc:sldMk cId="1457022722" sldId="291"/>
            <ac:spMk id="2" creationId="{1DF61EC7-7BD4-D8AF-18EA-E77C928AEECA}"/>
          </ac:spMkLst>
        </pc:spChg>
        <pc:spChg chg="mod">
          <ac:chgData name="Christopher Potter" userId="24ad2ef8db5e8a45" providerId="LiveId" clId="{10AB9FE2-9012-46EF-B18A-C87D5526F6EE}" dt="2026-09-29T12:28:28.481" v="1961" actId="20577"/>
          <ac:spMkLst>
            <pc:docMk/>
            <pc:sldMk cId="1457022722" sldId="291"/>
            <ac:spMk id="3" creationId="{885C9885-F73E-4358-AD35-48B04A10E464}"/>
          </ac:spMkLst>
        </pc:spChg>
        <pc:spChg chg="mod">
          <ac:chgData name="Christopher Potter" userId="24ad2ef8db5e8a45" providerId="LiveId" clId="{10AB9FE2-9012-46EF-B18A-C87D5526F6EE}" dt="2026-09-29T12:28:10.031" v="1945" actId="1076"/>
          <ac:spMkLst>
            <pc:docMk/>
            <pc:sldMk cId="1457022722" sldId="291"/>
            <ac:spMk id="21" creationId="{53E1E48F-32DA-F625-88DB-40DE5EA97652}"/>
          </ac:spMkLst>
        </pc:spChg>
        <pc:cxnChg chg="mod">
          <ac:chgData name="Christopher Potter" userId="24ad2ef8db5e8a45" providerId="LiveId" clId="{10AB9FE2-9012-46EF-B18A-C87D5526F6EE}" dt="2026-09-29T12:28:21.101" v="1948" actId="1582"/>
          <ac:cxnSpMkLst>
            <pc:docMk/>
            <pc:sldMk cId="1457022722" sldId="291"/>
            <ac:cxnSpMk id="18" creationId="{4E94114D-8EE0-1264-399F-2B3EE27498BE}"/>
          </ac:cxnSpMkLst>
        </pc:cxnChg>
      </pc:sldChg>
      <pc:sldChg chg="modSp add mod">
        <pc:chgData name="Christopher Potter" userId="24ad2ef8db5e8a45" providerId="LiveId" clId="{10AB9FE2-9012-46EF-B18A-C87D5526F6EE}" dt="2026-09-29T12:51:28.433" v="2276" actId="20577"/>
        <pc:sldMkLst>
          <pc:docMk/>
          <pc:sldMk cId="1171569646" sldId="292"/>
        </pc:sldMkLst>
        <pc:spChg chg="mod">
          <ac:chgData name="Christopher Potter" userId="24ad2ef8db5e8a45" providerId="LiveId" clId="{10AB9FE2-9012-46EF-B18A-C87D5526F6EE}" dt="2026-09-29T12:29:11.731" v="1985" actId="403"/>
          <ac:spMkLst>
            <pc:docMk/>
            <pc:sldMk cId="1171569646" sldId="292"/>
            <ac:spMk id="2" creationId="{BC58777C-79F3-8F7F-20B5-0B789D129513}"/>
          </ac:spMkLst>
        </pc:spChg>
        <pc:spChg chg="mod">
          <ac:chgData name="Christopher Potter" userId="24ad2ef8db5e8a45" providerId="LiveId" clId="{10AB9FE2-9012-46EF-B18A-C87D5526F6EE}" dt="2026-09-29T12:51:28.433" v="2276" actId="20577"/>
          <ac:spMkLst>
            <pc:docMk/>
            <pc:sldMk cId="1171569646" sldId="292"/>
            <ac:spMk id="3" creationId="{68A96D55-83A2-CE9A-FC14-D262F12FE92E}"/>
          </ac:spMkLst>
        </pc:spChg>
        <pc:spChg chg="mod">
          <ac:chgData name="Christopher Potter" userId="24ad2ef8db5e8a45" providerId="LiveId" clId="{10AB9FE2-9012-46EF-B18A-C87D5526F6EE}" dt="2026-09-29T12:28:50.221" v="1966" actId="20577"/>
          <ac:spMkLst>
            <pc:docMk/>
            <pc:sldMk cId="1171569646" sldId="292"/>
            <ac:spMk id="4" creationId="{A4D02EE8-EE0B-147D-F46C-69EADEE7E19E}"/>
          </ac:spMkLst>
        </pc:spChg>
        <pc:spChg chg="mod">
          <ac:chgData name="Christopher Potter" userId="24ad2ef8db5e8a45" providerId="LiveId" clId="{10AB9FE2-9012-46EF-B18A-C87D5526F6EE}" dt="2026-09-29T12:28:50.221" v="1966" actId="20577"/>
          <ac:spMkLst>
            <pc:docMk/>
            <pc:sldMk cId="1171569646" sldId="292"/>
            <ac:spMk id="21" creationId="{9C3FE4B6-465A-4FC1-0801-712166701ECF}"/>
          </ac:spMkLst>
        </pc:spChg>
        <pc:spChg chg="mod">
          <ac:chgData name="Christopher Potter" userId="24ad2ef8db5e8a45" providerId="LiveId" clId="{10AB9FE2-9012-46EF-B18A-C87D5526F6EE}" dt="2026-09-29T12:28:50.221" v="1966" actId="20577"/>
          <ac:spMkLst>
            <pc:docMk/>
            <pc:sldMk cId="1171569646" sldId="292"/>
            <ac:spMk id="22" creationId="{83D98739-31C7-CFA2-22D7-C3B2880A0835}"/>
          </ac:spMkLst>
        </pc:spChg>
        <pc:grpChg chg="mod">
          <ac:chgData name="Christopher Potter" userId="24ad2ef8db5e8a45" providerId="LiveId" clId="{10AB9FE2-9012-46EF-B18A-C87D5526F6EE}" dt="2026-09-29T12:28:50.221" v="1966" actId="20577"/>
          <ac:grpSpMkLst>
            <pc:docMk/>
            <pc:sldMk cId="1171569646" sldId="292"/>
            <ac:grpSpMk id="24" creationId="{1412BEFE-4B3B-FE8C-AAC4-AD9DBB545E6C}"/>
          </ac:grpSpMkLst>
        </pc:grpChg>
        <pc:cxnChg chg="mod">
          <ac:chgData name="Christopher Potter" userId="24ad2ef8db5e8a45" providerId="LiveId" clId="{10AB9FE2-9012-46EF-B18A-C87D5526F6EE}" dt="2026-09-29T12:28:50.221" v="1966" actId="20577"/>
          <ac:cxnSpMkLst>
            <pc:docMk/>
            <pc:sldMk cId="1171569646" sldId="292"/>
            <ac:cxnSpMk id="7" creationId="{7439488E-F74E-470B-E130-204C8815B45D}"/>
          </ac:cxnSpMkLst>
        </pc:cxnChg>
        <pc:cxnChg chg="mod">
          <ac:chgData name="Christopher Potter" userId="24ad2ef8db5e8a45" providerId="LiveId" clId="{10AB9FE2-9012-46EF-B18A-C87D5526F6EE}" dt="2026-09-29T12:28:50.221" v="1966" actId="20577"/>
          <ac:cxnSpMkLst>
            <pc:docMk/>
            <pc:sldMk cId="1171569646" sldId="292"/>
            <ac:cxnSpMk id="12" creationId="{B13808E2-892B-B4F7-E0DB-0C4818AC62AE}"/>
          </ac:cxnSpMkLst>
        </pc:cxnChg>
        <pc:cxnChg chg="mod">
          <ac:chgData name="Christopher Potter" userId="24ad2ef8db5e8a45" providerId="LiveId" clId="{10AB9FE2-9012-46EF-B18A-C87D5526F6EE}" dt="2026-09-29T12:28:50.221" v="1966" actId="20577"/>
          <ac:cxnSpMkLst>
            <pc:docMk/>
            <pc:sldMk cId="1171569646" sldId="292"/>
            <ac:cxnSpMk id="17" creationId="{2DF50F6A-26F2-FE23-CB41-E0C6CE373658}"/>
          </ac:cxnSpMkLst>
        </pc:cxnChg>
        <pc:cxnChg chg="mod">
          <ac:chgData name="Christopher Potter" userId="24ad2ef8db5e8a45" providerId="LiveId" clId="{10AB9FE2-9012-46EF-B18A-C87D5526F6EE}" dt="2026-09-29T12:28:50.221" v="1966" actId="20577"/>
          <ac:cxnSpMkLst>
            <pc:docMk/>
            <pc:sldMk cId="1171569646" sldId="292"/>
            <ac:cxnSpMk id="18" creationId="{64B057A9-1BA5-D94D-3A12-12FA671F340F}"/>
          </ac:cxnSpMkLst>
        </pc:cxnChg>
      </pc:sldChg>
      <pc:sldChg chg="delSp modSp add mod ord">
        <pc:chgData name="Christopher Potter" userId="24ad2ef8db5e8a45" providerId="LiveId" clId="{10AB9FE2-9012-46EF-B18A-C87D5526F6EE}" dt="2026-09-29T12:35:22.188" v="2021" actId="6549"/>
        <pc:sldMkLst>
          <pc:docMk/>
          <pc:sldMk cId="203021501" sldId="293"/>
        </pc:sldMkLst>
        <pc:spChg chg="mod">
          <ac:chgData name="Christopher Potter" userId="24ad2ef8db5e8a45" providerId="LiveId" clId="{10AB9FE2-9012-46EF-B18A-C87D5526F6EE}" dt="2026-09-29T12:35:22.188" v="2021" actId="6549"/>
          <ac:spMkLst>
            <pc:docMk/>
            <pc:sldMk cId="203021501" sldId="293"/>
            <ac:spMk id="2" creationId="{DFB472E1-6F65-116F-6F3E-CEA8E00F1CAB}"/>
          </ac:spMkLst>
        </pc:spChg>
        <pc:spChg chg="mod">
          <ac:chgData name="Christopher Potter" userId="24ad2ef8db5e8a45" providerId="LiveId" clId="{10AB9FE2-9012-46EF-B18A-C87D5526F6EE}" dt="2026-09-29T12:34:51.681" v="2016" actId="20577"/>
          <ac:spMkLst>
            <pc:docMk/>
            <pc:sldMk cId="203021501" sldId="293"/>
            <ac:spMk id="3" creationId="{A1F49290-D65A-D699-8ECE-5473F08FACE4}"/>
          </ac:spMkLst>
        </pc:spChg>
        <pc:grpChg chg="del">
          <ac:chgData name="Christopher Potter" userId="24ad2ef8db5e8a45" providerId="LiveId" clId="{10AB9FE2-9012-46EF-B18A-C87D5526F6EE}" dt="2026-09-29T12:34:36.956" v="2011" actId="478"/>
          <ac:grpSpMkLst>
            <pc:docMk/>
            <pc:sldMk cId="203021501" sldId="293"/>
            <ac:grpSpMk id="24" creationId="{52AB71AC-694D-F98A-A022-BCC206487E98}"/>
          </ac:grpSpMkLst>
        </pc:grpChg>
        <pc:cxnChg chg="mod">
          <ac:chgData name="Christopher Potter" userId="24ad2ef8db5e8a45" providerId="LiveId" clId="{10AB9FE2-9012-46EF-B18A-C87D5526F6EE}" dt="2026-09-29T12:34:36.956" v="2011" actId="478"/>
          <ac:cxnSpMkLst>
            <pc:docMk/>
            <pc:sldMk cId="203021501" sldId="293"/>
            <ac:cxnSpMk id="18" creationId="{E8971585-45C9-B050-0C8C-36D32A16F56A}"/>
          </ac:cxnSpMkLst>
        </pc:cxnChg>
      </pc:sldChg>
      <pc:sldChg chg="addSp delSp modSp add mod ord">
        <pc:chgData name="Christopher Potter" userId="24ad2ef8db5e8a45" providerId="LiveId" clId="{10AB9FE2-9012-46EF-B18A-C87D5526F6EE}" dt="2026-09-29T12:38:41.232" v="2117" actId="16959"/>
        <pc:sldMkLst>
          <pc:docMk/>
          <pc:sldMk cId="1624003253" sldId="294"/>
        </pc:sldMkLst>
        <pc:spChg chg="mod">
          <ac:chgData name="Christopher Potter" userId="24ad2ef8db5e8a45" providerId="LiveId" clId="{10AB9FE2-9012-46EF-B18A-C87D5526F6EE}" dt="2026-09-29T12:35:30.651" v="2023" actId="6549"/>
          <ac:spMkLst>
            <pc:docMk/>
            <pc:sldMk cId="1624003253" sldId="294"/>
            <ac:spMk id="2" creationId="{E28179D6-132F-4CC0-FF5F-B220F7E15B2E}"/>
          </ac:spMkLst>
        </pc:spChg>
        <pc:spChg chg="mod">
          <ac:chgData name="Christopher Potter" userId="24ad2ef8db5e8a45" providerId="LiveId" clId="{10AB9FE2-9012-46EF-B18A-C87D5526F6EE}" dt="2026-09-29T12:38:41.232" v="2117" actId="16959"/>
          <ac:spMkLst>
            <pc:docMk/>
            <pc:sldMk cId="1624003253" sldId="294"/>
            <ac:spMk id="3" creationId="{15F0ADE2-17C1-D570-2CB9-770F0FF402BB}"/>
          </ac:spMkLst>
        </pc:spChg>
        <pc:spChg chg="mod topLvl">
          <ac:chgData name="Christopher Potter" userId="24ad2ef8db5e8a45" providerId="LiveId" clId="{10AB9FE2-9012-46EF-B18A-C87D5526F6EE}" dt="2026-09-29T12:38:17.371" v="2112" actId="164"/>
          <ac:spMkLst>
            <pc:docMk/>
            <pc:sldMk cId="1624003253" sldId="294"/>
            <ac:spMk id="4" creationId="{FF5067E9-E941-5B5D-A3F6-7D96A3239546}"/>
          </ac:spMkLst>
        </pc:spChg>
        <pc:spChg chg="mod topLvl">
          <ac:chgData name="Christopher Potter" userId="24ad2ef8db5e8a45" providerId="LiveId" clId="{10AB9FE2-9012-46EF-B18A-C87D5526F6EE}" dt="2026-09-29T12:38:17.371" v="2112" actId="164"/>
          <ac:spMkLst>
            <pc:docMk/>
            <pc:sldMk cId="1624003253" sldId="294"/>
            <ac:spMk id="21" creationId="{15B3EE40-5FB3-2F36-6C9C-48EC25C7FDAA}"/>
          </ac:spMkLst>
        </pc:spChg>
        <pc:spChg chg="mod topLvl">
          <ac:chgData name="Christopher Potter" userId="24ad2ef8db5e8a45" providerId="LiveId" clId="{10AB9FE2-9012-46EF-B18A-C87D5526F6EE}" dt="2026-09-29T12:38:17.371" v="2112" actId="164"/>
          <ac:spMkLst>
            <pc:docMk/>
            <pc:sldMk cId="1624003253" sldId="294"/>
            <ac:spMk id="22" creationId="{CD4F5FB7-E05E-830E-8C6F-0A14955D90DA}"/>
          </ac:spMkLst>
        </pc:spChg>
        <pc:spChg chg="add mod">
          <ac:chgData name="Christopher Potter" userId="24ad2ef8db5e8a45" providerId="LiveId" clId="{10AB9FE2-9012-46EF-B18A-C87D5526F6EE}" dt="2026-09-29T12:38:17.371" v="2112" actId="164"/>
          <ac:spMkLst>
            <pc:docMk/>
            <pc:sldMk cId="1624003253" sldId="294"/>
            <ac:spMk id="27" creationId="{32EBC59D-5FEF-7280-EEDB-F7BDF95D32E0}"/>
          </ac:spMkLst>
        </pc:spChg>
        <pc:grpChg chg="del mod">
          <ac:chgData name="Christopher Potter" userId="24ad2ef8db5e8a45" providerId="LiveId" clId="{10AB9FE2-9012-46EF-B18A-C87D5526F6EE}" dt="2026-09-29T12:38:12.032" v="2111" actId="165"/>
          <ac:grpSpMkLst>
            <pc:docMk/>
            <pc:sldMk cId="1624003253" sldId="294"/>
            <ac:grpSpMk id="24" creationId="{7C79DDF9-BC04-FA89-BF9E-2C195AB0762A}"/>
          </ac:grpSpMkLst>
        </pc:grpChg>
        <pc:grpChg chg="add mod">
          <ac:chgData name="Christopher Potter" userId="24ad2ef8db5e8a45" providerId="LiveId" clId="{10AB9FE2-9012-46EF-B18A-C87D5526F6EE}" dt="2026-09-29T12:38:21.778" v="2113" actId="1076"/>
          <ac:grpSpMkLst>
            <pc:docMk/>
            <pc:sldMk cId="1624003253" sldId="294"/>
            <ac:grpSpMk id="29" creationId="{B58ADC59-072F-C9CA-8844-C5570D48EB88}"/>
          </ac:grpSpMkLst>
        </pc:grpChg>
        <pc:cxnChg chg="mod topLvl">
          <ac:chgData name="Christopher Potter" userId="24ad2ef8db5e8a45" providerId="LiveId" clId="{10AB9FE2-9012-46EF-B18A-C87D5526F6EE}" dt="2026-09-29T12:38:17.371" v="2112" actId="164"/>
          <ac:cxnSpMkLst>
            <pc:docMk/>
            <pc:sldMk cId="1624003253" sldId="294"/>
            <ac:cxnSpMk id="7" creationId="{B5C5C5FB-138C-7E86-CF87-23E2AA7F8792}"/>
          </ac:cxnSpMkLst>
        </pc:cxnChg>
        <pc:cxnChg chg="mod topLvl">
          <ac:chgData name="Christopher Potter" userId="24ad2ef8db5e8a45" providerId="LiveId" clId="{10AB9FE2-9012-46EF-B18A-C87D5526F6EE}" dt="2026-09-29T12:38:17.371" v="2112" actId="164"/>
          <ac:cxnSpMkLst>
            <pc:docMk/>
            <pc:sldMk cId="1624003253" sldId="294"/>
            <ac:cxnSpMk id="12" creationId="{802F7B67-521F-DE04-82AD-5F098932E846}"/>
          </ac:cxnSpMkLst>
        </pc:cxnChg>
        <pc:cxnChg chg="mod topLvl">
          <ac:chgData name="Christopher Potter" userId="24ad2ef8db5e8a45" providerId="LiveId" clId="{10AB9FE2-9012-46EF-B18A-C87D5526F6EE}" dt="2026-09-29T12:38:17.371" v="2112" actId="164"/>
          <ac:cxnSpMkLst>
            <pc:docMk/>
            <pc:sldMk cId="1624003253" sldId="294"/>
            <ac:cxnSpMk id="17" creationId="{8FF6696D-DC55-652A-A195-F01AC699E4D8}"/>
          </ac:cxnSpMkLst>
        </pc:cxnChg>
        <pc:cxnChg chg="mod topLvl">
          <ac:chgData name="Christopher Potter" userId="24ad2ef8db5e8a45" providerId="LiveId" clId="{10AB9FE2-9012-46EF-B18A-C87D5526F6EE}" dt="2026-09-29T12:38:17.371" v="2112" actId="164"/>
          <ac:cxnSpMkLst>
            <pc:docMk/>
            <pc:sldMk cId="1624003253" sldId="294"/>
            <ac:cxnSpMk id="18" creationId="{365278D4-4405-5816-BA61-F1BE65B378BA}"/>
          </ac:cxnSpMkLst>
        </pc:cxnChg>
        <pc:cxnChg chg="add mod">
          <ac:chgData name="Christopher Potter" userId="24ad2ef8db5e8a45" providerId="LiveId" clId="{10AB9FE2-9012-46EF-B18A-C87D5526F6EE}" dt="2026-09-29T12:38:17.371" v="2112" actId="164"/>
          <ac:cxnSpMkLst>
            <pc:docMk/>
            <pc:sldMk cId="1624003253" sldId="294"/>
            <ac:cxnSpMk id="19" creationId="{ED1C024C-87A6-0256-4D33-A45DD1688A67}"/>
          </ac:cxnSpMkLst>
        </pc:cxnChg>
      </pc:sldChg>
      <pc:sldChg chg="modSp add mod ord">
        <pc:chgData name="Christopher Potter" userId="24ad2ef8db5e8a45" providerId="LiveId" clId="{10AB9FE2-9012-46EF-B18A-C87D5526F6EE}" dt="2026-09-29T12:49:59.864" v="2239" actId="404"/>
        <pc:sldMkLst>
          <pc:docMk/>
          <pc:sldMk cId="2362020255" sldId="295"/>
        </pc:sldMkLst>
        <pc:spChg chg="mod">
          <ac:chgData name="Christopher Potter" userId="24ad2ef8db5e8a45" providerId="LiveId" clId="{10AB9FE2-9012-46EF-B18A-C87D5526F6EE}" dt="2026-09-29T12:49:10.532" v="2215" actId="6549"/>
          <ac:spMkLst>
            <pc:docMk/>
            <pc:sldMk cId="2362020255" sldId="295"/>
            <ac:spMk id="2" creationId="{81E9B1A9-9077-D14C-3699-58D624A261E7}"/>
          </ac:spMkLst>
        </pc:spChg>
        <pc:spChg chg="mod">
          <ac:chgData name="Christopher Potter" userId="24ad2ef8db5e8a45" providerId="LiveId" clId="{10AB9FE2-9012-46EF-B18A-C87D5526F6EE}" dt="2026-09-29T12:49:59.864" v="2239" actId="404"/>
          <ac:spMkLst>
            <pc:docMk/>
            <pc:sldMk cId="2362020255" sldId="295"/>
            <ac:spMk id="3" creationId="{51979603-7821-54DC-1B2C-1B4FE9B4DEAC}"/>
          </ac:spMkLst>
        </pc:spChg>
      </pc:sldChg>
      <pc:sldChg chg="modSp add mod ord">
        <pc:chgData name="Christopher Potter" userId="24ad2ef8db5e8a45" providerId="LiveId" clId="{10AB9FE2-9012-46EF-B18A-C87D5526F6EE}" dt="2026-09-29T12:51:21.354" v="2274" actId="20577"/>
        <pc:sldMkLst>
          <pc:docMk/>
          <pc:sldMk cId="4096641962" sldId="296"/>
        </pc:sldMkLst>
        <pc:spChg chg="mod">
          <ac:chgData name="Christopher Potter" userId="24ad2ef8db5e8a45" providerId="LiveId" clId="{10AB9FE2-9012-46EF-B18A-C87D5526F6EE}" dt="2026-09-29T12:51:02.022" v="2265" actId="20577"/>
          <ac:spMkLst>
            <pc:docMk/>
            <pc:sldMk cId="4096641962" sldId="296"/>
            <ac:spMk id="2" creationId="{DB5BF0C4-DEE5-C779-64A7-E5AD03827C7F}"/>
          </ac:spMkLst>
        </pc:spChg>
        <pc:spChg chg="mod">
          <ac:chgData name="Christopher Potter" userId="24ad2ef8db5e8a45" providerId="LiveId" clId="{10AB9FE2-9012-46EF-B18A-C87D5526F6EE}" dt="2026-09-29T12:51:21.354" v="2274" actId="20577"/>
          <ac:spMkLst>
            <pc:docMk/>
            <pc:sldMk cId="4096641962" sldId="296"/>
            <ac:spMk id="3" creationId="{37855B7D-B9D3-CAD3-F832-A2C09896500B}"/>
          </ac:spMkLst>
        </pc:spChg>
        <pc:spChg chg="mod">
          <ac:chgData name="Christopher Potter" userId="24ad2ef8db5e8a45" providerId="LiveId" clId="{10AB9FE2-9012-46EF-B18A-C87D5526F6EE}" dt="2026-09-29T12:50:50.691" v="2255" actId="20577"/>
          <ac:spMkLst>
            <pc:docMk/>
            <pc:sldMk cId="4096641962" sldId="296"/>
            <ac:spMk id="4" creationId="{9C6DF296-AD27-6763-85FF-3E4C6DBB1081}"/>
          </ac:spMkLst>
        </pc:spChg>
        <pc:spChg chg="mod">
          <ac:chgData name="Christopher Potter" userId="24ad2ef8db5e8a45" providerId="LiveId" clId="{10AB9FE2-9012-46EF-B18A-C87D5526F6EE}" dt="2026-09-29T12:50:50.691" v="2255" actId="20577"/>
          <ac:spMkLst>
            <pc:docMk/>
            <pc:sldMk cId="4096641962" sldId="296"/>
            <ac:spMk id="21" creationId="{796E6D3F-819C-6EB1-EFCB-4D65E83782B5}"/>
          </ac:spMkLst>
        </pc:spChg>
        <pc:spChg chg="mod">
          <ac:chgData name="Christopher Potter" userId="24ad2ef8db5e8a45" providerId="LiveId" clId="{10AB9FE2-9012-46EF-B18A-C87D5526F6EE}" dt="2026-09-29T12:50:55.500" v="2256" actId="1076"/>
          <ac:spMkLst>
            <pc:docMk/>
            <pc:sldMk cId="4096641962" sldId="296"/>
            <ac:spMk id="22" creationId="{A73E30EE-39D6-A477-3BA8-6FB5B2F7B82C}"/>
          </ac:spMkLst>
        </pc:spChg>
        <pc:grpChg chg="mod">
          <ac:chgData name="Christopher Potter" userId="24ad2ef8db5e8a45" providerId="LiveId" clId="{10AB9FE2-9012-46EF-B18A-C87D5526F6EE}" dt="2026-09-29T12:50:50.691" v="2255" actId="20577"/>
          <ac:grpSpMkLst>
            <pc:docMk/>
            <pc:sldMk cId="4096641962" sldId="296"/>
            <ac:grpSpMk id="24" creationId="{7A54013A-5B04-69D7-8D37-96272F6A765B}"/>
          </ac:grpSpMkLst>
        </pc:grpChg>
        <pc:cxnChg chg="mod">
          <ac:chgData name="Christopher Potter" userId="24ad2ef8db5e8a45" providerId="LiveId" clId="{10AB9FE2-9012-46EF-B18A-C87D5526F6EE}" dt="2026-09-29T12:50:50.691" v="2255" actId="20577"/>
          <ac:cxnSpMkLst>
            <pc:docMk/>
            <pc:sldMk cId="4096641962" sldId="296"/>
            <ac:cxnSpMk id="7" creationId="{C731A75E-E62C-25D9-2F41-820DF4E2A502}"/>
          </ac:cxnSpMkLst>
        </pc:cxnChg>
        <pc:cxnChg chg="mod">
          <ac:chgData name="Christopher Potter" userId="24ad2ef8db5e8a45" providerId="LiveId" clId="{10AB9FE2-9012-46EF-B18A-C87D5526F6EE}" dt="2026-09-29T12:50:50.691" v="2255" actId="20577"/>
          <ac:cxnSpMkLst>
            <pc:docMk/>
            <pc:sldMk cId="4096641962" sldId="296"/>
            <ac:cxnSpMk id="12" creationId="{74A55B2C-FDA4-F611-0BC4-1623AC77618E}"/>
          </ac:cxnSpMkLst>
        </pc:cxnChg>
        <pc:cxnChg chg="mod">
          <ac:chgData name="Christopher Potter" userId="24ad2ef8db5e8a45" providerId="LiveId" clId="{10AB9FE2-9012-46EF-B18A-C87D5526F6EE}" dt="2026-09-29T12:50:50.691" v="2255" actId="20577"/>
          <ac:cxnSpMkLst>
            <pc:docMk/>
            <pc:sldMk cId="4096641962" sldId="296"/>
            <ac:cxnSpMk id="17" creationId="{F91E627C-50CA-D61D-9504-1266A569B9BB}"/>
          </ac:cxnSpMkLst>
        </pc:cxnChg>
        <pc:cxnChg chg="mod">
          <ac:chgData name="Christopher Potter" userId="24ad2ef8db5e8a45" providerId="LiveId" clId="{10AB9FE2-9012-46EF-B18A-C87D5526F6EE}" dt="2026-09-29T12:50:50.691" v="2255" actId="20577"/>
          <ac:cxnSpMkLst>
            <pc:docMk/>
            <pc:sldMk cId="4096641962" sldId="296"/>
            <ac:cxnSpMk id="18" creationId="{8C5A6AC8-DDF5-DB35-8DC2-239A9DD3E592}"/>
          </ac:cxnSpMkLst>
        </pc:cxnChg>
      </pc:sldChg>
      <pc:sldChg chg="modSp add mod ord">
        <pc:chgData name="Christopher Potter" userId="24ad2ef8db5e8a45" providerId="LiveId" clId="{10AB9FE2-9012-46EF-B18A-C87D5526F6EE}" dt="2026-09-29T12:55:49.415" v="2476" actId="20577"/>
        <pc:sldMkLst>
          <pc:docMk/>
          <pc:sldMk cId="4129862538" sldId="297"/>
        </pc:sldMkLst>
        <pc:spChg chg="mod">
          <ac:chgData name="Christopher Potter" userId="24ad2ef8db5e8a45" providerId="LiveId" clId="{10AB9FE2-9012-46EF-B18A-C87D5526F6EE}" dt="2026-09-29T12:53:33.441" v="2349" actId="6549"/>
          <ac:spMkLst>
            <pc:docMk/>
            <pc:sldMk cId="4129862538" sldId="297"/>
            <ac:spMk id="2" creationId="{0718EE57-414C-160F-6254-39A1F16BE4D8}"/>
          </ac:spMkLst>
        </pc:spChg>
        <pc:spChg chg="mod">
          <ac:chgData name="Christopher Potter" userId="24ad2ef8db5e8a45" providerId="LiveId" clId="{10AB9FE2-9012-46EF-B18A-C87D5526F6EE}" dt="2026-09-29T12:55:49.415" v="2476" actId="20577"/>
          <ac:spMkLst>
            <pc:docMk/>
            <pc:sldMk cId="4129862538" sldId="297"/>
            <ac:spMk id="3" creationId="{762D3A60-AED7-CBAA-0C73-D71F3A269B29}"/>
          </ac:spMkLst>
        </pc:spChg>
        <pc:spChg chg="mod">
          <ac:chgData name="Christopher Potter" userId="24ad2ef8db5e8a45" providerId="LiveId" clId="{10AB9FE2-9012-46EF-B18A-C87D5526F6EE}" dt="2026-09-29T12:53:41.367" v="2354" actId="20577"/>
          <ac:spMkLst>
            <pc:docMk/>
            <pc:sldMk cId="4129862538" sldId="297"/>
            <ac:spMk id="4" creationId="{E167C5DF-5C33-A8BF-5978-8E311F38E489}"/>
          </ac:spMkLst>
        </pc:spChg>
        <pc:spChg chg="mod">
          <ac:chgData name="Christopher Potter" userId="24ad2ef8db5e8a45" providerId="LiveId" clId="{10AB9FE2-9012-46EF-B18A-C87D5526F6EE}" dt="2026-09-29T12:53:41.367" v="2354" actId="20577"/>
          <ac:spMkLst>
            <pc:docMk/>
            <pc:sldMk cId="4129862538" sldId="297"/>
            <ac:spMk id="21" creationId="{CF447B36-81AC-2F26-2543-0D1A9FC84D75}"/>
          </ac:spMkLst>
        </pc:spChg>
        <pc:spChg chg="mod">
          <ac:chgData name="Christopher Potter" userId="24ad2ef8db5e8a45" providerId="LiveId" clId="{10AB9FE2-9012-46EF-B18A-C87D5526F6EE}" dt="2026-09-29T12:53:41.367" v="2354" actId="20577"/>
          <ac:spMkLst>
            <pc:docMk/>
            <pc:sldMk cId="4129862538" sldId="297"/>
            <ac:spMk id="22" creationId="{1285828F-075C-8ECC-C757-D4510CC53E1C}"/>
          </ac:spMkLst>
        </pc:spChg>
        <pc:grpChg chg="mod">
          <ac:chgData name="Christopher Potter" userId="24ad2ef8db5e8a45" providerId="LiveId" clId="{10AB9FE2-9012-46EF-B18A-C87D5526F6EE}" dt="2026-09-29T12:53:41.367" v="2354" actId="20577"/>
          <ac:grpSpMkLst>
            <pc:docMk/>
            <pc:sldMk cId="4129862538" sldId="297"/>
            <ac:grpSpMk id="24" creationId="{28087597-43CB-088F-D096-A78BD16CEF2D}"/>
          </ac:grpSpMkLst>
        </pc:grpChg>
        <pc:cxnChg chg="mod">
          <ac:chgData name="Christopher Potter" userId="24ad2ef8db5e8a45" providerId="LiveId" clId="{10AB9FE2-9012-46EF-B18A-C87D5526F6EE}" dt="2026-09-29T12:53:41.367" v="2354" actId="20577"/>
          <ac:cxnSpMkLst>
            <pc:docMk/>
            <pc:sldMk cId="4129862538" sldId="297"/>
            <ac:cxnSpMk id="7" creationId="{D167243F-CE9B-407F-5F0D-4323ABEBE1C2}"/>
          </ac:cxnSpMkLst>
        </pc:cxnChg>
        <pc:cxnChg chg="mod">
          <ac:chgData name="Christopher Potter" userId="24ad2ef8db5e8a45" providerId="LiveId" clId="{10AB9FE2-9012-46EF-B18A-C87D5526F6EE}" dt="2026-09-29T12:53:41.367" v="2354" actId="20577"/>
          <ac:cxnSpMkLst>
            <pc:docMk/>
            <pc:sldMk cId="4129862538" sldId="297"/>
            <ac:cxnSpMk id="12" creationId="{A1DF9362-44F4-D597-AD6E-629B257E9375}"/>
          </ac:cxnSpMkLst>
        </pc:cxnChg>
        <pc:cxnChg chg="mod">
          <ac:chgData name="Christopher Potter" userId="24ad2ef8db5e8a45" providerId="LiveId" clId="{10AB9FE2-9012-46EF-B18A-C87D5526F6EE}" dt="2026-09-29T12:53:41.367" v="2354" actId="20577"/>
          <ac:cxnSpMkLst>
            <pc:docMk/>
            <pc:sldMk cId="4129862538" sldId="297"/>
            <ac:cxnSpMk id="17" creationId="{8B0A5005-C0B1-8BFC-B191-B502688C18E0}"/>
          </ac:cxnSpMkLst>
        </pc:cxnChg>
        <pc:cxnChg chg="mod">
          <ac:chgData name="Christopher Potter" userId="24ad2ef8db5e8a45" providerId="LiveId" clId="{10AB9FE2-9012-46EF-B18A-C87D5526F6EE}" dt="2026-09-29T12:53:41.367" v="2354" actId="20577"/>
          <ac:cxnSpMkLst>
            <pc:docMk/>
            <pc:sldMk cId="4129862538" sldId="297"/>
            <ac:cxnSpMk id="18" creationId="{5D521A74-BE0E-7FB7-B343-110CD044EC00}"/>
          </ac:cxnSpMkLst>
        </pc:cxnChg>
      </pc:sldChg>
      <pc:sldChg chg="modSp add mod">
        <pc:chgData name="Christopher Potter" userId="24ad2ef8db5e8a45" providerId="LiveId" clId="{10AB9FE2-9012-46EF-B18A-C87D5526F6EE}" dt="2026-09-29T12:55:54.319" v="2481" actId="6549"/>
        <pc:sldMkLst>
          <pc:docMk/>
          <pc:sldMk cId="2201866510" sldId="298"/>
        </pc:sldMkLst>
        <pc:spChg chg="mod">
          <ac:chgData name="Christopher Potter" userId="24ad2ef8db5e8a45" providerId="LiveId" clId="{10AB9FE2-9012-46EF-B18A-C87D5526F6EE}" dt="2026-09-29T12:55:44.996" v="2475" actId="6549"/>
          <ac:spMkLst>
            <pc:docMk/>
            <pc:sldMk cId="2201866510" sldId="298"/>
            <ac:spMk id="2" creationId="{872FD7C6-827D-58F3-9EC3-69860475D512}"/>
          </ac:spMkLst>
        </pc:spChg>
        <pc:spChg chg="mod">
          <ac:chgData name="Christopher Potter" userId="24ad2ef8db5e8a45" providerId="LiveId" clId="{10AB9FE2-9012-46EF-B18A-C87D5526F6EE}" dt="2026-09-29T12:55:54.319" v="2481" actId="6549"/>
          <ac:spMkLst>
            <pc:docMk/>
            <pc:sldMk cId="2201866510" sldId="298"/>
            <ac:spMk id="3" creationId="{E2CFD864-65CC-4681-D63A-AA9CD28DC20E}"/>
          </ac:spMkLst>
        </pc:spChg>
        <pc:spChg chg="mod">
          <ac:chgData name="Christopher Potter" userId="24ad2ef8db5e8a45" providerId="LiveId" clId="{10AB9FE2-9012-46EF-B18A-C87D5526F6EE}" dt="2026-09-29T12:54:54.281" v="2384" actId="1076"/>
          <ac:spMkLst>
            <pc:docMk/>
            <pc:sldMk cId="2201866510" sldId="298"/>
            <ac:spMk id="21" creationId="{687B3D7F-2004-27A3-E36B-F2FBCED10566}"/>
          </ac:spMkLst>
        </pc:spChg>
        <pc:grpChg chg="mod">
          <ac:chgData name="Christopher Potter" userId="24ad2ef8db5e8a45" providerId="LiveId" clId="{10AB9FE2-9012-46EF-B18A-C87D5526F6EE}" dt="2026-09-29T12:55:27.978" v="2459" actId="1035"/>
          <ac:grpSpMkLst>
            <pc:docMk/>
            <pc:sldMk cId="2201866510" sldId="298"/>
            <ac:grpSpMk id="24" creationId="{343DC8CE-204B-3FBC-B975-E35B816639B7}"/>
          </ac:grpSpMkLst>
        </pc:grpChg>
        <pc:cxnChg chg="mod">
          <ac:chgData name="Christopher Potter" userId="24ad2ef8db5e8a45" providerId="LiveId" clId="{10AB9FE2-9012-46EF-B18A-C87D5526F6EE}" dt="2026-09-29T12:55:06.478" v="2387" actId="1582"/>
          <ac:cxnSpMkLst>
            <pc:docMk/>
            <pc:sldMk cId="2201866510" sldId="298"/>
            <ac:cxnSpMk id="18" creationId="{3980B734-A34B-C66F-130A-7DA0A195A649}"/>
          </ac:cxnSpMkLst>
        </pc:cxnChg>
      </pc:sldChg>
      <pc:sldChg chg="modSp add mod">
        <pc:chgData name="Christopher Potter" userId="24ad2ef8db5e8a45" providerId="LiveId" clId="{10AB9FE2-9012-46EF-B18A-C87D5526F6EE}" dt="2026-09-29T13:29:01.256" v="2514" actId="6549"/>
        <pc:sldMkLst>
          <pc:docMk/>
          <pc:sldMk cId="4186127388" sldId="299"/>
        </pc:sldMkLst>
        <pc:spChg chg="mod">
          <ac:chgData name="Christopher Potter" userId="24ad2ef8db5e8a45" providerId="LiveId" clId="{10AB9FE2-9012-46EF-B18A-C87D5526F6EE}" dt="2026-09-29T13:28:51.880" v="2505" actId="20577"/>
          <ac:spMkLst>
            <pc:docMk/>
            <pc:sldMk cId="4186127388" sldId="299"/>
            <ac:spMk id="2" creationId="{92EE335C-1908-4924-B21A-55A012B1F2DF}"/>
          </ac:spMkLst>
        </pc:spChg>
        <pc:spChg chg="mod">
          <ac:chgData name="Christopher Potter" userId="24ad2ef8db5e8a45" providerId="LiveId" clId="{10AB9FE2-9012-46EF-B18A-C87D5526F6EE}" dt="2026-09-29T13:29:01.256" v="2514" actId="6549"/>
          <ac:spMkLst>
            <pc:docMk/>
            <pc:sldMk cId="4186127388" sldId="299"/>
            <ac:spMk id="3" creationId="{86EF7AEE-BC12-9A90-D7AC-78C128D0C9EF}"/>
          </ac:spMkLst>
        </pc:spChg>
        <pc:spChg chg="mod">
          <ac:chgData name="Christopher Potter" userId="24ad2ef8db5e8a45" providerId="LiveId" clId="{10AB9FE2-9012-46EF-B18A-C87D5526F6EE}" dt="2026-09-29T13:28:21.521" v="2500" actId="20577"/>
          <ac:spMkLst>
            <pc:docMk/>
            <pc:sldMk cId="4186127388" sldId="299"/>
            <ac:spMk id="4" creationId="{2F1823C0-6E2D-4D92-8407-461415DC302C}"/>
          </ac:spMkLst>
        </pc:spChg>
        <pc:spChg chg="mod">
          <ac:chgData name="Christopher Potter" userId="24ad2ef8db5e8a45" providerId="LiveId" clId="{10AB9FE2-9012-46EF-B18A-C87D5526F6EE}" dt="2026-09-29T13:28:24.583" v="2501" actId="1076"/>
          <ac:spMkLst>
            <pc:docMk/>
            <pc:sldMk cId="4186127388" sldId="299"/>
            <ac:spMk id="21" creationId="{6D08C0B0-0144-6269-5484-3B1B675F23A8}"/>
          </ac:spMkLst>
        </pc:spChg>
        <pc:spChg chg="mod">
          <ac:chgData name="Christopher Potter" userId="24ad2ef8db5e8a45" providerId="LiveId" clId="{10AB9FE2-9012-46EF-B18A-C87D5526F6EE}" dt="2026-09-29T13:28:21.521" v="2500" actId="20577"/>
          <ac:spMkLst>
            <pc:docMk/>
            <pc:sldMk cId="4186127388" sldId="299"/>
            <ac:spMk id="22" creationId="{B8583B3F-9641-D5F6-6931-03C90D863A69}"/>
          </ac:spMkLst>
        </pc:spChg>
        <pc:grpChg chg="mod">
          <ac:chgData name="Christopher Potter" userId="24ad2ef8db5e8a45" providerId="LiveId" clId="{10AB9FE2-9012-46EF-B18A-C87D5526F6EE}" dt="2026-09-29T13:28:21.521" v="2500" actId="20577"/>
          <ac:grpSpMkLst>
            <pc:docMk/>
            <pc:sldMk cId="4186127388" sldId="299"/>
            <ac:grpSpMk id="24" creationId="{A1798F4B-6FF0-3EDE-764D-91B3CFEA6C04}"/>
          </ac:grpSpMkLst>
        </pc:grpChg>
        <pc:cxnChg chg="mod">
          <ac:chgData name="Christopher Potter" userId="24ad2ef8db5e8a45" providerId="LiveId" clId="{10AB9FE2-9012-46EF-B18A-C87D5526F6EE}" dt="2026-09-29T13:28:21.521" v="2500" actId="20577"/>
          <ac:cxnSpMkLst>
            <pc:docMk/>
            <pc:sldMk cId="4186127388" sldId="299"/>
            <ac:cxnSpMk id="7" creationId="{E2F522E2-A354-9AAA-0160-3FEA4B94AEC7}"/>
          </ac:cxnSpMkLst>
        </pc:cxnChg>
        <pc:cxnChg chg="mod">
          <ac:chgData name="Christopher Potter" userId="24ad2ef8db5e8a45" providerId="LiveId" clId="{10AB9FE2-9012-46EF-B18A-C87D5526F6EE}" dt="2026-09-29T13:28:21.521" v="2500" actId="20577"/>
          <ac:cxnSpMkLst>
            <pc:docMk/>
            <pc:sldMk cId="4186127388" sldId="299"/>
            <ac:cxnSpMk id="12" creationId="{B5373FFF-58EF-DD9B-83BA-367963E419C1}"/>
          </ac:cxnSpMkLst>
        </pc:cxnChg>
        <pc:cxnChg chg="mod">
          <ac:chgData name="Christopher Potter" userId="24ad2ef8db5e8a45" providerId="LiveId" clId="{10AB9FE2-9012-46EF-B18A-C87D5526F6EE}" dt="2026-09-29T13:28:21.521" v="2500" actId="20577"/>
          <ac:cxnSpMkLst>
            <pc:docMk/>
            <pc:sldMk cId="4186127388" sldId="299"/>
            <ac:cxnSpMk id="17" creationId="{8B659D7D-0A20-C598-01E6-604A3A0C79A1}"/>
          </ac:cxnSpMkLst>
        </pc:cxnChg>
        <pc:cxnChg chg="mod">
          <ac:chgData name="Christopher Potter" userId="24ad2ef8db5e8a45" providerId="LiveId" clId="{10AB9FE2-9012-46EF-B18A-C87D5526F6EE}" dt="2026-09-29T13:28:21.521" v="2500" actId="20577"/>
          <ac:cxnSpMkLst>
            <pc:docMk/>
            <pc:sldMk cId="4186127388" sldId="299"/>
            <ac:cxnSpMk id="18" creationId="{DE36C04C-BFF3-40FD-E716-20E67403570E}"/>
          </ac:cxnSpMkLst>
        </pc:cxnChg>
      </pc:sldChg>
      <pc:sldChg chg="modSp add mod">
        <pc:chgData name="Christopher Potter" userId="24ad2ef8db5e8a45" providerId="LiveId" clId="{10AB9FE2-9012-46EF-B18A-C87D5526F6EE}" dt="2026-09-30T12:07:48.358" v="2673" actId="20577"/>
        <pc:sldMkLst>
          <pc:docMk/>
          <pc:sldMk cId="2077132415" sldId="300"/>
        </pc:sldMkLst>
        <pc:spChg chg="mod">
          <ac:chgData name="Christopher Potter" userId="24ad2ef8db5e8a45" providerId="LiveId" clId="{10AB9FE2-9012-46EF-B18A-C87D5526F6EE}" dt="2026-09-30T12:07:28.831" v="2670" actId="6549"/>
          <ac:spMkLst>
            <pc:docMk/>
            <pc:sldMk cId="2077132415" sldId="300"/>
            <ac:spMk id="2" creationId="{F1D7BF50-1FAE-76E0-B77C-684A078BD147}"/>
          </ac:spMkLst>
        </pc:spChg>
        <pc:spChg chg="mod">
          <ac:chgData name="Christopher Potter" userId="24ad2ef8db5e8a45" providerId="LiveId" clId="{10AB9FE2-9012-46EF-B18A-C87D5526F6EE}" dt="2026-09-30T12:07:48.358" v="2673" actId="20577"/>
          <ac:spMkLst>
            <pc:docMk/>
            <pc:sldMk cId="2077132415" sldId="300"/>
            <ac:spMk id="3" creationId="{8DA7B729-B785-9ABE-7AAD-01DFFC5F8D56}"/>
          </ac:spMkLst>
        </pc:spChg>
        <pc:spChg chg="mod">
          <ac:chgData name="Christopher Potter" userId="24ad2ef8db5e8a45" providerId="LiveId" clId="{10AB9FE2-9012-46EF-B18A-C87D5526F6EE}" dt="2026-09-30T12:07:32.712" v="2672" actId="20577"/>
          <ac:spMkLst>
            <pc:docMk/>
            <pc:sldMk cId="2077132415" sldId="300"/>
            <ac:spMk id="4" creationId="{77D45EFF-CF24-4F12-9AF8-372D8A35C11A}"/>
          </ac:spMkLst>
        </pc:spChg>
        <pc:spChg chg="mod">
          <ac:chgData name="Christopher Potter" userId="24ad2ef8db5e8a45" providerId="LiveId" clId="{10AB9FE2-9012-46EF-B18A-C87D5526F6EE}" dt="2026-09-30T12:07:32.712" v="2672" actId="20577"/>
          <ac:spMkLst>
            <pc:docMk/>
            <pc:sldMk cId="2077132415" sldId="300"/>
            <ac:spMk id="21" creationId="{649620A5-9688-EB42-670A-34330E006BA2}"/>
          </ac:spMkLst>
        </pc:spChg>
        <pc:spChg chg="mod">
          <ac:chgData name="Christopher Potter" userId="24ad2ef8db5e8a45" providerId="LiveId" clId="{10AB9FE2-9012-46EF-B18A-C87D5526F6EE}" dt="2026-09-30T12:07:32.712" v="2672" actId="20577"/>
          <ac:spMkLst>
            <pc:docMk/>
            <pc:sldMk cId="2077132415" sldId="300"/>
            <ac:spMk id="22" creationId="{A5F67CBE-3827-A803-74F0-FCE4345D619F}"/>
          </ac:spMkLst>
        </pc:spChg>
        <pc:grpChg chg="mod">
          <ac:chgData name="Christopher Potter" userId="24ad2ef8db5e8a45" providerId="LiveId" clId="{10AB9FE2-9012-46EF-B18A-C87D5526F6EE}" dt="2026-09-30T12:07:32.712" v="2672" actId="20577"/>
          <ac:grpSpMkLst>
            <pc:docMk/>
            <pc:sldMk cId="2077132415" sldId="300"/>
            <ac:grpSpMk id="24" creationId="{CD987863-4EC2-B98A-4C4E-F62F33233E90}"/>
          </ac:grpSpMkLst>
        </pc:grpChg>
        <pc:cxnChg chg="mod">
          <ac:chgData name="Christopher Potter" userId="24ad2ef8db5e8a45" providerId="LiveId" clId="{10AB9FE2-9012-46EF-B18A-C87D5526F6EE}" dt="2026-09-30T12:07:32.712" v="2672" actId="20577"/>
          <ac:cxnSpMkLst>
            <pc:docMk/>
            <pc:sldMk cId="2077132415" sldId="300"/>
            <ac:cxnSpMk id="7" creationId="{D9E2C445-B9E9-D32A-B041-82D915757A28}"/>
          </ac:cxnSpMkLst>
        </pc:cxnChg>
        <pc:cxnChg chg="mod">
          <ac:chgData name="Christopher Potter" userId="24ad2ef8db5e8a45" providerId="LiveId" clId="{10AB9FE2-9012-46EF-B18A-C87D5526F6EE}" dt="2026-09-30T12:07:32.712" v="2672" actId="20577"/>
          <ac:cxnSpMkLst>
            <pc:docMk/>
            <pc:sldMk cId="2077132415" sldId="300"/>
            <ac:cxnSpMk id="12" creationId="{2C9058B3-1877-D34B-7D98-06ED8D1D6528}"/>
          </ac:cxnSpMkLst>
        </pc:cxnChg>
        <pc:cxnChg chg="mod">
          <ac:chgData name="Christopher Potter" userId="24ad2ef8db5e8a45" providerId="LiveId" clId="{10AB9FE2-9012-46EF-B18A-C87D5526F6EE}" dt="2026-09-30T12:07:32.712" v="2672" actId="20577"/>
          <ac:cxnSpMkLst>
            <pc:docMk/>
            <pc:sldMk cId="2077132415" sldId="300"/>
            <ac:cxnSpMk id="17" creationId="{2C1A1866-3F47-849B-02C0-A6D38B367B69}"/>
          </ac:cxnSpMkLst>
        </pc:cxnChg>
        <pc:cxnChg chg="mod">
          <ac:chgData name="Christopher Potter" userId="24ad2ef8db5e8a45" providerId="LiveId" clId="{10AB9FE2-9012-46EF-B18A-C87D5526F6EE}" dt="2026-09-30T12:07:32.712" v="2672" actId="20577"/>
          <ac:cxnSpMkLst>
            <pc:docMk/>
            <pc:sldMk cId="2077132415" sldId="300"/>
            <ac:cxnSpMk id="18" creationId="{F8088E76-0067-FE69-0799-45EFF34AF4FC}"/>
          </ac:cxnSpMkLst>
        </pc:cxnChg>
      </pc:sldChg>
      <pc:sldChg chg="modSp add mod ord">
        <pc:chgData name="Christopher Potter" userId="24ad2ef8db5e8a45" providerId="LiveId" clId="{10AB9FE2-9012-46EF-B18A-C87D5526F6EE}" dt="2026-09-30T12:05:27.563" v="2596" actId="6549"/>
        <pc:sldMkLst>
          <pc:docMk/>
          <pc:sldMk cId="3415736169" sldId="301"/>
        </pc:sldMkLst>
        <pc:spChg chg="mod">
          <ac:chgData name="Christopher Potter" userId="24ad2ef8db5e8a45" providerId="LiveId" clId="{10AB9FE2-9012-46EF-B18A-C87D5526F6EE}" dt="2026-09-30T12:05:02.732" v="2579" actId="20577"/>
          <ac:spMkLst>
            <pc:docMk/>
            <pc:sldMk cId="3415736169" sldId="301"/>
            <ac:spMk id="2" creationId="{D7CE3583-59C9-4450-0B6F-55F4C62F6D1A}"/>
          </ac:spMkLst>
        </pc:spChg>
        <pc:spChg chg="mod">
          <ac:chgData name="Christopher Potter" userId="24ad2ef8db5e8a45" providerId="LiveId" clId="{10AB9FE2-9012-46EF-B18A-C87D5526F6EE}" dt="2026-09-30T12:05:27.563" v="2596" actId="6549"/>
          <ac:spMkLst>
            <pc:docMk/>
            <pc:sldMk cId="3415736169" sldId="301"/>
            <ac:spMk id="3" creationId="{E89A2F59-3A6C-5044-CBF5-53D74F1C5266}"/>
          </ac:spMkLst>
        </pc:spChg>
        <pc:spChg chg="mod">
          <ac:chgData name="Christopher Potter" userId="24ad2ef8db5e8a45" providerId="LiveId" clId="{10AB9FE2-9012-46EF-B18A-C87D5526F6EE}" dt="2026-09-30T12:05:14.105" v="2587" actId="20577"/>
          <ac:spMkLst>
            <pc:docMk/>
            <pc:sldMk cId="3415736169" sldId="301"/>
            <ac:spMk id="4" creationId="{B5ECD580-CA22-49A4-C04D-53535DF1793B}"/>
          </ac:spMkLst>
        </pc:spChg>
        <pc:spChg chg="mod">
          <ac:chgData name="Christopher Potter" userId="24ad2ef8db5e8a45" providerId="LiveId" clId="{10AB9FE2-9012-46EF-B18A-C87D5526F6EE}" dt="2026-09-30T12:05:14.105" v="2587" actId="20577"/>
          <ac:spMkLst>
            <pc:docMk/>
            <pc:sldMk cId="3415736169" sldId="301"/>
            <ac:spMk id="21" creationId="{45ADFC91-2416-9065-1BCE-56597D14905C}"/>
          </ac:spMkLst>
        </pc:spChg>
        <pc:spChg chg="mod">
          <ac:chgData name="Christopher Potter" userId="24ad2ef8db5e8a45" providerId="LiveId" clId="{10AB9FE2-9012-46EF-B18A-C87D5526F6EE}" dt="2026-09-30T12:05:14.105" v="2587" actId="20577"/>
          <ac:spMkLst>
            <pc:docMk/>
            <pc:sldMk cId="3415736169" sldId="301"/>
            <ac:spMk id="22" creationId="{AB89FFD8-DFBC-AFC5-29AC-7428547DD2A8}"/>
          </ac:spMkLst>
        </pc:spChg>
        <pc:grpChg chg="mod">
          <ac:chgData name="Christopher Potter" userId="24ad2ef8db5e8a45" providerId="LiveId" clId="{10AB9FE2-9012-46EF-B18A-C87D5526F6EE}" dt="2026-09-30T12:05:14.105" v="2587" actId="20577"/>
          <ac:grpSpMkLst>
            <pc:docMk/>
            <pc:sldMk cId="3415736169" sldId="301"/>
            <ac:grpSpMk id="24" creationId="{AA1507C0-CB33-3376-788B-9101C0BF201B}"/>
          </ac:grpSpMkLst>
        </pc:grpChg>
        <pc:cxnChg chg="mod">
          <ac:chgData name="Christopher Potter" userId="24ad2ef8db5e8a45" providerId="LiveId" clId="{10AB9FE2-9012-46EF-B18A-C87D5526F6EE}" dt="2026-09-30T12:05:14.105" v="2587" actId="20577"/>
          <ac:cxnSpMkLst>
            <pc:docMk/>
            <pc:sldMk cId="3415736169" sldId="301"/>
            <ac:cxnSpMk id="7" creationId="{006F959A-F246-C955-52C5-5A40F99C1E69}"/>
          </ac:cxnSpMkLst>
        </pc:cxnChg>
        <pc:cxnChg chg="mod">
          <ac:chgData name="Christopher Potter" userId="24ad2ef8db5e8a45" providerId="LiveId" clId="{10AB9FE2-9012-46EF-B18A-C87D5526F6EE}" dt="2026-09-30T12:05:14.105" v="2587" actId="20577"/>
          <ac:cxnSpMkLst>
            <pc:docMk/>
            <pc:sldMk cId="3415736169" sldId="301"/>
            <ac:cxnSpMk id="12" creationId="{B62D19AF-5418-24CA-A284-EA031E5E038C}"/>
          </ac:cxnSpMkLst>
        </pc:cxnChg>
        <pc:cxnChg chg="mod">
          <ac:chgData name="Christopher Potter" userId="24ad2ef8db5e8a45" providerId="LiveId" clId="{10AB9FE2-9012-46EF-B18A-C87D5526F6EE}" dt="2026-09-30T12:05:14.105" v="2587" actId="20577"/>
          <ac:cxnSpMkLst>
            <pc:docMk/>
            <pc:sldMk cId="3415736169" sldId="301"/>
            <ac:cxnSpMk id="17" creationId="{5F878EA9-AB09-1B89-58A2-8A616C9ED07A}"/>
          </ac:cxnSpMkLst>
        </pc:cxnChg>
        <pc:cxnChg chg="mod">
          <ac:chgData name="Christopher Potter" userId="24ad2ef8db5e8a45" providerId="LiveId" clId="{10AB9FE2-9012-46EF-B18A-C87D5526F6EE}" dt="2026-09-30T12:05:14.105" v="2587" actId="20577"/>
          <ac:cxnSpMkLst>
            <pc:docMk/>
            <pc:sldMk cId="3415736169" sldId="301"/>
            <ac:cxnSpMk id="18" creationId="{E8E9A2F6-91C7-5BD3-C08C-589E2598D64C}"/>
          </ac:cxnSpMkLst>
        </pc:cxnChg>
      </pc:sldChg>
      <pc:sldChg chg="modSp add mod">
        <pc:chgData name="Christopher Potter" userId="24ad2ef8db5e8a45" providerId="LiveId" clId="{10AB9FE2-9012-46EF-B18A-C87D5526F6EE}" dt="2026-09-30T12:10:22.728" v="2783" actId="404"/>
        <pc:sldMkLst>
          <pc:docMk/>
          <pc:sldMk cId="445878243" sldId="302"/>
        </pc:sldMkLst>
        <pc:spChg chg="mod">
          <ac:chgData name="Christopher Potter" userId="24ad2ef8db5e8a45" providerId="LiveId" clId="{10AB9FE2-9012-46EF-B18A-C87D5526F6EE}" dt="2026-09-30T12:10:14.822" v="2781" actId="6549"/>
          <ac:spMkLst>
            <pc:docMk/>
            <pc:sldMk cId="445878243" sldId="302"/>
            <ac:spMk id="2" creationId="{95582719-BFCE-4F7B-32A6-132B99980C8F}"/>
          </ac:spMkLst>
        </pc:spChg>
        <pc:spChg chg="mod">
          <ac:chgData name="Christopher Potter" userId="24ad2ef8db5e8a45" providerId="LiveId" clId="{10AB9FE2-9012-46EF-B18A-C87D5526F6EE}" dt="2026-09-30T12:10:22.728" v="2783" actId="404"/>
          <ac:spMkLst>
            <pc:docMk/>
            <pc:sldMk cId="445878243" sldId="302"/>
            <ac:spMk id="3" creationId="{7E414191-6E3F-6CA2-76F4-FE390EC874AB}"/>
          </ac:spMkLst>
        </pc:spChg>
      </pc:sldChg>
      <pc:sldChg chg="addSp delSp modSp add mod ord">
        <pc:chgData name="Christopher Potter" userId="24ad2ef8db5e8a45" providerId="LiveId" clId="{10AB9FE2-9012-46EF-B18A-C87D5526F6EE}" dt="2026-09-30T12:11:50.927" v="2818" actId="20577"/>
        <pc:sldMkLst>
          <pc:docMk/>
          <pc:sldMk cId="1458985065" sldId="303"/>
        </pc:sldMkLst>
        <pc:spChg chg="mod">
          <ac:chgData name="Christopher Potter" userId="24ad2ef8db5e8a45" providerId="LiveId" clId="{10AB9FE2-9012-46EF-B18A-C87D5526F6EE}" dt="2026-09-30T12:11:15.444" v="2810" actId="20577"/>
          <ac:spMkLst>
            <pc:docMk/>
            <pc:sldMk cId="1458985065" sldId="303"/>
            <ac:spMk id="2" creationId="{A89F5A65-E04F-E856-032D-3B3503C920DD}"/>
          </ac:spMkLst>
        </pc:spChg>
        <pc:spChg chg="mod">
          <ac:chgData name="Christopher Potter" userId="24ad2ef8db5e8a45" providerId="LiveId" clId="{10AB9FE2-9012-46EF-B18A-C87D5526F6EE}" dt="2026-09-30T12:11:50.927" v="2818" actId="20577"/>
          <ac:spMkLst>
            <pc:docMk/>
            <pc:sldMk cId="1458985065" sldId="303"/>
            <ac:spMk id="3" creationId="{4A193567-8F79-1A76-C5F9-979278E2C6C4}"/>
          </ac:spMkLst>
        </pc:spChg>
        <pc:spChg chg="add del">
          <ac:chgData name="Christopher Potter" userId="24ad2ef8db5e8a45" providerId="LiveId" clId="{10AB9FE2-9012-46EF-B18A-C87D5526F6EE}" dt="2026-09-30T12:11:26.951" v="2813" actId="478"/>
          <ac:spMkLst>
            <pc:docMk/>
            <pc:sldMk cId="1458985065" sldId="303"/>
            <ac:spMk id="21" creationId="{C703300B-29E4-2010-CDA0-542A105A245E}"/>
          </ac:spMkLst>
        </pc:spChg>
        <pc:spChg chg="add del">
          <ac:chgData name="Christopher Potter" userId="24ad2ef8db5e8a45" providerId="LiveId" clId="{10AB9FE2-9012-46EF-B18A-C87D5526F6EE}" dt="2026-09-30T12:11:26.951" v="2813" actId="478"/>
          <ac:spMkLst>
            <pc:docMk/>
            <pc:sldMk cId="1458985065" sldId="303"/>
            <ac:spMk id="22" creationId="{3482F5D0-44BF-D3AB-609E-8DF4B9FF8DC4}"/>
          </ac:spMkLst>
        </pc:spChg>
        <pc:cxnChg chg="add del mod">
          <ac:chgData name="Christopher Potter" userId="24ad2ef8db5e8a45" providerId="LiveId" clId="{10AB9FE2-9012-46EF-B18A-C87D5526F6EE}" dt="2026-09-30T12:11:22.261" v="2812" actId="478"/>
          <ac:cxnSpMkLst>
            <pc:docMk/>
            <pc:sldMk cId="1458985065" sldId="303"/>
            <ac:cxnSpMk id="18" creationId="{186E4765-64FD-81A7-487F-51B8C26512B7}"/>
          </ac:cxnSpMkLst>
        </pc:cxnChg>
      </pc:sldChg>
      <pc:sldChg chg="addSp delSp modSp add mod">
        <pc:chgData name="Christopher Potter" userId="24ad2ef8db5e8a45" providerId="LiveId" clId="{10AB9FE2-9012-46EF-B18A-C87D5526F6EE}" dt="2026-09-30T12:21:20.487" v="2843" actId="20577"/>
        <pc:sldMkLst>
          <pc:docMk/>
          <pc:sldMk cId="2034739518" sldId="304"/>
        </pc:sldMkLst>
        <pc:spChg chg="mod">
          <ac:chgData name="Christopher Potter" userId="24ad2ef8db5e8a45" providerId="LiveId" clId="{10AB9FE2-9012-46EF-B18A-C87D5526F6EE}" dt="2026-09-30T12:20:23.526" v="2836" actId="404"/>
          <ac:spMkLst>
            <pc:docMk/>
            <pc:sldMk cId="2034739518" sldId="304"/>
            <ac:spMk id="2" creationId="{198DFB26-5597-C3C5-6733-804CC01620A4}"/>
          </ac:spMkLst>
        </pc:spChg>
        <pc:spChg chg="mod">
          <ac:chgData name="Christopher Potter" userId="24ad2ef8db5e8a45" providerId="LiveId" clId="{10AB9FE2-9012-46EF-B18A-C87D5526F6EE}" dt="2026-09-30T12:21:20.487" v="2843" actId="20577"/>
          <ac:spMkLst>
            <pc:docMk/>
            <pc:sldMk cId="2034739518" sldId="304"/>
            <ac:spMk id="3" creationId="{B632A73B-741C-4DCC-8E06-839EAE48A863}"/>
          </ac:spMkLst>
        </pc:spChg>
        <pc:spChg chg="add mod">
          <ac:chgData name="Christopher Potter" userId="24ad2ef8db5e8a45" providerId="LiveId" clId="{10AB9FE2-9012-46EF-B18A-C87D5526F6EE}" dt="2026-09-30T12:20:50.820" v="2838" actId="1076"/>
          <ac:spMkLst>
            <pc:docMk/>
            <pc:sldMk cId="2034739518" sldId="304"/>
            <ac:spMk id="8" creationId="{83AEF35C-4DFD-9FA4-6FBD-ACF542E84245}"/>
          </ac:spMkLst>
        </pc:spChg>
        <pc:grpChg chg="del">
          <ac:chgData name="Christopher Potter" userId="24ad2ef8db5e8a45" providerId="LiveId" clId="{10AB9FE2-9012-46EF-B18A-C87D5526F6EE}" dt="2026-09-30T12:20:04.557" v="2826" actId="478"/>
          <ac:grpSpMkLst>
            <pc:docMk/>
            <pc:sldMk cId="2034739518" sldId="304"/>
            <ac:grpSpMk id="24" creationId="{FD66B11F-1D38-60E1-7F2D-0A013AA26E38}"/>
          </ac:grpSpMkLst>
        </pc:grpChg>
        <pc:cxnChg chg="mod">
          <ac:chgData name="Christopher Potter" userId="24ad2ef8db5e8a45" providerId="LiveId" clId="{10AB9FE2-9012-46EF-B18A-C87D5526F6EE}" dt="2026-09-30T12:20:04.557" v="2826" actId="478"/>
          <ac:cxnSpMkLst>
            <pc:docMk/>
            <pc:sldMk cId="2034739518" sldId="304"/>
            <ac:cxnSpMk id="18" creationId="{317CA1A3-4155-DA2A-AAF0-1809554C086B}"/>
          </ac:cxnSpMkLst>
        </pc:cxnChg>
      </pc:sldChg>
      <pc:sldChg chg="modSp add mod">
        <pc:chgData name="Christopher Potter" userId="24ad2ef8db5e8a45" providerId="LiveId" clId="{10AB9FE2-9012-46EF-B18A-C87D5526F6EE}" dt="2026-09-30T12:22:34.507" v="2866" actId="6549"/>
        <pc:sldMkLst>
          <pc:docMk/>
          <pc:sldMk cId="2509785253" sldId="305"/>
        </pc:sldMkLst>
        <pc:spChg chg="mod">
          <ac:chgData name="Christopher Potter" userId="24ad2ef8db5e8a45" providerId="LiveId" clId="{10AB9FE2-9012-46EF-B18A-C87D5526F6EE}" dt="2026-09-30T12:22:34.507" v="2866" actId="6549"/>
          <ac:spMkLst>
            <pc:docMk/>
            <pc:sldMk cId="2509785253" sldId="305"/>
            <ac:spMk id="2" creationId="{79649837-FB43-17C0-A828-4F48E741D1A2}"/>
          </ac:spMkLst>
        </pc:spChg>
        <pc:spChg chg="mod">
          <ac:chgData name="Christopher Potter" userId="24ad2ef8db5e8a45" providerId="LiveId" clId="{10AB9FE2-9012-46EF-B18A-C87D5526F6EE}" dt="2026-09-30T12:22:31.939" v="2865" actId="20577"/>
          <ac:spMkLst>
            <pc:docMk/>
            <pc:sldMk cId="2509785253" sldId="305"/>
            <ac:spMk id="3" creationId="{E875C866-363C-2184-1DB2-1D7475DFDB33}"/>
          </ac:spMkLst>
        </pc:spChg>
      </pc:sldChg>
      <pc:sldChg chg="modSp add mod">
        <pc:chgData name="Christopher Potter" userId="24ad2ef8db5e8a45" providerId="LiveId" clId="{10AB9FE2-9012-46EF-B18A-C87D5526F6EE}" dt="2026-09-30T12:24:25.043" v="2973" actId="404"/>
        <pc:sldMkLst>
          <pc:docMk/>
          <pc:sldMk cId="2730829342" sldId="306"/>
        </pc:sldMkLst>
        <pc:spChg chg="mod">
          <ac:chgData name="Christopher Potter" userId="24ad2ef8db5e8a45" providerId="LiveId" clId="{10AB9FE2-9012-46EF-B18A-C87D5526F6EE}" dt="2026-09-30T12:24:25.043" v="2973" actId="404"/>
          <ac:spMkLst>
            <pc:docMk/>
            <pc:sldMk cId="2730829342" sldId="306"/>
            <ac:spMk id="2" creationId="{A7D46942-641B-B22A-D252-62F71C2BAA57}"/>
          </ac:spMkLst>
        </pc:spChg>
        <pc:spChg chg="mod">
          <ac:chgData name="Christopher Potter" userId="24ad2ef8db5e8a45" providerId="LiveId" clId="{10AB9FE2-9012-46EF-B18A-C87D5526F6EE}" dt="2026-09-30T12:23:56.429" v="2930" actId="20577"/>
          <ac:spMkLst>
            <pc:docMk/>
            <pc:sldMk cId="2730829342" sldId="306"/>
            <ac:spMk id="3" creationId="{9CDE963A-D773-9325-7CC6-8B30F8E0F420}"/>
          </ac:spMkLst>
        </pc:spChg>
      </pc:sldChg>
      <pc:sldChg chg="addSp delSp modSp add mod">
        <pc:chgData name="Christopher Potter" userId="24ad2ef8db5e8a45" providerId="LiveId" clId="{10AB9FE2-9012-46EF-B18A-C87D5526F6EE}" dt="2026-09-30T12:30:36.748" v="3245" actId="404"/>
        <pc:sldMkLst>
          <pc:docMk/>
          <pc:sldMk cId="2475127955" sldId="307"/>
        </pc:sldMkLst>
        <pc:spChg chg="mod ord">
          <ac:chgData name="Christopher Potter" userId="24ad2ef8db5e8a45" providerId="LiveId" clId="{10AB9FE2-9012-46EF-B18A-C87D5526F6EE}" dt="2026-09-30T12:30:14.550" v="3233" actId="16959"/>
          <ac:spMkLst>
            <pc:docMk/>
            <pc:sldMk cId="2475127955" sldId="307"/>
            <ac:spMk id="2" creationId="{5E953D5B-B545-EE33-1404-C80A7D9C84E5}"/>
          </ac:spMkLst>
        </pc:spChg>
        <pc:spChg chg="mod">
          <ac:chgData name="Christopher Potter" userId="24ad2ef8db5e8a45" providerId="LiveId" clId="{10AB9FE2-9012-46EF-B18A-C87D5526F6EE}" dt="2026-09-30T12:30:36.748" v="3245" actId="404"/>
          <ac:spMkLst>
            <pc:docMk/>
            <pc:sldMk cId="2475127955" sldId="307"/>
            <ac:spMk id="3" creationId="{FD6A4848-A071-0CFD-0E87-EC272CDC0F3A}"/>
          </ac:spMkLst>
        </pc:spChg>
        <pc:spChg chg="del mod">
          <ac:chgData name="Christopher Potter" userId="24ad2ef8db5e8a45" providerId="LiveId" clId="{10AB9FE2-9012-46EF-B18A-C87D5526F6EE}" dt="2026-09-30T12:26:50.135" v="3000" actId="478"/>
          <ac:spMkLst>
            <pc:docMk/>
            <pc:sldMk cId="2475127955" sldId="307"/>
            <ac:spMk id="4" creationId="{C1E003FF-868B-532E-2B0A-78D41703B689}"/>
          </ac:spMkLst>
        </pc:spChg>
        <pc:spChg chg="add mod ord">
          <ac:chgData name="Christopher Potter" userId="24ad2ef8db5e8a45" providerId="LiveId" clId="{10AB9FE2-9012-46EF-B18A-C87D5526F6EE}" dt="2026-09-30T12:29:10.370" v="3177" actId="20578"/>
          <ac:spMkLst>
            <pc:docMk/>
            <pc:sldMk cId="2475127955" sldId="307"/>
            <ac:spMk id="5" creationId="{B2F796A2-DE09-C68C-3BC8-40CD341D2759}"/>
          </ac:spMkLst>
        </pc:spChg>
        <pc:spChg chg="add mod">
          <ac:chgData name="Christopher Potter" userId="24ad2ef8db5e8a45" providerId="LiveId" clId="{10AB9FE2-9012-46EF-B18A-C87D5526F6EE}" dt="2026-09-30T12:28:37.194" v="3062" actId="164"/>
          <ac:spMkLst>
            <pc:docMk/>
            <pc:sldMk cId="2475127955" sldId="307"/>
            <ac:spMk id="20" creationId="{2871B50C-66D8-FB92-DD80-7D805AF35C6A}"/>
          </ac:spMkLst>
        </pc:spChg>
        <pc:spChg chg="add mod">
          <ac:chgData name="Christopher Potter" userId="24ad2ef8db5e8a45" providerId="LiveId" clId="{10AB9FE2-9012-46EF-B18A-C87D5526F6EE}" dt="2026-09-30T12:28:37.194" v="3062" actId="164"/>
          <ac:spMkLst>
            <pc:docMk/>
            <pc:sldMk cId="2475127955" sldId="307"/>
            <ac:spMk id="22" creationId="{105B2B13-BA8C-3098-7F98-C72CA7313CB9}"/>
          </ac:spMkLst>
        </pc:spChg>
        <pc:spChg chg="add mod">
          <ac:chgData name="Christopher Potter" userId="24ad2ef8db5e8a45" providerId="LiveId" clId="{10AB9FE2-9012-46EF-B18A-C87D5526F6EE}" dt="2026-09-30T12:28:37.194" v="3062" actId="164"/>
          <ac:spMkLst>
            <pc:docMk/>
            <pc:sldMk cId="2475127955" sldId="307"/>
            <ac:spMk id="25" creationId="{91EBCB28-E317-27F7-A7D0-81327B10B3A7}"/>
          </ac:spMkLst>
        </pc:spChg>
        <pc:grpChg chg="del mod">
          <ac:chgData name="Christopher Potter" userId="24ad2ef8db5e8a45" providerId="LiveId" clId="{10AB9FE2-9012-46EF-B18A-C87D5526F6EE}" dt="2026-09-30T12:28:32.157" v="3061" actId="165"/>
          <ac:grpSpMkLst>
            <pc:docMk/>
            <pc:sldMk cId="2475127955" sldId="307"/>
            <ac:grpSpMk id="24" creationId="{528C25F4-5E9A-DC43-8D5B-59243E30F507}"/>
          </ac:grpSpMkLst>
        </pc:grpChg>
        <pc:grpChg chg="add mod">
          <ac:chgData name="Christopher Potter" userId="24ad2ef8db5e8a45" providerId="LiveId" clId="{10AB9FE2-9012-46EF-B18A-C87D5526F6EE}" dt="2026-09-30T12:29:48.130" v="3218" actId="1036"/>
          <ac:grpSpMkLst>
            <pc:docMk/>
            <pc:sldMk cId="2475127955" sldId="307"/>
            <ac:grpSpMk id="26" creationId="{55A0F621-EF31-3BED-3F08-18625F5B5EC9}"/>
          </ac:grpSpMkLst>
        </pc:grpChg>
        <pc:cxnChg chg="mod topLvl">
          <ac:chgData name="Christopher Potter" userId="24ad2ef8db5e8a45" providerId="LiveId" clId="{10AB9FE2-9012-46EF-B18A-C87D5526F6EE}" dt="2026-09-30T12:28:37.194" v="3062" actId="164"/>
          <ac:cxnSpMkLst>
            <pc:docMk/>
            <pc:sldMk cId="2475127955" sldId="307"/>
            <ac:cxnSpMk id="7" creationId="{94666FB7-850A-9098-E15F-EAB8CE8E0C93}"/>
          </ac:cxnSpMkLst>
        </pc:cxnChg>
        <pc:cxnChg chg="mod topLvl">
          <ac:chgData name="Christopher Potter" userId="24ad2ef8db5e8a45" providerId="LiveId" clId="{10AB9FE2-9012-46EF-B18A-C87D5526F6EE}" dt="2026-09-30T12:28:37.194" v="3062" actId="164"/>
          <ac:cxnSpMkLst>
            <pc:docMk/>
            <pc:sldMk cId="2475127955" sldId="307"/>
            <ac:cxnSpMk id="12" creationId="{09803F05-D61A-9241-F53A-BF46701873A0}"/>
          </ac:cxnSpMkLst>
        </pc:cxnChg>
        <pc:cxnChg chg="add mod">
          <ac:chgData name="Christopher Potter" userId="24ad2ef8db5e8a45" providerId="LiveId" clId="{10AB9FE2-9012-46EF-B18A-C87D5526F6EE}" dt="2026-09-30T12:28:37.194" v="3062" actId="164"/>
          <ac:cxnSpMkLst>
            <pc:docMk/>
            <pc:sldMk cId="2475127955" sldId="307"/>
            <ac:cxnSpMk id="16" creationId="{476F16F8-3FDA-DC15-3233-B15B90A2B214}"/>
          </ac:cxnSpMkLst>
        </pc:cxnChg>
        <pc:cxnChg chg="mod topLvl">
          <ac:chgData name="Christopher Potter" userId="24ad2ef8db5e8a45" providerId="LiveId" clId="{10AB9FE2-9012-46EF-B18A-C87D5526F6EE}" dt="2026-09-30T12:28:37.194" v="3062" actId="164"/>
          <ac:cxnSpMkLst>
            <pc:docMk/>
            <pc:sldMk cId="2475127955" sldId="307"/>
            <ac:cxnSpMk id="17" creationId="{69379B65-376A-D9D6-5A18-FC3843015D8C}"/>
          </ac:cxnSpMkLst>
        </pc:cxnChg>
        <pc:cxnChg chg="mod topLvl">
          <ac:chgData name="Christopher Potter" userId="24ad2ef8db5e8a45" providerId="LiveId" clId="{10AB9FE2-9012-46EF-B18A-C87D5526F6EE}" dt="2026-09-30T12:28:37.194" v="3062" actId="164"/>
          <ac:cxnSpMkLst>
            <pc:docMk/>
            <pc:sldMk cId="2475127955" sldId="307"/>
            <ac:cxnSpMk id="18" creationId="{CE65C6A4-79F6-7E7D-0C1E-7EBEB357F9D2}"/>
          </ac:cxnSpMkLst>
        </pc:cxnChg>
      </pc:sldChg>
      <pc:sldChg chg="modSp add mod">
        <pc:chgData name="Christopher Potter" userId="24ad2ef8db5e8a45" providerId="LiveId" clId="{10AB9FE2-9012-46EF-B18A-C87D5526F6EE}" dt="2026-09-30T12:32:28.548" v="3284" actId="403"/>
        <pc:sldMkLst>
          <pc:docMk/>
          <pc:sldMk cId="3111922251" sldId="308"/>
        </pc:sldMkLst>
        <pc:spChg chg="mod">
          <ac:chgData name="Christopher Potter" userId="24ad2ef8db5e8a45" providerId="LiveId" clId="{10AB9FE2-9012-46EF-B18A-C87D5526F6EE}" dt="2026-09-30T12:31:19.002" v="3265" actId="20577"/>
          <ac:spMkLst>
            <pc:docMk/>
            <pc:sldMk cId="3111922251" sldId="308"/>
            <ac:spMk id="2" creationId="{B221B7E0-D12F-E746-E65E-618F1730AD18}"/>
          </ac:spMkLst>
        </pc:spChg>
        <pc:spChg chg="mod">
          <ac:chgData name="Christopher Potter" userId="24ad2ef8db5e8a45" providerId="LiveId" clId="{10AB9FE2-9012-46EF-B18A-C87D5526F6EE}" dt="2026-09-30T12:32:28.548" v="3284" actId="403"/>
          <ac:spMkLst>
            <pc:docMk/>
            <pc:sldMk cId="3111922251" sldId="308"/>
            <ac:spMk id="3" creationId="{96172B98-E4AF-66E8-B7CD-E2A0747200A6}"/>
          </ac:spMkLst>
        </pc:spChg>
        <pc:spChg chg="mod">
          <ac:chgData name="Christopher Potter" userId="24ad2ef8db5e8a45" providerId="LiveId" clId="{10AB9FE2-9012-46EF-B18A-C87D5526F6EE}" dt="2026-09-30T12:31:53.545" v="3274" actId="6549"/>
          <ac:spMkLst>
            <pc:docMk/>
            <pc:sldMk cId="3111922251" sldId="308"/>
            <ac:spMk id="5" creationId="{86FC801E-26C3-E480-AB33-0476D108F8CB}"/>
          </ac:spMkLst>
        </pc:spChg>
        <pc:spChg chg="mod">
          <ac:chgData name="Christopher Potter" userId="24ad2ef8db5e8a45" providerId="LiveId" clId="{10AB9FE2-9012-46EF-B18A-C87D5526F6EE}" dt="2026-09-30T12:31:53.545" v="3274" actId="6549"/>
          <ac:spMkLst>
            <pc:docMk/>
            <pc:sldMk cId="3111922251" sldId="308"/>
            <ac:spMk id="20" creationId="{DEC0C019-8AE2-E5E7-8CFA-046B3E2FFCD5}"/>
          </ac:spMkLst>
        </pc:spChg>
        <pc:spChg chg="mod">
          <ac:chgData name="Christopher Potter" userId="24ad2ef8db5e8a45" providerId="LiveId" clId="{10AB9FE2-9012-46EF-B18A-C87D5526F6EE}" dt="2026-09-30T12:31:53.545" v="3274" actId="6549"/>
          <ac:spMkLst>
            <pc:docMk/>
            <pc:sldMk cId="3111922251" sldId="308"/>
            <ac:spMk id="22" creationId="{1995908B-931F-77BD-E4C8-0EC1E1FBCAA8}"/>
          </ac:spMkLst>
        </pc:spChg>
        <pc:spChg chg="mod">
          <ac:chgData name="Christopher Potter" userId="24ad2ef8db5e8a45" providerId="LiveId" clId="{10AB9FE2-9012-46EF-B18A-C87D5526F6EE}" dt="2026-09-30T12:31:53.545" v="3274" actId="6549"/>
          <ac:spMkLst>
            <pc:docMk/>
            <pc:sldMk cId="3111922251" sldId="308"/>
            <ac:spMk id="25" creationId="{9FBB5F4C-6F1F-0920-296A-CB2377C448AC}"/>
          </ac:spMkLst>
        </pc:spChg>
        <pc:grpChg chg="mod">
          <ac:chgData name="Christopher Potter" userId="24ad2ef8db5e8a45" providerId="LiveId" clId="{10AB9FE2-9012-46EF-B18A-C87D5526F6EE}" dt="2026-09-30T12:31:53.545" v="3274" actId="6549"/>
          <ac:grpSpMkLst>
            <pc:docMk/>
            <pc:sldMk cId="3111922251" sldId="308"/>
            <ac:grpSpMk id="26" creationId="{5D78C9E3-024B-3CFE-1CD5-4C7FBFCF7D8D}"/>
          </ac:grpSpMkLst>
        </pc:grpChg>
        <pc:cxnChg chg="mod">
          <ac:chgData name="Christopher Potter" userId="24ad2ef8db5e8a45" providerId="LiveId" clId="{10AB9FE2-9012-46EF-B18A-C87D5526F6EE}" dt="2026-09-30T12:31:53.545" v="3274" actId="6549"/>
          <ac:cxnSpMkLst>
            <pc:docMk/>
            <pc:sldMk cId="3111922251" sldId="308"/>
            <ac:cxnSpMk id="7" creationId="{F9E3BC7A-4DD3-5FF6-CBCC-C3C1B10EED24}"/>
          </ac:cxnSpMkLst>
        </pc:cxnChg>
        <pc:cxnChg chg="mod">
          <ac:chgData name="Christopher Potter" userId="24ad2ef8db5e8a45" providerId="LiveId" clId="{10AB9FE2-9012-46EF-B18A-C87D5526F6EE}" dt="2026-09-30T12:31:53.545" v="3274" actId="6549"/>
          <ac:cxnSpMkLst>
            <pc:docMk/>
            <pc:sldMk cId="3111922251" sldId="308"/>
            <ac:cxnSpMk id="12" creationId="{5751B2A9-555C-D670-8150-E0CF9A2C11B5}"/>
          </ac:cxnSpMkLst>
        </pc:cxnChg>
        <pc:cxnChg chg="mod">
          <ac:chgData name="Christopher Potter" userId="24ad2ef8db5e8a45" providerId="LiveId" clId="{10AB9FE2-9012-46EF-B18A-C87D5526F6EE}" dt="2026-09-30T12:31:53.545" v="3274" actId="6549"/>
          <ac:cxnSpMkLst>
            <pc:docMk/>
            <pc:sldMk cId="3111922251" sldId="308"/>
            <ac:cxnSpMk id="16" creationId="{8ED1BEE0-997A-6873-3099-5C87D15713FD}"/>
          </ac:cxnSpMkLst>
        </pc:cxnChg>
        <pc:cxnChg chg="mod">
          <ac:chgData name="Christopher Potter" userId="24ad2ef8db5e8a45" providerId="LiveId" clId="{10AB9FE2-9012-46EF-B18A-C87D5526F6EE}" dt="2026-09-30T12:31:53.545" v="3274" actId="6549"/>
          <ac:cxnSpMkLst>
            <pc:docMk/>
            <pc:sldMk cId="3111922251" sldId="308"/>
            <ac:cxnSpMk id="17" creationId="{64123ABD-0FD4-6281-83E5-737950A3F762}"/>
          </ac:cxnSpMkLst>
        </pc:cxnChg>
        <pc:cxnChg chg="mod ord">
          <ac:chgData name="Christopher Potter" userId="24ad2ef8db5e8a45" providerId="LiveId" clId="{10AB9FE2-9012-46EF-B18A-C87D5526F6EE}" dt="2026-09-30T12:32:00.395" v="3275" actId="167"/>
          <ac:cxnSpMkLst>
            <pc:docMk/>
            <pc:sldMk cId="3111922251" sldId="308"/>
            <ac:cxnSpMk id="18" creationId="{7DAFD49F-EF0E-A289-A843-F2CCD864C68E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BC10F-1B43-465D-B6CD-24CF866728E0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E0754-FD39-49B7-AA14-74A52D78F7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416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F280E-2BDC-74F7-7B58-6E71391704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C140207-8B11-A892-77BE-9F534504D5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 dirty="0"/>
              <a:t>14 May 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4170D2-D74E-D83B-CBFB-93E474368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10131731" y="5687220"/>
            <a:ext cx="2060269" cy="972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3263C4-548B-467E-8646-9B49B60555EC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897953667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board">
    <p:bg>
      <p:bgPr>
        <a:solidFill>
          <a:srgbClr val="B4C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7;p15">
            <a:extLst>
              <a:ext uri="{FF2B5EF4-FFF2-40B4-BE49-F238E27FC236}">
                <a16:creationId xmlns:a16="http://schemas.microsoft.com/office/drawing/2014/main" id="{216A9CF2-A779-45A9-8C8E-8C0F9FB4290E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7080" t="5525" b="4925"/>
          <a:stretch/>
        </p:blipFill>
        <p:spPr>
          <a:xfrm rot="-602986">
            <a:off x="10658419" y="210644"/>
            <a:ext cx="1248421" cy="70206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52;p13">
            <a:extLst>
              <a:ext uri="{FF2B5EF4-FFF2-40B4-BE49-F238E27FC236}">
                <a16:creationId xmlns:a16="http://schemas.microsoft.com/office/drawing/2014/main" id="{1491A7B0-ED52-4045-8D46-2525A57955E3}"/>
              </a:ext>
            </a:extLst>
          </p:cNvPr>
          <p:cNvSpPr/>
          <p:nvPr userDrawn="1"/>
        </p:nvSpPr>
        <p:spPr>
          <a:xfrm>
            <a:off x="390619" y="301840"/>
            <a:ext cx="9516863" cy="5805997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onnsiteX0" fmla="*/ 0 w 8945400"/>
                      <a:gd name="connsiteY0" fmla="*/ 0 h 5859262"/>
                      <a:gd name="connsiteX1" fmla="*/ 688108 w 8945400"/>
                      <a:gd name="connsiteY1" fmla="*/ 0 h 5859262"/>
                      <a:gd name="connsiteX2" fmla="*/ 1555123 w 8945400"/>
                      <a:gd name="connsiteY2" fmla="*/ 0 h 5859262"/>
                      <a:gd name="connsiteX3" fmla="*/ 2064323 w 8945400"/>
                      <a:gd name="connsiteY3" fmla="*/ 0 h 5859262"/>
                      <a:gd name="connsiteX4" fmla="*/ 2662977 w 8945400"/>
                      <a:gd name="connsiteY4" fmla="*/ 0 h 5859262"/>
                      <a:gd name="connsiteX5" fmla="*/ 3351084 w 8945400"/>
                      <a:gd name="connsiteY5" fmla="*/ 0 h 5859262"/>
                      <a:gd name="connsiteX6" fmla="*/ 4128646 w 8945400"/>
                      <a:gd name="connsiteY6" fmla="*/ 0 h 5859262"/>
                      <a:gd name="connsiteX7" fmla="*/ 4906208 w 8945400"/>
                      <a:gd name="connsiteY7" fmla="*/ 0 h 5859262"/>
                      <a:gd name="connsiteX8" fmla="*/ 5325954 w 8945400"/>
                      <a:gd name="connsiteY8" fmla="*/ 0 h 5859262"/>
                      <a:gd name="connsiteX9" fmla="*/ 5924607 w 8945400"/>
                      <a:gd name="connsiteY9" fmla="*/ 0 h 5859262"/>
                      <a:gd name="connsiteX10" fmla="*/ 6702169 w 8945400"/>
                      <a:gd name="connsiteY10" fmla="*/ 0 h 5859262"/>
                      <a:gd name="connsiteX11" fmla="*/ 7569185 w 8945400"/>
                      <a:gd name="connsiteY11" fmla="*/ 0 h 5859262"/>
                      <a:gd name="connsiteX12" fmla="*/ 8945400 w 8945400"/>
                      <a:gd name="connsiteY12" fmla="*/ 0 h 5859262"/>
                      <a:gd name="connsiteX13" fmla="*/ 8945400 w 8945400"/>
                      <a:gd name="connsiteY13" fmla="*/ 533844 h 5859262"/>
                      <a:gd name="connsiteX14" fmla="*/ 8945400 w 8945400"/>
                      <a:gd name="connsiteY14" fmla="*/ 1009095 h 5859262"/>
                      <a:gd name="connsiteX15" fmla="*/ 8945400 w 8945400"/>
                      <a:gd name="connsiteY15" fmla="*/ 1660124 h 5859262"/>
                      <a:gd name="connsiteX16" fmla="*/ 8945400 w 8945400"/>
                      <a:gd name="connsiteY16" fmla="*/ 2311153 h 5859262"/>
                      <a:gd name="connsiteX17" fmla="*/ 8945400 w 8945400"/>
                      <a:gd name="connsiteY17" fmla="*/ 3020775 h 5859262"/>
                      <a:gd name="connsiteX18" fmla="*/ 8945400 w 8945400"/>
                      <a:gd name="connsiteY18" fmla="*/ 3496026 h 5859262"/>
                      <a:gd name="connsiteX19" fmla="*/ 8945400 w 8945400"/>
                      <a:gd name="connsiteY19" fmla="*/ 4205648 h 5859262"/>
                      <a:gd name="connsiteX20" fmla="*/ 8945400 w 8945400"/>
                      <a:gd name="connsiteY20" fmla="*/ 4798085 h 5859262"/>
                      <a:gd name="connsiteX21" fmla="*/ 8945400 w 8945400"/>
                      <a:gd name="connsiteY21" fmla="*/ 5273336 h 5859262"/>
                      <a:gd name="connsiteX22" fmla="*/ 8945400 w 8945400"/>
                      <a:gd name="connsiteY22" fmla="*/ 5859262 h 5859262"/>
                      <a:gd name="connsiteX23" fmla="*/ 8525654 w 8945400"/>
                      <a:gd name="connsiteY23" fmla="*/ 5859262 h 5859262"/>
                      <a:gd name="connsiteX24" fmla="*/ 8105909 w 8945400"/>
                      <a:gd name="connsiteY24" fmla="*/ 5859262 h 5859262"/>
                      <a:gd name="connsiteX25" fmla="*/ 7686163 w 8945400"/>
                      <a:gd name="connsiteY25" fmla="*/ 5859262 h 5859262"/>
                      <a:gd name="connsiteX26" fmla="*/ 6819147 w 8945400"/>
                      <a:gd name="connsiteY26" fmla="*/ 5859262 h 5859262"/>
                      <a:gd name="connsiteX27" fmla="*/ 6309948 w 8945400"/>
                      <a:gd name="connsiteY27" fmla="*/ 5859262 h 5859262"/>
                      <a:gd name="connsiteX28" fmla="*/ 5800748 w 8945400"/>
                      <a:gd name="connsiteY28" fmla="*/ 5859262 h 5859262"/>
                      <a:gd name="connsiteX29" fmla="*/ 5112640 w 8945400"/>
                      <a:gd name="connsiteY29" fmla="*/ 5859262 h 5859262"/>
                      <a:gd name="connsiteX30" fmla="*/ 4603440 w 8945400"/>
                      <a:gd name="connsiteY30" fmla="*/ 5859262 h 5859262"/>
                      <a:gd name="connsiteX31" fmla="*/ 4094241 w 8945400"/>
                      <a:gd name="connsiteY31" fmla="*/ 5859262 h 5859262"/>
                      <a:gd name="connsiteX32" fmla="*/ 3227225 w 8945400"/>
                      <a:gd name="connsiteY32" fmla="*/ 5859262 h 5859262"/>
                      <a:gd name="connsiteX33" fmla="*/ 2539117 w 8945400"/>
                      <a:gd name="connsiteY33" fmla="*/ 5859262 h 5859262"/>
                      <a:gd name="connsiteX34" fmla="*/ 2119372 w 8945400"/>
                      <a:gd name="connsiteY34" fmla="*/ 5859262 h 5859262"/>
                      <a:gd name="connsiteX35" fmla="*/ 1610172 w 8945400"/>
                      <a:gd name="connsiteY35" fmla="*/ 5859262 h 5859262"/>
                      <a:gd name="connsiteX36" fmla="*/ 832610 w 8945400"/>
                      <a:gd name="connsiteY36" fmla="*/ 5859262 h 5859262"/>
                      <a:gd name="connsiteX37" fmla="*/ 0 w 8945400"/>
                      <a:gd name="connsiteY37" fmla="*/ 5859262 h 5859262"/>
                      <a:gd name="connsiteX38" fmla="*/ 0 w 8945400"/>
                      <a:gd name="connsiteY38" fmla="*/ 5149640 h 5859262"/>
                      <a:gd name="connsiteX39" fmla="*/ 0 w 8945400"/>
                      <a:gd name="connsiteY39" fmla="*/ 4498611 h 5859262"/>
                      <a:gd name="connsiteX40" fmla="*/ 0 w 8945400"/>
                      <a:gd name="connsiteY40" fmla="*/ 3730397 h 5859262"/>
                      <a:gd name="connsiteX41" fmla="*/ 0 w 8945400"/>
                      <a:gd name="connsiteY41" fmla="*/ 3020775 h 5859262"/>
                      <a:gd name="connsiteX42" fmla="*/ 0 w 8945400"/>
                      <a:gd name="connsiteY42" fmla="*/ 2369746 h 5859262"/>
                      <a:gd name="connsiteX43" fmla="*/ 0 w 8945400"/>
                      <a:gd name="connsiteY43" fmla="*/ 1718717 h 5859262"/>
                      <a:gd name="connsiteX44" fmla="*/ 0 w 8945400"/>
                      <a:gd name="connsiteY44" fmla="*/ 1067688 h 5859262"/>
                      <a:gd name="connsiteX45" fmla="*/ 0 w 8945400"/>
                      <a:gd name="connsiteY45" fmla="*/ 0 h 5859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8945400" h="5859262" fill="none" extrusionOk="0">
                        <a:moveTo>
                          <a:pt x="0" y="0"/>
                        </a:moveTo>
                        <a:cubicBezTo>
                          <a:pt x="172049" y="20274"/>
                          <a:pt x="448004" y="-28175"/>
                          <a:pt x="688108" y="0"/>
                        </a:cubicBezTo>
                        <a:cubicBezTo>
                          <a:pt x="928212" y="28175"/>
                          <a:pt x="1181053" y="8594"/>
                          <a:pt x="1555123" y="0"/>
                        </a:cubicBezTo>
                        <a:cubicBezTo>
                          <a:pt x="1929193" y="-8594"/>
                          <a:pt x="1833791" y="-14396"/>
                          <a:pt x="2064323" y="0"/>
                        </a:cubicBezTo>
                        <a:cubicBezTo>
                          <a:pt x="2294855" y="14396"/>
                          <a:pt x="2417514" y="-3782"/>
                          <a:pt x="2662977" y="0"/>
                        </a:cubicBezTo>
                        <a:cubicBezTo>
                          <a:pt x="2908440" y="3782"/>
                          <a:pt x="3160062" y="-25851"/>
                          <a:pt x="3351084" y="0"/>
                        </a:cubicBezTo>
                        <a:cubicBezTo>
                          <a:pt x="3542106" y="25851"/>
                          <a:pt x="3868743" y="6385"/>
                          <a:pt x="4128646" y="0"/>
                        </a:cubicBezTo>
                        <a:cubicBezTo>
                          <a:pt x="4388549" y="-6385"/>
                          <a:pt x="4697393" y="8461"/>
                          <a:pt x="4906208" y="0"/>
                        </a:cubicBezTo>
                        <a:cubicBezTo>
                          <a:pt x="5115023" y="-8461"/>
                          <a:pt x="5198395" y="-4640"/>
                          <a:pt x="5325954" y="0"/>
                        </a:cubicBezTo>
                        <a:cubicBezTo>
                          <a:pt x="5453513" y="4640"/>
                          <a:pt x="5734564" y="8905"/>
                          <a:pt x="5924607" y="0"/>
                        </a:cubicBezTo>
                        <a:cubicBezTo>
                          <a:pt x="6114650" y="-8905"/>
                          <a:pt x="6402801" y="-10328"/>
                          <a:pt x="6702169" y="0"/>
                        </a:cubicBezTo>
                        <a:cubicBezTo>
                          <a:pt x="7001537" y="10328"/>
                          <a:pt x="7289706" y="37855"/>
                          <a:pt x="7569185" y="0"/>
                        </a:cubicBezTo>
                        <a:cubicBezTo>
                          <a:pt x="7848664" y="-37855"/>
                          <a:pt x="8297145" y="17142"/>
                          <a:pt x="8945400" y="0"/>
                        </a:cubicBezTo>
                        <a:cubicBezTo>
                          <a:pt x="8969948" y="137285"/>
                          <a:pt x="8960948" y="311267"/>
                          <a:pt x="8945400" y="533844"/>
                        </a:cubicBezTo>
                        <a:cubicBezTo>
                          <a:pt x="8929852" y="756421"/>
                          <a:pt x="8953650" y="801871"/>
                          <a:pt x="8945400" y="1009095"/>
                        </a:cubicBezTo>
                        <a:cubicBezTo>
                          <a:pt x="8937150" y="1216319"/>
                          <a:pt x="8953483" y="1492771"/>
                          <a:pt x="8945400" y="1660124"/>
                        </a:cubicBezTo>
                        <a:cubicBezTo>
                          <a:pt x="8937317" y="1827477"/>
                          <a:pt x="8915328" y="2072252"/>
                          <a:pt x="8945400" y="2311153"/>
                        </a:cubicBezTo>
                        <a:cubicBezTo>
                          <a:pt x="8975472" y="2550054"/>
                          <a:pt x="8945812" y="2727645"/>
                          <a:pt x="8945400" y="3020775"/>
                        </a:cubicBezTo>
                        <a:cubicBezTo>
                          <a:pt x="8944988" y="3313905"/>
                          <a:pt x="8937716" y="3318334"/>
                          <a:pt x="8945400" y="3496026"/>
                        </a:cubicBezTo>
                        <a:cubicBezTo>
                          <a:pt x="8953084" y="3673718"/>
                          <a:pt x="8964860" y="3888505"/>
                          <a:pt x="8945400" y="4205648"/>
                        </a:cubicBezTo>
                        <a:cubicBezTo>
                          <a:pt x="8925940" y="4522791"/>
                          <a:pt x="8972526" y="4582960"/>
                          <a:pt x="8945400" y="4798085"/>
                        </a:cubicBezTo>
                        <a:cubicBezTo>
                          <a:pt x="8918274" y="5013210"/>
                          <a:pt x="8926340" y="5145783"/>
                          <a:pt x="8945400" y="5273336"/>
                        </a:cubicBezTo>
                        <a:cubicBezTo>
                          <a:pt x="8964460" y="5400889"/>
                          <a:pt x="8921286" y="5735345"/>
                          <a:pt x="8945400" y="5859262"/>
                        </a:cubicBezTo>
                        <a:cubicBezTo>
                          <a:pt x="8788380" y="5850986"/>
                          <a:pt x="8681040" y="5863702"/>
                          <a:pt x="8525654" y="5859262"/>
                        </a:cubicBezTo>
                        <a:cubicBezTo>
                          <a:pt x="8370268" y="5854822"/>
                          <a:pt x="8262761" y="5851015"/>
                          <a:pt x="8105909" y="5859262"/>
                        </a:cubicBezTo>
                        <a:cubicBezTo>
                          <a:pt x="7949057" y="5867509"/>
                          <a:pt x="7790636" y="5850478"/>
                          <a:pt x="7686163" y="5859262"/>
                        </a:cubicBezTo>
                        <a:cubicBezTo>
                          <a:pt x="7581690" y="5868046"/>
                          <a:pt x="7231048" y="5888140"/>
                          <a:pt x="6819147" y="5859262"/>
                        </a:cubicBezTo>
                        <a:cubicBezTo>
                          <a:pt x="6407246" y="5830384"/>
                          <a:pt x="6463726" y="5849865"/>
                          <a:pt x="6309948" y="5859262"/>
                        </a:cubicBezTo>
                        <a:cubicBezTo>
                          <a:pt x="6156170" y="5868659"/>
                          <a:pt x="5973596" y="5855295"/>
                          <a:pt x="5800748" y="5859262"/>
                        </a:cubicBezTo>
                        <a:cubicBezTo>
                          <a:pt x="5627900" y="5863229"/>
                          <a:pt x="5282219" y="5876008"/>
                          <a:pt x="5112640" y="5859262"/>
                        </a:cubicBezTo>
                        <a:cubicBezTo>
                          <a:pt x="4943061" y="5842516"/>
                          <a:pt x="4756388" y="5863467"/>
                          <a:pt x="4603440" y="5859262"/>
                        </a:cubicBezTo>
                        <a:cubicBezTo>
                          <a:pt x="4450492" y="5855057"/>
                          <a:pt x="4282352" y="5863596"/>
                          <a:pt x="4094241" y="5859262"/>
                        </a:cubicBezTo>
                        <a:cubicBezTo>
                          <a:pt x="3906130" y="5854928"/>
                          <a:pt x="3543557" y="5851292"/>
                          <a:pt x="3227225" y="5859262"/>
                        </a:cubicBezTo>
                        <a:cubicBezTo>
                          <a:pt x="2910893" y="5867232"/>
                          <a:pt x="2853764" y="5866120"/>
                          <a:pt x="2539117" y="5859262"/>
                        </a:cubicBezTo>
                        <a:cubicBezTo>
                          <a:pt x="2224470" y="5852404"/>
                          <a:pt x="2308221" y="5865441"/>
                          <a:pt x="2119372" y="5859262"/>
                        </a:cubicBezTo>
                        <a:cubicBezTo>
                          <a:pt x="1930523" y="5853083"/>
                          <a:pt x="1746201" y="5870932"/>
                          <a:pt x="1610172" y="5859262"/>
                        </a:cubicBezTo>
                        <a:cubicBezTo>
                          <a:pt x="1474143" y="5847592"/>
                          <a:pt x="988263" y="5868365"/>
                          <a:pt x="832610" y="5859262"/>
                        </a:cubicBezTo>
                        <a:cubicBezTo>
                          <a:pt x="676957" y="5850159"/>
                          <a:pt x="291485" y="5831568"/>
                          <a:pt x="0" y="5859262"/>
                        </a:cubicBezTo>
                        <a:cubicBezTo>
                          <a:pt x="11005" y="5651269"/>
                          <a:pt x="16653" y="5372149"/>
                          <a:pt x="0" y="5149640"/>
                        </a:cubicBezTo>
                        <a:cubicBezTo>
                          <a:pt x="-16653" y="4927131"/>
                          <a:pt x="24049" y="4751583"/>
                          <a:pt x="0" y="4498611"/>
                        </a:cubicBezTo>
                        <a:cubicBezTo>
                          <a:pt x="-24049" y="4245639"/>
                          <a:pt x="13289" y="3932977"/>
                          <a:pt x="0" y="3730397"/>
                        </a:cubicBezTo>
                        <a:cubicBezTo>
                          <a:pt x="-13289" y="3527817"/>
                          <a:pt x="-28189" y="3318087"/>
                          <a:pt x="0" y="3020775"/>
                        </a:cubicBezTo>
                        <a:cubicBezTo>
                          <a:pt x="28189" y="2723463"/>
                          <a:pt x="27409" y="2589255"/>
                          <a:pt x="0" y="2369746"/>
                        </a:cubicBezTo>
                        <a:cubicBezTo>
                          <a:pt x="-27409" y="2150237"/>
                          <a:pt x="-23050" y="1891304"/>
                          <a:pt x="0" y="1718717"/>
                        </a:cubicBezTo>
                        <a:cubicBezTo>
                          <a:pt x="23050" y="1546130"/>
                          <a:pt x="-4299" y="1218524"/>
                          <a:pt x="0" y="1067688"/>
                        </a:cubicBezTo>
                        <a:cubicBezTo>
                          <a:pt x="4299" y="916852"/>
                          <a:pt x="33087" y="406066"/>
                          <a:pt x="0" y="0"/>
                        </a:cubicBezTo>
                        <a:close/>
                      </a:path>
                      <a:path w="8945400" h="5859262" stroke="0" extrusionOk="0">
                        <a:moveTo>
                          <a:pt x="0" y="0"/>
                        </a:moveTo>
                        <a:cubicBezTo>
                          <a:pt x="362329" y="-17942"/>
                          <a:pt x="627657" y="-18155"/>
                          <a:pt x="867016" y="0"/>
                        </a:cubicBezTo>
                        <a:cubicBezTo>
                          <a:pt x="1106375" y="18155"/>
                          <a:pt x="1238413" y="33341"/>
                          <a:pt x="1555123" y="0"/>
                        </a:cubicBezTo>
                        <a:cubicBezTo>
                          <a:pt x="1871833" y="-33341"/>
                          <a:pt x="1960148" y="-3929"/>
                          <a:pt x="2064323" y="0"/>
                        </a:cubicBezTo>
                        <a:cubicBezTo>
                          <a:pt x="2168498" y="3929"/>
                          <a:pt x="2548967" y="30744"/>
                          <a:pt x="2752431" y="0"/>
                        </a:cubicBezTo>
                        <a:cubicBezTo>
                          <a:pt x="2955895" y="-30744"/>
                          <a:pt x="3431398" y="19076"/>
                          <a:pt x="3619446" y="0"/>
                        </a:cubicBezTo>
                        <a:cubicBezTo>
                          <a:pt x="3807494" y="-19076"/>
                          <a:pt x="3983937" y="-16347"/>
                          <a:pt x="4128646" y="0"/>
                        </a:cubicBezTo>
                        <a:cubicBezTo>
                          <a:pt x="4273355" y="16347"/>
                          <a:pt x="4449052" y="-8575"/>
                          <a:pt x="4548392" y="0"/>
                        </a:cubicBezTo>
                        <a:cubicBezTo>
                          <a:pt x="4647732" y="8575"/>
                          <a:pt x="5031259" y="-28679"/>
                          <a:pt x="5236500" y="0"/>
                        </a:cubicBezTo>
                        <a:cubicBezTo>
                          <a:pt x="5441741" y="28679"/>
                          <a:pt x="5763958" y="-33222"/>
                          <a:pt x="5924607" y="0"/>
                        </a:cubicBezTo>
                        <a:cubicBezTo>
                          <a:pt x="6085256" y="33222"/>
                          <a:pt x="6540542" y="-37308"/>
                          <a:pt x="6702169" y="0"/>
                        </a:cubicBezTo>
                        <a:cubicBezTo>
                          <a:pt x="6863796" y="37308"/>
                          <a:pt x="7052042" y="-11798"/>
                          <a:pt x="7300823" y="0"/>
                        </a:cubicBezTo>
                        <a:cubicBezTo>
                          <a:pt x="7549604" y="11798"/>
                          <a:pt x="7589867" y="11613"/>
                          <a:pt x="7720568" y="0"/>
                        </a:cubicBezTo>
                        <a:cubicBezTo>
                          <a:pt x="7851269" y="-11613"/>
                          <a:pt x="8053014" y="16870"/>
                          <a:pt x="8229768" y="0"/>
                        </a:cubicBezTo>
                        <a:cubicBezTo>
                          <a:pt x="8406522" y="-16870"/>
                          <a:pt x="8638569" y="25636"/>
                          <a:pt x="8945400" y="0"/>
                        </a:cubicBezTo>
                        <a:cubicBezTo>
                          <a:pt x="8957988" y="151007"/>
                          <a:pt x="8924116" y="318567"/>
                          <a:pt x="8945400" y="533844"/>
                        </a:cubicBezTo>
                        <a:cubicBezTo>
                          <a:pt x="8966684" y="749121"/>
                          <a:pt x="8971129" y="979625"/>
                          <a:pt x="8945400" y="1184873"/>
                        </a:cubicBezTo>
                        <a:cubicBezTo>
                          <a:pt x="8919671" y="1390121"/>
                          <a:pt x="8949334" y="1595061"/>
                          <a:pt x="8945400" y="1777309"/>
                        </a:cubicBezTo>
                        <a:cubicBezTo>
                          <a:pt x="8941466" y="1959557"/>
                          <a:pt x="8924951" y="2274128"/>
                          <a:pt x="8945400" y="2545524"/>
                        </a:cubicBezTo>
                        <a:cubicBezTo>
                          <a:pt x="8965849" y="2816921"/>
                          <a:pt x="8920034" y="2959734"/>
                          <a:pt x="8945400" y="3137960"/>
                        </a:cubicBezTo>
                        <a:cubicBezTo>
                          <a:pt x="8970766" y="3316186"/>
                          <a:pt x="8933909" y="3552921"/>
                          <a:pt x="8945400" y="3671804"/>
                        </a:cubicBezTo>
                        <a:cubicBezTo>
                          <a:pt x="8956891" y="3790687"/>
                          <a:pt x="8919375" y="3969947"/>
                          <a:pt x="8945400" y="4264241"/>
                        </a:cubicBezTo>
                        <a:cubicBezTo>
                          <a:pt x="8971425" y="4558535"/>
                          <a:pt x="8949718" y="4597343"/>
                          <a:pt x="8945400" y="4915270"/>
                        </a:cubicBezTo>
                        <a:cubicBezTo>
                          <a:pt x="8941082" y="5233197"/>
                          <a:pt x="8990697" y="5617841"/>
                          <a:pt x="8945400" y="5859262"/>
                        </a:cubicBezTo>
                        <a:cubicBezTo>
                          <a:pt x="8660908" y="5857959"/>
                          <a:pt x="8609418" y="5859925"/>
                          <a:pt x="8346746" y="5859262"/>
                        </a:cubicBezTo>
                        <a:cubicBezTo>
                          <a:pt x="8084074" y="5858599"/>
                          <a:pt x="7926854" y="5842642"/>
                          <a:pt x="7569185" y="5859262"/>
                        </a:cubicBezTo>
                        <a:cubicBezTo>
                          <a:pt x="7211516" y="5875882"/>
                          <a:pt x="7087101" y="5825137"/>
                          <a:pt x="6702169" y="5859262"/>
                        </a:cubicBezTo>
                        <a:cubicBezTo>
                          <a:pt x="6317237" y="5893387"/>
                          <a:pt x="6451052" y="5853805"/>
                          <a:pt x="6282423" y="5859262"/>
                        </a:cubicBezTo>
                        <a:cubicBezTo>
                          <a:pt x="6113794" y="5864719"/>
                          <a:pt x="5958138" y="5855059"/>
                          <a:pt x="5862678" y="5859262"/>
                        </a:cubicBezTo>
                        <a:cubicBezTo>
                          <a:pt x="5767218" y="5863465"/>
                          <a:pt x="5542557" y="5877022"/>
                          <a:pt x="5264024" y="5859262"/>
                        </a:cubicBezTo>
                        <a:cubicBezTo>
                          <a:pt x="4985491" y="5841502"/>
                          <a:pt x="4855133" y="5879042"/>
                          <a:pt x="4575916" y="5859262"/>
                        </a:cubicBezTo>
                        <a:cubicBezTo>
                          <a:pt x="4296699" y="5839482"/>
                          <a:pt x="4238896" y="5837395"/>
                          <a:pt x="3977262" y="5859262"/>
                        </a:cubicBezTo>
                        <a:cubicBezTo>
                          <a:pt x="3715628" y="5881129"/>
                          <a:pt x="3497530" y="5836677"/>
                          <a:pt x="3199701" y="5859262"/>
                        </a:cubicBezTo>
                        <a:cubicBezTo>
                          <a:pt x="2901872" y="5881847"/>
                          <a:pt x="2765749" y="5860755"/>
                          <a:pt x="2332685" y="5859262"/>
                        </a:cubicBezTo>
                        <a:cubicBezTo>
                          <a:pt x="1899621" y="5857769"/>
                          <a:pt x="1929300" y="5878181"/>
                          <a:pt x="1644577" y="5859262"/>
                        </a:cubicBezTo>
                        <a:cubicBezTo>
                          <a:pt x="1359854" y="5840343"/>
                          <a:pt x="1240900" y="5855855"/>
                          <a:pt x="1045924" y="5859262"/>
                        </a:cubicBezTo>
                        <a:cubicBezTo>
                          <a:pt x="850948" y="5862669"/>
                          <a:pt x="313811" y="5888138"/>
                          <a:pt x="0" y="5859262"/>
                        </a:cubicBezTo>
                        <a:cubicBezTo>
                          <a:pt x="14617" y="5512374"/>
                          <a:pt x="29390" y="5489749"/>
                          <a:pt x="0" y="5149640"/>
                        </a:cubicBezTo>
                        <a:cubicBezTo>
                          <a:pt x="-29390" y="4809531"/>
                          <a:pt x="5487" y="4557906"/>
                          <a:pt x="0" y="4381426"/>
                        </a:cubicBezTo>
                        <a:cubicBezTo>
                          <a:pt x="-5487" y="4204946"/>
                          <a:pt x="9011" y="4116162"/>
                          <a:pt x="0" y="3906175"/>
                        </a:cubicBezTo>
                        <a:cubicBezTo>
                          <a:pt x="-9011" y="3696188"/>
                          <a:pt x="-6179" y="3586903"/>
                          <a:pt x="0" y="3430923"/>
                        </a:cubicBezTo>
                        <a:cubicBezTo>
                          <a:pt x="6179" y="3274943"/>
                          <a:pt x="-18892" y="3093370"/>
                          <a:pt x="0" y="2955672"/>
                        </a:cubicBezTo>
                        <a:cubicBezTo>
                          <a:pt x="18892" y="2817974"/>
                          <a:pt x="15342" y="2447746"/>
                          <a:pt x="0" y="2246050"/>
                        </a:cubicBezTo>
                        <a:cubicBezTo>
                          <a:pt x="-15342" y="2044354"/>
                          <a:pt x="18430" y="1871031"/>
                          <a:pt x="0" y="1770799"/>
                        </a:cubicBezTo>
                        <a:cubicBezTo>
                          <a:pt x="-18430" y="1670567"/>
                          <a:pt x="-22062" y="1496014"/>
                          <a:pt x="0" y="1295548"/>
                        </a:cubicBezTo>
                        <a:cubicBezTo>
                          <a:pt x="22062" y="1095082"/>
                          <a:pt x="-16023" y="943101"/>
                          <a:pt x="0" y="820297"/>
                        </a:cubicBezTo>
                        <a:cubicBezTo>
                          <a:pt x="16023" y="697493"/>
                          <a:pt x="10595" y="27421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2000" b="1" u="sng" dirty="0">
              <a:latin typeface="+mn-lt"/>
              <a:ea typeface="Dotum" panose="020B0600000101010101" pitchFamily="34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2F2CE6-359D-4454-B5D5-0AE17BB801D5}"/>
              </a:ext>
            </a:extLst>
          </p:cNvPr>
          <p:cNvSpPr txBox="1"/>
          <p:nvPr userDrawn="1"/>
        </p:nvSpPr>
        <p:spPr>
          <a:xfrm>
            <a:off x="9980022" y="1106394"/>
            <a:ext cx="21198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Write your answer </a:t>
            </a:r>
            <a:r>
              <a:rPr lang="en-GB" u="sng" dirty="0">
                <a:solidFill>
                  <a:schemeClr val="accent1">
                    <a:lumMod val="50000"/>
                  </a:schemeClr>
                </a:solidFill>
              </a:rPr>
              <a:t>clearly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Don’t lift your board until I ask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12CC39-D2AF-3130-D394-2A381CF3D6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57001F-C34A-1C06-8F25-C53282C098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7000"/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9846867" y="5542887"/>
            <a:ext cx="2345133" cy="11063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A5C4B6-945E-C65E-16BB-C1C1264641CB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232712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028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1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718E5-D4A8-2C96-C6A3-B94F3571C4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Volume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F55F86-1E46-AF6A-8A37-13F890CC05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fld id="{0E83F60D-9917-48F4-8188-B680D3FE10F7}" type="datetime4">
              <a:rPr lang="en-GB" smtClean="0"/>
              <a:t>30 September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355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484AF-F93F-EA57-8621-753794333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7AC2C3F-9B53-D36B-6B9E-C8F0F4A1C50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Calculate the volume of the cone with a height 11 cm and radius 6 cm.</a:t>
            </a:r>
          </a:p>
          <a:p>
            <a:r>
              <a:rPr lang="en-GB" sz="2000" dirty="0"/>
              <a:t>Give your answer to 1 decimal place.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 drawn accurately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78C478F-4B5C-868A-1680-94AF9BEC0DE8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414.7 </m:t>
                      </m:r>
                      <m:r>
                        <a:rPr lang="en-US" sz="60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78C478F-4B5C-868A-1680-94AF9BEC0D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4583D605-E943-DA2A-F780-46100C225C0A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4583D605-E943-DA2A-F780-46100C225C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58EDFA6D-253D-F43E-EDD0-FD6EA16A0BBA}"/>
              </a:ext>
            </a:extLst>
          </p:cNvPr>
          <p:cNvGrpSpPr/>
          <p:nvPr/>
        </p:nvGrpSpPr>
        <p:grpSpPr>
          <a:xfrm>
            <a:off x="6596743" y="1001486"/>
            <a:ext cx="3011629" cy="3483015"/>
            <a:chOff x="6596743" y="1001486"/>
            <a:chExt cx="3011629" cy="348301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1376400-42C4-D3F1-5B4D-F162A1196F8F}"/>
                </a:ext>
              </a:extLst>
            </p:cNvPr>
            <p:cNvCxnSpPr>
              <a:cxnSpLocks/>
              <a:endCxn id="4" idx="7"/>
            </p:cNvCxnSpPr>
            <p:nvPr/>
          </p:nvCxnSpPr>
          <p:spPr>
            <a:xfrm flipV="1">
              <a:off x="8036743" y="3678363"/>
              <a:ext cx="1018234" cy="3023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6058E336-6E2E-291D-D089-DE2B67FCDA67}"/>
                    </a:ext>
                  </a:extLst>
                </p:cNvPr>
                <p:cNvSpPr txBox="1"/>
                <p:nvPr/>
              </p:nvSpPr>
              <p:spPr>
                <a:xfrm>
                  <a:off x="8461602" y="3829558"/>
                  <a:ext cx="53617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6058E336-6E2E-291D-D089-DE2B67FCDA6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61602" y="3829558"/>
                  <a:ext cx="536172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9091" r="-5682" b="-65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CBCBD624-C285-C9F7-A235-20E591E85F36}"/>
                </a:ext>
              </a:extLst>
            </p:cNvPr>
            <p:cNvSpPr/>
            <p:nvPr/>
          </p:nvSpPr>
          <p:spPr>
            <a:xfrm>
              <a:off x="6596743" y="3540052"/>
              <a:ext cx="2880000" cy="94444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596F5D5-DCA0-FC71-91BF-0749058744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96743" y="1081031"/>
              <a:ext cx="1440000" cy="2901934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EB0027E-4E15-D23C-A9B6-D9C44481B73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036743" y="1081031"/>
              <a:ext cx="1440000" cy="2901934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E1C2FAB-2D3F-DF8F-F4A3-4499184EEE27}"/>
                </a:ext>
              </a:extLst>
            </p:cNvPr>
            <p:cNvCxnSpPr>
              <a:cxnSpLocks/>
            </p:cNvCxnSpPr>
            <p:nvPr/>
          </p:nvCxnSpPr>
          <p:spPr>
            <a:xfrm>
              <a:off x="9608372" y="1001486"/>
              <a:ext cx="0" cy="301079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EDB3BC01-0904-EAFE-C0A0-16B3EF4E26C8}"/>
                    </a:ext>
                  </a:extLst>
                </p:cNvPr>
                <p:cNvSpPr txBox="1"/>
                <p:nvPr/>
              </p:nvSpPr>
              <p:spPr>
                <a:xfrm>
                  <a:off x="8931303" y="2229882"/>
                  <a:ext cx="66441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11 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EDB3BC01-0904-EAFE-C0A0-16B3EF4E26C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31303" y="2229882"/>
                  <a:ext cx="664413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7339" r="-4587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48806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51B2D-384A-807B-72D9-CBFA56F81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98A325-C089-DF56-97D6-5558B078114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Calculate the volume of the cone with a height 6 cm and radius 11 cm.</a:t>
            </a:r>
          </a:p>
          <a:p>
            <a:r>
              <a:rPr lang="en-GB" sz="2000" dirty="0"/>
              <a:t>Give your answer to 1 decimal place.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 drawn accurately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746AB4C-46E1-2DF3-B4CF-3BB6D623EE82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760.3 </m:t>
                      </m:r>
                      <m:r>
                        <a:rPr lang="en-US" sz="60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746AB4C-46E1-2DF3-B4CF-3BB6D623EE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5A152979-D2A2-8AE8-EA29-F4A7CB33F95D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5A152979-D2A2-8AE8-EA29-F4A7CB33F9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3CE0693D-88A3-3526-820A-C287AC71922D}"/>
              </a:ext>
            </a:extLst>
          </p:cNvPr>
          <p:cNvGrpSpPr/>
          <p:nvPr/>
        </p:nvGrpSpPr>
        <p:grpSpPr>
          <a:xfrm>
            <a:off x="6596743" y="1001486"/>
            <a:ext cx="3011629" cy="3483015"/>
            <a:chOff x="6596743" y="1001486"/>
            <a:chExt cx="3011629" cy="348301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F5CBEC1-7E8C-AFE3-C691-372349E2A927}"/>
                </a:ext>
              </a:extLst>
            </p:cNvPr>
            <p:cNvCxnSpPr>
              <a:cxnSpLocks/>
              <a:endCxn id="4" idx="7"/>
            </p:cNvCxnSpPr>
            <p:nvPr/>
          </p:nvCxnSpPr>
          <p:spPr>
            <a:xfrm flipV="1">
              <a:off x="8036743" y="3678363"/>
              <a:ext cx="1018234" cy="3023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46182528-243D-8E6B-1D84-FEA4971317DA}"/>
                    </a:ext>
                  </a:extLst>
                </p:cNvPr>
                <p:cNvSpPr txBox="1"/>
                <p:nvPr/>
              </p:nvSpPr>
              <p:spPr>
                <a:xfrm>
                  <a:off x="8461602" y="3829558"/>
                  <a:ext cx="66441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11 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46182528-243D-8E6B-1D84-FEA4971317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61602" y="3829558"/>
                  <a:ext cx="664413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7339" r="-4587" b="-65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1492632C-DC4D-F4FA-C22A-A7995BA0AF8C}"/>
                </a:ext>
              </a:extLst>
            </p:cNvPr>
            <p:cNvSpPr/>
            <p:nvPr/>
          </p:nvSpPr>
          <p:spPr>
            <a:xfrm>
              <a:off x="6596743" y="3540052"/>
              <a:ext cx="2880000" cy="94444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4F02F17-1E8C-CCFC-CB0F-96C7A4CC14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96743" y="1081031"/>
              <a:ext cx="1440000" cy="2901934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E456E71-203B-6B0D-149E-923B7D66CE2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036743" y="1081031"/>
              <a:ext cx="1440000" cy="2901934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2E5A1174-4780-02F7-37E8-9545FBA5A4ED}"/>
                </a:ext>
              </a:extLst>
            </p:cNvPr>
            <p:cNvCxnSpPr>
              <a:cxnSpLocks/>
            </p:cNvCxnSpPr>
            <p:nvPr/>
          </p:nvCxnSpPr>
          <p:spPr>
            <a:xfrm>
              <a:off x="9608372" y="1001486"/>
              <a:ext cx="0" cy="301079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D33AF79-EAF1-DF0C-72A5-F0F1DBAD0C15}"/>
                    </a:ext>
                  </a:extLst>
                </p:cNvPr>
                <p:cNvSpPr txBox="1"/>
                <p:nvPr/>
              </p:nvSpPr>
              <p:spPr>
                <a:xfrm>
                  <a:off x="8931303" y="2229882"/>
                  <a:ext cx="53617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D33AF79-EAF1-DF0C-72A5-F0F1DBAD0C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31303" y="2229882"/>
                  <a:ext cx="536172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9091" r="-5682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070585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9F853-8D74-9958-BAA6-93C14EFA4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DF61EC7-7BD4-D8AF-18EA-E77C928AEEC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Calculate the volume of the cone with a height 6 cm and diameter 11 cm.</a:t>
            </a:r>
          </a:p>
          <a:p>
            <a:r>
              <a:rPr lang="en-GB" sz="2000" dirty="0"/>
              <a:t>Give your answer to 1 decimal place.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 drawn accurately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85C9885-F73E-4358-AD35-48B04A10E464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190.1 </m:t>
                      </m:r>
                      <m:r>
                        <a:rPr lang="en-US" sz="60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85C9885-F73E-4358-AD35-48B04A10E4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BD7FAD7A-915E-CA9A-CE89-0A7D3F5A180B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BD7FAD7A-915E-CA9A-CE89-0A7D3F5A18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3D6312BE-E370-2D35-214A-D4AC40957B99}"/>
              </a:ext>
            </a:extLst>
          </p:cNvPr>
          <p:cNvGrpSpPr/>
          <p:nvPr/>
        </p:nvGrpSpPr>
        <p:grpSpPr>
          <a:xfrm>
            <a:off x="6596743" y="1001486"/>
            <a:ext cx="3011629" cy="3483015"/>
            <a:chOff x="6596743" y="1001486"/>
            <a:chExt cx="3011629" cy="348301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E94114D-8EE0-1264-399F-2B3EE27498BE}"/>
                </a:ext>
              </a:extLst>
            </p:cNvPr>
            <p:cNvCxnSpPr>
              <a:cxnSpLocks/>
              <a:stCxn id="4" idx="2"/>
              <a:endCxn id="4" idx="6"/>
            </p:cNvCxnSpPr>
            <p:nvPr/>
          </p:nvCxnSpPr>
          <p:spPr>
            <a:xfrm>
              <a:off x="6596743" y="4012277"/>
              <a:ext cx="2880000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53E1E48F-32DA-F625-88DB-40DE5EA97652}"/>
                    </a:ext>
                  </a:extLst>
                </p:cNvPr>
                <p:cNvSpPr txBox="1"/>
                <p:nvPr/>
              </p:nvSpPr>
              <p:spPr>
                <a:xfrm>
                  <a:off x="7704536" y="4069514"/>
                  <a:ext cx="66441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11 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53E1E48F-32DA-F625-88DB-40DE5EA9765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04536" y="4069514"/>
                  <a:ext cx="664413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8257" r="-4587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006B7F60-258B-271B-D143-1D2D9D59AEF2}"/>
                </a:ext>
              </a:extLst>
            </p:cNvPr>
            <p:cNvSpPr/>
            <p:nvPr/>
          </p:nvSpPr>
          <p:spPr>
            <a:xfrm>
              <a:off x="6596743" y="3540052"/>
              <a:ext cx="2880000" cy="94444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5F94404-03F3-6CB1-A62B-2C1E019B0B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96743" y="1081031"/>
              <a:ext cx="1440000" cy="2901934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6758E12-82B0-3AD7-5858-3802D5F7453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036743" y="1081031"/>
              <a:ext cx="1440000" cy="2901934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D08B7706-7C81-A063-73D9-4522E835E042}"/>
                </a:ext>
              </a:extLst>
            </p:cNvPr>
            <p:cNvCxnSpPr>
              <a:cxnSpLocks/>
            </p:cNvCxnSpPr>
            <p:nvPr/>
          </p:nvCxnSpPr>
          <p:spPr>
            <a:xfrm>
              <a:off x="9608372" y="1001486"/>
              <a:ext cx="0" cy="301079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F8DB6EF-F069-77E1-EDDB-BD5873C46C03}"/>
                    </a:ext>
                  </a:extLst>
                </p:cNvPr>
                <p:cNvSpPr txBox="1"/>
                <p:nvPr/>
              </p:nvSpPr>
              <p:spPr>
                <a:xfrm>
                  <a:off x="8931303" y="2229882"/>
                  <a:ext cx="53617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F8DB6EF-F069-77E1-EDDB-BD5873C46C0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31303" y="2229882"/>
                  <a:ext cx="536172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9091" r="-5682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457022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19163-8F81-815B-2D68-7B688A9E7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C58777C-79F3-8F7F-20B5-0B789D129513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4000" dirty="0"/>
                  <a:t>Calculate the volume of the cone with a height 11 cm and diameter 6 cm.</a:t>
                </a:r>
              </a:p>
              <a:p>
                <a:r>
                  <a:rPr lang="en-GB" sz="2400" dirty="0"/>
                  <a:t>Give your answer in terms of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Not drawn accurately</a:t>
                </a:r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C58777C-79F3-8F7F-20B5-0B789D1295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2242" t="-29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8A96D55-83A2-CE9A-FC14-D262F12FE92E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33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8A96D55-83A2-CE9A-FC14-D262F12FE9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31DFEDF0-E98F-02CD-7698-DDD0FA0D0A64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31DFEDF0-E98F-02CD-7698-DDD0FA0D0A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1412BEFE-4B3B-FE8C-AAC4-AD9DBB545E6C}"/>
              </a:ext>
            </a:extLst>
          </p:cNvPr>
          <p:cNvGrpSpPr/>
          <p:nvPr/>
        </p:nvGrpSpPr>
        <p:grpSpPr>
          <a:xfrm>
            <a:off x="6596743" y="1001486"/>
            <a:ext cx="3011629" cy="3483015"/>
            <a:chOff x="6596743" y="1001486"/>
            <a:chExt cx="3011629" cy="348301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4B057A9-1BA5-D94D-3A12-12FA671F340F}"/>
                </a:ext>
              </a:extLst>
            </p:cNvPr>
            <p:cNvCxnSpPr>
              <a:cxnSpLocks/>
              <a:stCxn id="4" idx="2"/>
              <a:endCxn id="4" idx="6"/>
            </p:cNvCxnSpPr>
            <p:nvPr/>
          </p:nvCxnSpPr>
          <p:spPr>
            <a:xfrm>
              <a:off x="6596743" y="4012277"/>
              <a:ext cx="2880000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9C3FE4B6-465A-4FC1-0801-712166701ECF}"/>
                    </a:ext>
                  </a:extLst>
                </p:cNvPr>
                <p:cNvSpPr txBox="1"/>
                <p:nvPr/>
              </p:nvSpPr>
              <p:spPr>
                <a:xfrm>
                  <a:off x="7704536" y="4069514"/>
                  <a:ext cx="53617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9C3FE4B6-465A-4FC1-0801-712166701E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04536" y="4069514"/>
                  <a:ext cx="536172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10227" r="-5682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A4D02EE8-EE0B-147D-F46C-69EADEE7E19E}"/>
                </a:ext>
              </a:extLst>
            </p:cNvPr>
            <p:cNvSpPr/>
            <p:nvPr/>
          </p:nvSpPr>
          <p:spPr>
            <a:xfrm>
              <a:off x="6596743" y="3540052"/>
              <a:ext cx="2880000" cy="94444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439488E-F74E-470B-E130-204C8815B4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96743" y="1081031"/>
              <a:ext cx="1440000" cy="2901934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13808E2-892B-B4F7-E0DB-0C4818AC62A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036743" y="1081031"/>
              <a:ext cx="1440000" cy="2901934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2DF50F6A-26F2-FE23-CB41-E0C6CE373658}"/>
                </a:ext>
              </a:extLst>
            </p:cNvPr>
            <p:cNvCxnSpPr>
              <a:cxnSpLocks/>
            </p:cNvCxnSpPr>
            <p:nvPr/>
          </p:nvCxnSpPr>
          <p:spPr>
            <a:xfrm>
              <a:off x="9608372" y="1001486"/>
              <a:ext cx="0" cy="301079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83D98739-31C7-CFA2-22D7-C3B2880A0835}"/>
                    </a:ext>
                  </a:extLst>
                </p:cNvPr>
                <p:cNvSpPr txBox="1"/>
                <p:nvPr/>
              </p:nvSpPr>
              <p:spPr>
                <a:xfrm>
                  <a:off x="8931303" y="2229882"/>
                  <a:ext cx="66441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11 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83D98739-31C7-CFA2-22D7-C3B2880A083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31303" y="2229882"/>
                  <a:ext cx="664413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7339" r="-4587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71569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027CD-7833-23C1-DD37-9F3CC20D8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FB472E1-6F65-116F-6F3E-CEA8E00F1CA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Calculate the volume of the cone with a height 8 cm and radius 8 cm.</a:t>
            </a:r>
          </a:p>
          <a:p>
            <a:r>
              <a:rPr lang="en-GB" sz="2000" dirty="0"/>
              <a:t>Give your answer to 1 decimal place.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1F49290-D65A-D699-8ECE-5473F08FACE4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536.2 </m:t>
                      </m:r>
                      <m:r>
                        <a:rPr lang="en-US" sz="60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1F49290-D65A-D699-8ECE-5473F08FAC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DF3200F5-66AC-AC92-7B0F-467964F66431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DF3200F5-66AC-AC92-7B0F-467964F664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02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F0120-DA42-DF48-4101-C8529BB70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28179D6-132F-4CC0-FF5F-B220F7E15B2E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4000" dirty="0"/>
                  <a:t>Calculate the volume of the cone.</a:t>
                </a:r>
              </a:p>
              <a:p>
                <a:r>
                  <a:rPr lang="en-GB" sz="2000" dirty="0"/>
                  <a:t>Give your answer in terms of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Not drawn accurately</a:t>
                </a:r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28179D6-132F-4CC0-FF5F-B220F7E15B2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2242" t="-29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5F0ADE2-17C1-D570-2CB9-770F0FF402BB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240</m:t>
                      </m:r>
                      <m:r>
                        <m:rPr>
                          <m:sty m:val="p"/>
                        </m:rPr>
                        <a:rPr lang="el-GR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60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5F0ADE2-17C1-D570-2CB9-770F0FF402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170E6D03-30B2-9749-0263-C3C8D4409C89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170E6D03-30B2-9749-0263-C3C8D4409C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B58ADC59-072F-C9CA-8844-C5570D48EB88}"/>
              </a:ext>
            </a:extLst>
          </p:cNvPr>
          <p:cNvGrpSpPr/>
          <p:nvPr/>
        </p:nvGrpSpPr>
        <p:grpSpPr>
          <a:xfrm>
            <a:off x="2384784" y="1490185"/>
            <a:ext cx="5528543" cy="3276609"/>
            <a:chOff x="2503714" y="1545349"/>
            <a:chExt cx="5528543" cy="3276609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65278D4-4405-5816-BA61-F1BE65B378BA}"/>
                </a:ext>
              </a:extLst>
            </p:cNvPr>
            <p:cNvCxnSpPr>
              <a:cxnSpLocks/>
              <a:stCxn id="4" idx="2"/>
              <a:endCxn id="4" idx="6"/>
            </p:cNvCxnSpPr>
            <p:nvPr/>
          </p:nvCxnSpPr>
          <p:spPr>
            <a:xfrm>
              <a:off x="2503714" y="4337605"/>
              <a:ext cx="5400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15B3EE40-5FB3-2F36-6C9C-48EC25C7FDAA}"/>
                    </a:ext>
                  </a:extLst>
                </p:cNvPr>
                <p:cNvSpPr txBox="1"/>
                <p:nvPr/>
              </p:nvSpPr>
              <p:spPr>
                <a:xfrm>
                  <a:off x="4871507" y="4343053"/>
                  <a:ext cx="66441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24 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15B3EE40-5FB3-2F36-6C9C-48EC25C7FD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71507" y="4343053"/>
                  <a:ext cx="664413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8257" r="-4587" b="-65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FF5067E9-E941-5B5D-A3F6-7D96A3239546}"/>
                </a:ext>
              </a:extLst>
            </p:cNvPr>
            <p:cNvSpPr/>
            <p:nvPr/>
          </p:nvSpPr>
          <p:spPr>
            <a:xfrm>
              <a:off x="2503714" y="3853251"/>
              <a:ext cx="5400000" cy="96870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5C5C5FB-138C-7E86-CF87-23E2AA7F87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14715" y="1578881"/>
              <a:ext cx="2700000" cy="2691661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02F7B67-521F-DE04-82AD-5F098932E84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14715" y="1578881"/>
              <a:ext cx="2700000" cy="2725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FF6696D-DC55-652A-A195-F01AC699E4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03714" y="1709057"/>
              <a:ext cx="11001" cy="2595016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CD4F5FB7-E05E-830E-8C6F-0A14955D90DA}"/>
                    </a:ext>
                  </a:extLst>
                </p:cNvPr>
                <p:cNvSpPr txBox="1"/>
                <p:nvPr/>
              </p:nvSpPr>
              <p:spPr>
                <a:xfrm>
                  <a:off x="4678543" y="2980281"/>
                  <a:ext cx="53617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CD4F5FB7-E05E-830E-8C6F-0A14955D90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8543" y="2980281"/>
                  <a:ext cx="536172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10227" r="-5682" b="-888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ED1C024C-87A6-0256-4D33-A45DD1688A67}"/>
                </a:ext>
              </a:extLst>
            </p:cNvPr>
            <p:cNvCxnSpPr>
              <a:cxnSpLocks/>
            </p:cNvCxnSpPr>
            <p:nvPr/>
          </p:nvCxnSpPr>
          <p:spPr>
            <a:xfrm>
              <a:off x="5332257" y="1545349"/>
              <a:ext cx="2700000" cy="2700191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32EBC59D-5FEF-7280-EEDB-F7BDF95D32E0}"/>
                    </a:ext>
                  </a:extLst>
                </p:cNvPr>
                <p:cNvSpPr txBox="1"/>
                <p:nvPr/>
              </p:nvSpPr>
              <p:spPr>
                <a:xfrm>
                  <a:off x="6755930" y="2756944"/>
                  <a:ext cx="66441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13 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32EBC59D-5FEF-7280-EEDB-F7BDF95D32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55930" y="2756944"/>
                  <a:ext cx="664413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8257" r="-4587" b="-65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62400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3F5FA-BF87-FB1E-BDD6-0D42C696C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81E9B1A9-9077-D14C-3699-58D624A261E7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4000" dirty="0"/>
                  <a:t>A cone has diameter 14 cm and is twice as tall as it is wide. Calculate its volume.</a:t>
                </a:r>
              </a:p>
              <a:p>
                <a:r>
                  <a:rPr lang="en-GB" sz="2000" dirty="0"/>
                  <a:t>Give your answer in terms of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000" dirty="0"/>
                  <a:t>.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81E9B1A9-9077-D14C-3699-58D624A261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2242" t="-29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1979603-7821-54DC-1B2C-1B4FE9B4DEAC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1372</m:t>
                          </m:r>
                        </m:num>
                        <m:den>
                          <m: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4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sz="4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48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1979603-7821-54DC-1B2C-1B4FE9B4DE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2DD1EA39-6D54-477C-2AA9-CE0C29779E1A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2DD1EA39-6D54-477C-2AA9-CE0C29779E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202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1B2DC-5410-B945-ABAE-067198CA2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B5BF0C4-DEE5-C779-64A7-E5AD03827C7F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4000" dirty="0"/>
                  <a:t>Estimate the volume of the cone.</a:t>
                </a:r>
              </a:p>
              <a:p>
                <a:r>
                  <a:rPr lang="en-GB" sz="2400" dirty="0"/>
                  <a:t>Give your answer in terms of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Not drawn accurately</a:t>
                </a:r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B5BF0C4-DEE5-C779-64A7-E5AD03827C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2242" t="-29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7855B7D-B9D3-CAD3-F832-A2C09896500B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100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7855B7D-B9D3-CAD3-F832-A2C0989650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27E04E9F-B01C-3B5F-647C-E4ABBD1AD518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27E04E9F-B01C-3B5F-647C-E4ABBD1AD5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7A54013A-5B04-69D7-8D37-96272F6A765B}"/>
              </a:ext>
            </a:extLst>
          </p:cNvPr>
          <p:cNvGrpSpPr/>
          <p:nvPr/>
        </p:nvGrpSpPr>
        <p:grpSpPr>
          <a:xfrm>
            <a:off x="6596743" y="1001486"/>
            <a:ext cx="3011629" cy="3483015"/>
            <a:chOff x="6596743" y="1001486"/>
            <a:chExt cx="3011629" cy="348301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C5A6AC8-DDF5-DB35-8DC2-239A9DD3E5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09458" y="3678363"/>
              <a:ext cx="1018234" cy="304602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796E6D3F-819C-6EB1-EFCB-4D65E83782B5}"/>
                    </a:ext>
                  </a:extLst>
                </p:cNvPr>
                <p:cNvSpPr txBox="1"/>
                <p:nvPr/>
              </p:nvSpPr>
              <p:spPr>
                <a:xfrm>
                  <a:off x="8564796" y="3818234"/>
                  <a:ext cx="71250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5.3 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796E6D3F-819C-6EB1-EFCB-4D65E83782B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64796" y="3818234"/>
                  <a:ext cx="712503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7692" r="-4274" b="-65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9C6DF296-AD27-6763-85FF-3E4C6DBB1081}"/>
                </a:ext>
              </a:extLst>
            </p:cNvPr>
            <p:cNvSpPr/>
            <p:nvPr/>
          </p:nvSpPr>
          <p:spPr>
            <a:xfrm>
              <a:off x="6596743" y="3540052"/>
              <a:ext cx="2880000" cy="94444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731A75E-E62C-25D9-2F41-820DF4E2A5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96743" y="1081031"/>
              <a:ext cx="1440000" cy="2901934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4A55B2C-FDA4-F611-0BC4-1623AC77618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036743" y="1081031"/>
              <a:ext cx="1440000" cy="2901934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F91E627C-50CA-D61D-9504-1266A569B9BB}"/>
                </a:ext>
              </a:extLst>
            </p:cNvPr>
            <p:cNvCxnSpPr>
              <a:cxnSpLocks/>
            </p:cNvCxnSpPr>
            <p:nvPr/>
          </p:nvCxnSpPr>
          <p:spPr>
            <a:xfrm>
              <a:off x="9608372" y="1001486"/>
              <a:ext cx="0" cy="301079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A73E30EE-39D6-A477-3BA8-6FB5B2F7B82C}"/>
                    </a:ext>
                  </a:extLst>
                </p:cNvPr>
                <p:cNvSpPr txBox="1"/>
                <p:nvPr/>
              </p:nvSpPr>
              <p:spPr>
                <a:xfrm>
                  <a:off x="8756743" y="2236394"/>
                  <a:ext cx="84074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12.2 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A73E30EE-39D6-A477-3BA8-6FB5B2F7B82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56743" y="2236394"/>
                  <a:ext cx="840743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5797" r="-3623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096641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91410-A957-AE34-4A09-FFF7BADED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718EE57-414C-160F-6254-39A1F16BE4D8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4000" dirty="0"/>
                  <a:t>The volume of the cone is </a:t>
                </a:r>
                <a14:m>
                  <m:oMath xmlns:m="http://schemas.openxmlformats.org/officeDocument/2006/math">
                    <m:r>
                      <a:rPr lang="en-GB" sz="4000" b="0" i="0" smtClean="0">
                        <a:latin typeface="Cambria Math" panose="02040503050406030204" pitchFamily="18" charset="0"/>
                      </a:rPr>
                      <m:t>1372 </m:t>
                    </m:r>
                    <m:sSup>
                      <m:sSupPr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4000" b="0" dirty="0"/>
              </a:p>
              <a:p>
                <a:r>
                  <a:rPr lang="en-GB" sz="4000" dirty="0"/>
                  <a:t>Calculate the height of the cone.</a:t>
                </a:r>
              </a:p>
              <a:p>
                <a:r>
                  <a:rPr lang="en-GB" sz="2000" dirty="0"/>
                  <a:t>Give your answer to 1 decimal place.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Not drawn accurately</a:t>
                </a:r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718EE57-414C-160F-6254-39A1F16BE4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2242" t="-28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62D3A60-AED7-CBAA-0C73-D71F3A269B29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20.5 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62D3A60-AED7-CBAA-0C73-D71F3A269B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E80ACF1F-1EE4-24FA-6ABB-754C18348FD3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E80ACF1F-1EE4-24FA-6ABB-754C18348F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28087597-43CB-088F-D096-A78BD16CEF2D}"/>
              </a:ext>
            </a:extLst>
          </p:cNvPr>
          <p:cNvGrpSpPr/>
          <p:nvPr/>
        </p:nvGrpSpPr>
        <p:grpSpPr>
          <a:xfrm>
            <a:off x="6596743" y="1001486"/>
            <a:ext cx="3011629" cy="3483015"/>
            <a:chOff x="6596743" y="1001486"/>
            <a:chExt cx="3011629" cy="348301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D521A74-BE0E-7FB7-B343-110CD044EC00}"/>
                </a:ext>
              </a:extLst>
            </p:cNvPr>
            <p:cNvCxnSpPr>
              <a:cxnSpLocks/>
              <a:endCxn id="4" idx="7"/>
            </p:cNvCxnSpPr>
            <p:nvPr/>
          </p:nvCxnSpPr>
          <p:spPr>
            <a:xfrm flipV="1">
              <a:off x="8036743" y="3678363"/>
              <a:ext cx="1018234" cy="3023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CF447B36-81AC-2F26-2543-0D1A9FC84D75}"/>
                    </a:ext>
                  </a:extLst>
                </p:cNvPr>
                <p:cNvSpPr txBox="1"/>
                <p:nvPr/>
              </p:nvSpPr>
              <p:spPr>
                <a:xfrm>
                  <a:off x="8461602" y="3829558"/>
                  <a:ext cx="53617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CF447B36-81AC-2F26-2543-0D1A9FC84D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61602" y="3829558"/>
                  <a:ext cx="536172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9091" r="-5682" b="-65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167C5DF-5C33-A8BF-5978-8E311F38E489}"/>
                </a:ext>
              </a:extLst>
            </p:cNvPr>
            <p:cNvSpPr/>
            <p:nvPr/>
          </p:nvSpPr>
          <p:spPr>
            <a:xfrm>
              <a:off x="6596743" y="3540052"/>
              <a:ext cx="2880000" cy="94444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167243F-CE9B-407F-5F0D-4323ABEBE1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96743" y="1081031"/>
              <a:ext cx="1440000" cy="2901934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1DF9362-44F4-D597-AD6E-629B257E937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036743" y="1081031"/>
              <a:ext cx="1440000" cy="2901934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B0A5005-C0B1-8BFC-B191-B502688C18E0}"/>
                </a:ext>
              </a:extLst>
            </p:cNvPr>
            <p:cNvCxnSpPr>
              <a:cxnSpLocks/>
            </p:cNvCxnSpPr>
            <p:nvPr/>
          </p:nvCxnSpPr>
          <p:spPr>
            <a:xfrm>
              <a:off x="9608372" y="1001486"/>
              <a:ext cx="0" cy="301079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285828F-075C-8ECC-C757-D4510CC53E1C}"/>
                    </a:ext>
                  </a:extLst>
                </p:cNvPr>
                <p:cNvSpPr txBox="1"/>
                <p:nvPr/>
              </p:nvSpPr>
              <p:spPr>
                <a:xfrm>
                  <a:off x="8931303" y="2229882"/>
                  <a:ext cx="54014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285828F-075C-8ECC-C757-D4510CC53E1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31303" y="2229882"/>
                  <a:ext cx="540148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10112" r="-5618" b="-888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12986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75D69-86D1-1902-EA88-04E405604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872FD7C6-827D-58F3-9EC3-69860475D512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4000" dirty="0"/>
                  <a:t>The volume of the cone is </a:t>
                </a:r>
                <a14:m>
                  <m:oMath xmlns:m="http://schemas.openxmlformats.org/officeDocument/2006/math">
                    <m:r>
                      <a:rPr lang="en-GB" sz="4000" b="0" i="0" smtClean="0">
                        <a:latin typeface="Cambria Math" panose="02040503050406030204" pitchFamily="18" charset="0"/>
                      </a:rPr>
                      <m:t>469 </m:t>
                    </m:r>
                    <m:sSup>
                      <m:sSupPr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4000" b="0" dirty="0"/>
              </a:p>
              <a:p>
                <a:r>
                  <a:rPr lang="en-GB" sz="4000" dirty="0"/>
                  <a:t>Calculate the height of the cone given that the diameter is 8 cm.</a:t>
                </a:r>
              </a:p>
              <a:p>
                <a:r>
                  <a:rPr lang="en-GB" sz="2000" dirty="0"/>
                  <a:t>Give your answer to the nearest cm.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Not drawn accurately</a:t>
                </a:r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872FD7C6-827D-58F3-9EC3-69860475D5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2242" t="-28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2CFD864-65CC-4681-D63A-AA9CD28DC20E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28 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2CFD864-65CC-4681-D63A-AA9CD28DC2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C6E911DE-E536-461C-2F32-A2DC17F24915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C6E911DE-E536-461C-2F32-A2DC17F249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343DC8CE-204B-3FBC-B975-E35B816639B7}"/>
              </a:ext>
            </a:extLst>
          </p:cNvPr>
          <p:cNvGrpSpPr/>
          <p:nvPr/>
        </p:nvGrpSpPr>
        <p:grpSpPr>
          <a:xfrm>
            <a:off x="6596743" y="1643742"/>
            <a:ext cx="3011629" cy="3483015"/>
            <a:chOff x="6596743" y="1001486"/>
            <a:chExt cx="3011629" cy="348301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980B734-A34B-C66F-130A-7DA0A195A6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01770" y="3982964"/>
              <a:ext cx="2869681" cy="1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687B3D7F-2004-27A3-E36B-F2FBCED10566}"/>
                    </a:ext>
                  </a:extLst>
                </p:cNvPr>
                <p:cNvSpPr txBox="1"/>
                <p:nvPr/>
              </p:nvSpPr>
              <p:spPr>
                <a:xfrm>
                  <a:off x="7763497" y="4095233"/>
                  <a:ext cx="53617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687B3D7F-2004-27A3-E36B-F2FBCED105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63497" y="4095233"/>
                  <a:ext cx="536172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10345" r="-6897" b="-65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B6BCDA0-F17C-69DA-098A-ADE0AB20B185}"/>
                </a:ext>
              </a:extLst>
            </p:cNvPr>
            <p:cNvSpPr/>
            <p:nvPr/>
          </p:nvSpPr>
          <p:spPr>
            <a:xfrm>
              <a:off x="6596743" y="3540052"/>
              <a:ext cx="2880000" cy="94444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E84DF3B-A35D-9BD3-4C89-0BCB1DCD76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96743" y="1081031"/>
              <a:ext cx="1440000" cy="2901934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921B3A7-C596-AB51-C4A8-060CD079BB2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036743" y="1081031"/>
              <a:ext cx="1440000" cy="2901934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D5527194-C9F5-9BE4-88AB-5F115823411A}"/>
                </a:ext>
              </a:extLst>
            </p:cNvPr>
            <p:cNvCxnSpPr>
              <a:cxnSpLocks/>
            </p:cNvCxnSpPr>
            <p:nvPr/>
          </p:nvCxnSpPr>
          <p:spPr>
            <a:xfrm>
              <a:off x="9608372" y="1001486"/>
              <a:ext cx="0" cy="301079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78C48326-DB64-B2EB-7810-5AFEC62ECCE3}"/>
                    </a:ext>
                  </a:extLst>
                </p:cNvPr>
                <p:cNvSpPr txBox="1"/>
                <p:nvPr/>
              </p:nvSpPr>
              <p:spPr>
                <a:xfrm>
                  <a:off x="8931303" y="2229882"/>
                  <a:ext cx="54014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78C48326-DB64-B2EB-7810-5AFEC62ECCE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31303" y="2229882"/>
                  <a:ext cx="540148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10112" r="-5618" b="-65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201866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11F0A-DF26-B71E-AFCB-A11EC6C01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2EE335C-1908-4924-B21A-55A012B1F2DF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4000" dirty="0"/>
                  <a:t>The volume of the cone is </a:t>
                </a:r>
                <a14:m>
                  <m:oMath xmlns:m="http://schemas.openxmlformats.org/officeDocument/2006/math">
                    <m:r>
                      <a:rPr lang="en-GB" sz="4000" b="0" i="0" smtClean="0">
                        <a:latin typeface="Cambria Math" panose="02040503050406030204" pitchFamily="18" charset="0"/>
                      </a:rPr>
                      <m:t>469 </m:t>
                    </m:r>
                    <m:sSup>
                      <m:sSupPr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4000" b="0" dirty="0"/>
              </a:p>
              <a:p>
                <a:r>
                  <a:rPr lang="en-GB" sz="4000" dirty="0"/>
                  <a:t>Calculate the radius of the cone given that the height is 8 cm.</a:t>
                </a:r>
              </a:p>
              <a:p>
                <a:r>
                  <a:rPr lang="en-GB" sz="2000" dirty="0"/>
                  <a:t>Give your answer to 1 decimal place.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Not drawn accurately</a:t>
                </a:r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2EE335C-1908-4924-B21A-55A012B1F2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2242" t="-28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6EF7AEE-BC12-9A90-D7AC-78C128D0C9EF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7.5 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6EF7AEE-BC12-9A90-D7AC-78C128D0C9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865DF313-4622-3E62-B0A1-BF6F6D2FF486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865DF313-4622-3E62-B0A1-BF6F6D2FF4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A1798F4B-6FF0-3EDE-764D-91B3CFEA6C04}"/>
              </a:ext>
            </a:extLst>
          </p:cNvPr>
          <p:cNvGrpSpPr/>
          <p:nvPr/>
        </p:nvGrpSpPr>
        <p:grpSpPr>
          <a:xfrm>
            <a:off x="6596743" y="1643742"/>
            <a:ext cx="3011629" cy="3483015"/>
            <a:chOff x="6596743" y="1001486"/>
            <a:chExt cx="3011629" cy="348301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E36C04C-BFF3-40FD-E716-20E67403570E}"/>
                </a:ext>
              </a:extLst>
            </p:cNvPr>
            <p:cNvCxnSpPr>
              <a:cxnSpLocks/>
              <a:endCxn id="4" idx="7"/>
            </p:cNvCxnSpPr>
            <p:nvPr/>
          </p:nvCxnSpPr>
          <p:spPr>
            <a:xfrm flipV="1">
              <a:off x="8036743" y="3678363"/>
              <a:ext cx="1018234" cy="304602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6D08C0B0-0144-6269-5484-3B1B675F23A8}"/>
                    </a:ext>
                  </a:extLst>
                </p:cNvPr>
                <p:cNvSpPr txBox="1"/>
                <p:nvPr/>
              </p:nvSpPr>
              <p:spPr>
                <a:xfrm>
                  <a:off x="8618575" y="3818234"/>
                  <a:ext cx="52200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6D08C0B0-0144-6269-5484-3B1B675F23A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8575" y="3818234"/>
                  <a:ext cx="522002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5882" r="-588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2F1823C0-6E2D-4D92-8407-461415DC302C}"/>
                </a:ext>
              </a:extLst>
            </p:cNvPr>
            <p:cNvSpPr/>
            <p:nvPr/>
          </p:nvSpPr>
          <p:spPr>
            <a:xfrm>
              <a:off x="6596743" y="3540052"/>
              <a:ext cx="2880000" cy="94444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2F522E2-A354-9AAA-0160-3FEA4B94AE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96743" y="1081031"/>
              <a:ext cx="1440000" cy="2901934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5373FFF-58EF-DD9B-83BA-367963E419C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036743" y="1081031"/>
              <a:ext cx="1440000" cy="2901934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B659D7D-0A20-C598-01E6-604A3A0C79A1}"/>
                </a:ext>
              </a:extLst>
            </p:cNvPr>
            <p:cNvCxnSpPr>
              <a:cxnSpLocks/>
            </p:cNvCxnSpPr>
            <p:nvPr/>
          </p:nvCxnSpPr>
          <p:spPr>
            <a:xfrm>
              <a:off x="9608372" y="1001486"/>
              <a:ext cx="0" cy="301079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B8583B3F-9641-D5F6-6931-03C90D863A69}"/>
                    </a:ext>
                  </a:extLst>
                </p:cNvPr>
                <p:cNvSpPr txBox="1"/>
                <p:nvPr/>
              </p:nvSpPr>
              <p:spPr>
                <a:xfrm>
                  <a:off x="8931303" y="2229882"/>
                  <a:ext cx="53617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B8583B3F-9641-D5F6-6931-03C90D863A6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31303" y="2229882"/>
                  <a:ext cx="536172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9091" r="-5682" b="-65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186127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E963B-91FC-F78C-649F-FCC1BFFDB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7CE3583-59C9-4450-0B6F-55F4C62F6D1A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4000" dirty="0"/>
                  <a:t>The height of the cone is 5 cm, and its volume is </a:t>
                </a:r>
                <a14:m>
                  <m:oMath xmlns:m="http://schemas.openxmlformats.org/officeDocument/2006/math">
                    <m:r>
                      <a:rPr lang="en-GB" sz="4000" b="0" i="0" smtClean="0">
                        <a:latin typeface="Cambria Math" panose="02040503050406030204" pitchFamily="18" charset="0"/>
                      </a:rPr>
                      <m:t>145</m:t>
                    </m:r>
                    <m:r>
                      <a:rPr lang="en-GB" sz="4000" b="0" i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4000" b="0" dirty="0"/>
              </a:p>
              <a:p>
                <a:r>
                  <a:rPr lang="en-GB" sz="4000" dirty="0"/>
                  <a:t>Calculate the diameter.</a:t>
                </a:r>
              </a:p>
              <a:p>
                <a:r>
                  <a:rPr lang="en-GB" sz="2000" dirty="0"/>
                  <a:t>Give your answer to the nearest mm.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Not drawn accurately</a:t>
                </a:r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7CE3583-59C9-4450-0B6F-55F4C62F6D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2242" t="-29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89A2F59-3A6C-5044-CBF5-53D74F1C5266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105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89A2F59-3A6C-5044-CBF5-53D74F1C52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33A5E849-0B93-B4DC-B4F8-8CB4B6626E0C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33A5E849-0B93-B4DC-B4F8-8CB4B6626E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AA1507C0-CB33-3376-788B-9101C0BF201B}"/>
              </a:ext>
            </a:extLst>
          </p:cNvPr>
          <p:cNvGrpSpPr/>
          <p:nvPr/>
        </p:nvGrpSpPr>
        <p:grpSpPr>
          <a:xfrm>
            <a:off x="6596743" y="1643742"/>
            <a:ext cx="3011629" cy="3483015"/>
            <a:chOff x="6596743" y="1001486"/>
            <a:chExt cx="3011629" cy="348301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8E9A2F6-91C7-5BD3-C08C-589E2598D6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01770" y="3982964"/>
              <a:ext cx="2869681" cy="1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45ADFC91-2416-9065-1BCE-56597D14905C}"/>
                    </a:ext>
                  </a:extLst>
                </p:cNvPr>
                <p:cNvSpPr txBox="1"/>
                <p:nvPr/>
              </p:nvSpPr>
              <p:spPr>
                <a:xfrm>
                  <a:off x="7763497" y="4095233"/>
                  <a:ext cx="63645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45ADFC91-2416-9065-1BCE-56597D1490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63497" y="4095233"/>
                  <a:ext cx="636456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8654" r="-5769" b="-65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B5ECD580-CA22-49A4-C04D-53535DF1793B}"/>
                </a:ext>
              </a:extLst>
            </p:cNvPr>
            <p:cNvSpPr/>
            <p:nvPr/>
          </p:nvSpPr>
          <p:spPr>
            <a:xfrm>
              <a:off x="6596743" y="3540052"/>
              <a:ext cx="2880000" cy="94444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06F959A-F246-C955-52C5-5A40F99C1E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96743" y="1081031"/>
              <a:ext cx="1440000" cy="2901934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62D19AF-5418-24CA-A284-EA031E5E038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036743" y="1081031"/>
              <a:ext cx="1440000" cy="2901934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5F878EA9-AB09-1B89-58A2-8A616C9ED07A}"/>
                </a:ext>
              </a:extLst>
            </p:cNvPr>
            <p:cNvCxnSpPr>
              <a:cxnSpLocks/>
            </p:cNvCxnSpPr>
            <p:nvPr/>
          </p:nvCxnSpPr>
          <p:spPr>
            <a:xfrm>
              <a:off x="9608372" y="1001486"/>
              <a:ext cx="0" cy="301079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AB89FFD8-DFBC-AFC5-29AC-7428547DD2A8}"/>
                    </a:ext>
                  </a:extLst>
                </p:cNvPr>
                <p:cNvSpPr txBox="1"/>
                <p:nvPr/>
              </p:nvSpPr>
              <p:spPr>
                <a:xfrm>
                  <a:off x="8931303" y="2229882"/>
                  <a:ext cx="53617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AB89FFD8-DFBC-AFC5-29AC-7428547DD2A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31303" y="2229882"/>
                  <a:ext cx="536172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10227" r="-5682" b="-65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41573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DD7C5-E82F-962E-EF0E-BC46FBCA9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F1D7BF50-1FAE-76E0-B77C-684A078BD147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4000" dirty="0"/>
                  <a:t>A cone of height 7 cm and volume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84</m:t>
                    </m:r>
                    <m:r>
                      <a:rPr lang="en-GB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GB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4000" b="0" dirty="0"/>
              </a:p>
              <a:p>
                <a:r>
                  <a:rPr lang="en-GB" sz="4000" dirty="0"/>
                  <a:t>Calculate the radius.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Not drawn accurately</a:t>
                </a:r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F1D7BF50-1FAE-76E0-B77C-684A078BD1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2242" t="-28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DA7B729-B785-9ABE-7AAD-01DFFC5F8D56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DA7B729-B785-9ABE-7AAD-01DFFC5F8D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2FAE95F1-27B3-9E6C-7C1D-513154EC88AD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2FAE95F1-27B3-9E6C-7C1D-513154EC88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CD987863-4EC2-B98A-4C4E-F62F33233E90}"/>
              </a:ext>
            </a:extLst>
          </p:cNvPr>
          <p:cNvGrpSpPr/>
          <p:nvPr/>
        </p:nvGrpSpPr>
        <p:grpSpPr>
          <a:xfrm>
            <a:off x="6596743" y="1643742"/>
            <a:ext cx="3011629" cy="3483015"/>
            <a:chOff x="6596743" y="1001486"/>
            <a:chExt cx="3011629" cy="348301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8088E76-0067-FE69-0799-45EFF34AF4FC}"/>
                </a:ext>
              </a:extLst>
            </p:cNvPr>
            <p:cNvCxnSpPr>
              <a:cxnSpLocks/>
              <a:endCxn id="4" idx="7"/>
            </p:cNvCxnSpPr>
            <p:nvPr/>
          </p:nvCxnSpPr>
          <p:spPr>
            <a:xfrm flipV="1">
              <a:off x="8036743" y="3678363"/>
              <a:ext cx="1018234" cy="304602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649620A5-9688-EB42-670A-34330E006BA2}"/>
                    </a:ext>
                  </a:extLst>
                </p:cNvPr>
                <p:cNvSpPr txBox="1"/>
                <p:nvPr/>
              </p:nvSpPr>
              <p:spPr>
                <a:xfrm>
                  <a:off x="8618575" y="3818234"/>
                  <a:ext cx="52200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649620A5-9688-EB42-670A-34330E006BA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8575" y="3818234"/>
                  <a:ext cx="522002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5882" r="-588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77D45EFF-CF24-4F12-9AF8-372D8A35C11A}"/>
                </a:ext>
              </a:extLst>
            </p:cNvPr>
            <p:cNvSpPr/>
            <p:nvPr/>
          </p:nvSpPr>
          <p:spPr>
            <a:xfrm>
              <a:off x="6596743" y="3540052"/>
              <a:ext cx="2880000" cy="94444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9E2C445-B9E9-D32A-B041-82D915757A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96743" y="1081031"/>
              <a:ext cx="1440000" cy="2901934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C9058B3-1877-D34B-7D98-06ED8D1D652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036743" y="1081031"/>
              <a:ext cx="1440000" cy="2901934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2C1A1866-3F47-849B-02C0-A6D38B367B69}"/>
                </a:ext>
              </a:extLst>
            </p:cNvPr>
            <p:cNvCxnSpPr>
              <a:cxnSpLocks/>
            </p:cNvCxnSpPr>
            <p:nvPr/>
          </p:nvCxnSpPr>
          <p:spPr>
            <a:xfrm>
              <a:off x="9608372" y="1001486"/>
              <a:ext cx="0" cy="301079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A5F67CBE-3827-A803-74F0-FCE4345D619F}"/>
                    </a:ext>
                  </a:extLst>
                </p:cNvPr>
                <p:cNvSpPr txBox="1"/>
                <p:nvPr/>
              </p:nvSpPr>
              <p:spPr>
                <a:xfrm>
                  <a:off x="8931303" y="2229882"/>
                  <a:ext cx="53617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A5F67CBE-3827-A803-74F0-FCE4345D619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31303" y="2229882"/>
                  <a:ext cx="536172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9091" r="-5682" b="-65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77132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CEBE-CFAC-AEDA-6389-D4F855FB9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5582719-BFCE-4F7B-32A6-132B99980C8F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4000" dirty="0"/>
                  <a:t>The base of a cone has area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GB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4000" b="0" dirty="0"/>
              </a:p>
              <a:p>
                <a:r>
                  <a:rPr lang="en-GB" sz="4000" b="0" dirty="0"/>
                  <a:t>Given the height is 9 cm, c</a:t>
                </a:r>
                <a:r>
                  <a:rPr lang="en-GB" sz="4000" dirty="0"/>
                  <a:t>alculate the volume in terms of </a:t>
                </a:r>
                <a14:m>
                  <m:oMath xmlns:m="http://schemas.openxmlformats.org/officeDocument/2006/math">
                    <m:r>
                      <a:rPr lang="en-GB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4000" dirty="0"/>
                  <a:t>.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Not drawn accurately</a:t>
                </a:r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5582719-BFCE-4F7B-32A6-132B99980C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2242" t="-6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E414191-6E3F-6CA2-76F4-FE390EC874AB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225</m:t>
                          </m:r>
                        </m:num>
                        <m:den>
                          <m: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4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sz="4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4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E414191-6E3F-6CA2-76F4-FE390EC874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9766376A-8148-7F90-A14A-ABF4329C6F6D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9766376A-8148-7F90-A14A-ABF4329C6F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02077EA8-8304-10A6-54C0-EDAEAD7A784A}"/>
              </a:ext>
            </a:extLst>
          </p:cNvPr>
          <p:cNvGrpSpPr/>
          <p:nvPr/>
        </p:nvGrpSpPr>
        <p:grpSpPr>
          <a:xfrm>
            <a:off x="6596743" y="1643742"/>
            <a:ext cx="3011629" cy="3483015"/>
            <a:chOff x="6596743" y="1001486"/>
            <a:chExt cx="3011629" cy="348301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D2AECA2-AA09-C997-DE96-17FA304DC787}"/>
                </a:ext>
              </a:extLst>
            </p:cNvPr>
            <p:cNvCxnSpPr>
              <a:cxnSpLocks/>
              <a:endCxn id="4" idx="7"/>
            </p:cNvCxnSpPr>
            <p:nvPr/>
          </p:nvCxnSpPr>
          <p:spPr>
            <a:xfrm flipV="1">
              <a:off x="8036743" y="3678363"/>
              <a:ext cx="1018234" cy="304602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7F67EE34-9635-E1A8-5EA9-20BD3D433B26}"/>
                    </a:ext>
                  </a:extLst>
                </p:cNvPr>
                <p:cNvSpPr txBox="1"/>
                <p:nvPr/>
              </p:nvSpPr>
              <p:spPr>
                <a:xfrm>
                  <a:off x="8618575" y="3818234"/>
                  <a:ext cx="52200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7F67EE34-9635-E1A8-5EA9-20BD3D433B2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8575" y="3818234"/>
                  <a:ext cx="522002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5882" r="-588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4915CEDE-3E2D-BD6C-0D2F-0B4DAA285D7C}"/>
                </a:ext>
              </a:extLst>
            </p:cNvPr>
            <p:cNvSpPr/>
            <p:nvPr/>
          </p:nvSpPr>
          <p:spPr>
            <a:xfrm>
              <a:off x="6596743" y="3540052"/>
              <a:ext cx="2880000" cy="94444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7BC67A6-15E3-8298-9673-131F67A248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96743" y="1081031"/>
              <a:ext cx="1440000" cy="2901934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20F210D-AB4D-26AB-467E-FE7C6945008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036743" y="1081031"/>
              <a:ext cx="1440000" cy="2901934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436F442-45DC-E674-F522-B17F73795905}"/>
                </a:ext>
              </a:extLst>
            </p:cNvPr>
            <p:cNvCxnSpPr>
              <a:cxnSpLocks/>
            </p:cNvCxnSpPr>
            <p:nvPr/>
          </p:nvCxnSpPr>
          <p:spPr>
            <a:xfrm>
              <a:off x="9608372" y="1001486"/>
              <a:ext cx="0" cy="301079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84ECB32A-D03E-FA2A-E203-FC243DC05B91}"/>
                    </a:ext>
                  </a:extLst>
                </p:cNvPr>
                <p:cNvSpPr txBox="1"/>
                <p:nvPr/>
              </p:nvSpPr>
              <p:spPr>
                <a:xfrm>
                  <a:off x="8931303" y="2229882"/>
                  <a:ext cx="53617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7 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84ECB32A-D03E-FA2A-E203-FC243DC05B9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31303" y="2229882"/>
                  <a:ext cx="536172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9091" r="-5682" b="-65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45878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DC09E-B0EE-B30F-6207-8495689DD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89F5A65-E04F-E856-032D-3B3503C920DD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4000" dirty="0"/>
                  <a:t>A cone of diameter 11 cm and volume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121</m:t>
                    </m:r>
                    <m:r>
                      <a:rPr lang="en-GB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GB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4000" b="0" dirty="0"/>
              </a:p>
              <a:p>
                <a:r>
                  <a:rPr lang="en-GB" sz="4000" dirty="0"/>
                  <a:t>Calculate the height.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Not drawn accurately</a:t>
                </a:r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89F5A65-E04F-E856-032D-3B3503C920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2242" t="-29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A193567-8F79-1A76-C5F9-979278E2C6C4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A193567-8F79-1A76-C5F9-979278E2C6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8D4ACF47-AC14-1308-68A6-18050F474630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8D4ACF47-AC14-1308-68A6-18050F4746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93D3806C-275C-27C5-CD59-2DC715AE2166}"/>
              </a:ext>
            </a:extLst>
          </p:cNvPr>
          <p:cNvGrpSpPr/>
          <p:nvPr/>
        </p:nvGrpSpPr>
        <p:grpSpPr>
          <a:xfrm>
            <a:off x="6596743" y="1643742"/>
            <a:ext cx="3011629" cy="3483015"/>
            <a:chOff x="6596743" y="1001486"/>
            <a:chExt cx="3011629" cy="348301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86E4765-64FD-81A7-487F-51B8C26512B7}"/>
                </a:ext>
              </a:extLst>
            </p:cNvPr>
            <p:cNvCxnSpPr>
              <a:cxnSpLocks/>
              <a:endCxn id="4" idx="7"/>
            </p:cNvCxnSpPr>
            <p:nvPr/>
          </p:nvCxnSpPr>
          <p:spPr>
            <a:xfrm flipV="1">
              <a:off x="8036743" y="3678363"/>
              <a:ext cx="1018234" cy="304602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79957588-35B8-B8AA-D77F-336239314BB3}"/>
                </a:ext>
              </a:extLst>
            </p:cNvPr>
            <p:cNvSpPr/>
            <p:nvPr/>
          </p:nvSpPr>
          <p:spPr>
            <a:xfrm>
              <a:off x="6596743" y="3540052"/>
              <a:ext cx="2880000" cy="94444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3441B0B-A691-C981-C5B8-277AED1D06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96743" y="1081031"/>
              <a:ext cx="1440000" cy="2901934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386A04-733B-DF51-2BA7-81000999E0E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036743" y="1081031"/>
              <a:ext cx="1440000" cy="2901934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3006269-F5D4-3E79-954E-BC838FE65189}"/>
                </a:ext>
              </a:extLst>
            </p:cNvPr>
            <p:cNvCxnSpPr>
              <a:cxnSpLocks/>
            </p:cNvCxnSpPr>
            <p:nvPr/>
          </p:nvCxnSpPr>
          <p:spPr>
            <a:xfrm>
              <a:off x="9608372" y="1001486"/>
              <a:ext cx="0" cy="301079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5898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38118-1861-2393-D55F-FAE2C0A06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5E953D5B-B545-EE33-1404-C80A7D9C84E5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3200" dirty="0"/>
                  <a:t>A shape is made from a cylinder of height 10 cm and radius 5 cm. The height of  the cone is 8 cm.</a:t>
                </a:r>
              </a:p>
              <a:p>
                <a:r>
                  <a:rPr lang="en-GB" dirty="0"/>
                  <a:t>Calculate the volume of the shape in terms of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dirty="0"/>
                  <a:t>.</a:t>
                </a:r>
                <a:endParaRPr lang="en-GB" sz="4000" dirty="0"/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Not drawn accurately</a:t>
                </a:r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5E953D5B-B545-EE33-1404-C80A7D9C84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1602" t="-22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D6A4848-A071-0CFD-0E87-EC272CDC0F3A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4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950</m:t>
                          </m:r>
                        </m:num>
                        <m:den>
                          <m:r>
                            <a:rPr lang="en-GB" sz="4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4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sz="4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D6A4848-A071-0CFD-0E87-EC272CDC0F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412F7D16-6811-0AD7-FA92-0C6E56DF3CF5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412F7D16-6811-0AD7-FA92-0C6E56DF3C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55A0F621-EF31-3BED-3F08-18625F5B5EC9}"/>
              </a:ext>
            </a:extLst>
          </p:cNvPr>
          <p:cNvGrpSpPr/>
          <p:nvPr/>
        </p:nvGrpSpPr>
        <p:grpSpPr>
          <a:xfrm>
            <a:off x="2558141" y="1921368"/>
            <a:ext cx="6306211" cy="3048854"/>
            <a:chOff x="1785255" y="1736308"/>
            <a:chExt cx="6306211" cy="3048854"/>
          </a:xfrm>
        </p:grpSpPr>
        <p:sp>
          <p:nvSpPr>
            <p:cNvPr id="5" name="Cylinder 4">
              <a:extLst>
                <a:ext uri="{FF2B5EF4-FFF2-40B4-BE49-F238E27FC236}">
                  <a16:creationId xmlns:a16="http://schemas.microsoft.com/office/drawing/2014/main" id="{B2F796A2-DE09-C68C-3BC8-40CD341D2759}"/>
                </a:ext>
              </a:extLst>
            </p:cNvPr>
            <p:cNvSpPr/>
            <p:nvPr/>
          </p:nvSpPr>
          <p:spPr>
            <a:xfrm rot="5400000">
              <a:off x="2370972" y="1150591"/>
              <a:ext cx="2596209" cy="3767643"/>
            </a:xfrm>
            <a:prstGeom prst="can">
              <a:avLst>
                <a:gd name="adj" fmla="val 3558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E65C6A4-79F6-7E7D-0C1E-7EBEB357F9D2}"/>
                </a:ext>
              </a:extLst>
            </p:cNvPr>
            <p:cNvCxnSpPr>
              <a:cxnSpLocks/>
            </p:cNvCxnSpPr>
            <p:nvPr/>
          </p:nvCxnSpPr>
          <p:spPr>
            <a:xfrm>
              <a:off x="5109987" y="3176313"/>
              <a:ext cx="304045" cy="776004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4666FB7-850A-9098-E15F-EAB8CE8E0C9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987" y="1736310"/>
              <a:ext cx="2695071" cy="1295403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9803F05-D61A-9241-F53A-BF46701873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80676" y="3031713"/>
              <a:ext cx="2695071" cy="1300807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69379B65-376A-D9D6-5A18-FC3843015D8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586071" y="2937749"/>
              <a:ext cx="0" cy="301079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476F16F8-3FDA-DC15-3233-B15B90A2B21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575281" y="2937749"/>
              <a:ext cx="0" cy="301079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2871B50C-66D8-FB92-DD80-7D805AF35C6A}"/>
                    </a:ext>
                  </a:extLst>
                </p:cNvPr>
                <p:cNvSpPr txBox="1"/>
                <p:nvPr/>
              </p:nvSpPr>
              <p:spPr>
                <a:xfrm>
                  <a:off x="4889987" y="3343704"/>
                  <a:ext cx="536172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2871B50C-66D8-FB92-DD80-7D805AF35C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9987" y="3343704"/>
                  <a:ext cx="536172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10227" r="-5682" b="-888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05B2B13-BA8C-3098-7F98-C72CA7313CB9}"/>
                    </a:ext>
                  </a:extLst>
                </p:cNvPr>
                <p:cNvSpPr txBox="1"/>
                <p:nvPr/>
              </p:nvSpPr>
              <p:spPr>
                <a:xfrm>
                  <a:off x="6410649" y="4508163"/>
                  <a:ext cx="536172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05B2B13-BA8C-3098-7F98-C72CA7313CB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0649" y="4508163"/>
                  <a:ext cx="536172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9091" r="-5682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91EBCB28-E317-27F7-A7D0-81327B10B3A7}"/>
                    </a:ext>
                  </a:extLst>
                </p:cNvPr>
                <p:cNvSpPr txBox="1"/>
                <p:nvPr/>
              </p:nvSpPr>
              <p:spPr>
                <a:xfrm>
                  <a:off x="3243074" y="4508163"/>
                  <a:ext cx="664413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91EBCB28-E317-27F7-A7D0-81327B10B3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3074" y="4508163"/>
                  <a:ext cx="664413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8257" r="-4587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47512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8F2A9-F357-F4DF-2D5B-0D1E3B8A2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221B7E0-D12F-E746-E65E-618F1730AD18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3200" dirty="0"/>
                  <a:t>A shape is made from a cylinder of height 12 cm and diameter 15 cm. The height of the cone is 4 cm.</a:t>
                </a:r>
              </a:p>
              <a:p>
                <a:r>
                  <a:rPr lang="en-GB" dirty="0"/>
                  <a:t>Calculate the volume of the shape in terms of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dirty="0"/>
                  <a:t>.</a:t>
                </a:r>
                <a:endParaRPr lang="en-GB" sz="4000" dirty="0"/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Not drawn accurately</a:t>
                </a:r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221B7E0-D12F-E746-E65E-618F1730AD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1602" t="-22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6172B98-E4AF-66E8-B7CD-E2A0747200A6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750</m:t>
                      </m:r>
                      <m:r>
                        <a:rPr lang="en-GB" sz="6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sz="6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6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6172B98-E4AF-66E8-B7CD-E2A0747200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337AD01F-B66C-7E56-EB36-BF9B7705D528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337AD01F-B66C-7E56-EB36-BF9B7705D5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5D78C9E3-024B-3CFE-1CD5-4C7FBFCF7D8D}"/>
              </a:ext>
            </a:extLst>
          </p:cNvPr>
          <p:cNvGrpSpPr/>
          <p:nvPr/>
        </p:nvGrpSpPr>
        <p:grpSpPr>
          <a:xfrm>
            <a:off x="2558141" y="1921365"/>
            <a:ext cx="6306211" cy="3048857"/>
            <a:chOff x="1785255" y="1736305"/>
            <a:chExt cx="6306211" cy="3048857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DAFD49F-EF0E-A289-A843-F2CCD864C68E}"/>
                </a:ext>
              </a:extLst>
            </p:cNvPr>
            <p:cNvCxnSpPr>
              <a:cxnSpLocks/>
            </p:cNvCxnSpPr>
            <p:nvPr/>
          </p:nvCxnSpPr>
          <p:spPr>
            <a:xfrm>
              <a:off x="5051365" y="1736305"/>
              <a:ext cx="29311" cy="2596212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Cylinder 4">
              <a:extLst>
                <a:ext uri="{FF2B5EF4-FFF2-40B4-BE49-F238E27FC236}">
                  <a16:creationId xmlns:a16="http://schemas.microsoft.com/office/drawing/2014/main" id="{86FC801E-26C3-E480-AB33-0476D108F8CB}"/>
                </a:ext>
              </a:extLst>
            </p:cNvPr>
            <p:cNvSpPr/>
            <p:nvPr/>
          </p:nvSpPr>
          <p:spPr>
            <a:xfrm rot="5400000">
              <a:off x="2370972" y="1150591"/>
              <a:ext cx="2596209" cy="3767643"/>
            </a:xfrm>
            <a:prstGeom prst="can">
              <a:avLst>
                <a:gd name="adj" fmla="val 3558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F9E3BC7A-4DD3-5FF6-CBCC-C3C1B10EED24}"/>
                </a:ext>
              </a:extLst>
            </p:cNvPr>
            <p:cNvCxnSpPr>
              <a:cxnSpLocks/>
            </p:cNvCxnSpPr>
            <p:nvPr/>
          </p:nvCxnSpPr>
          <p:spPr>
            <a:xfrm>
              <a:off x="5109987" y="1736310"/>
              <a:ext cx="2695071" cy="1295403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751B2A9-555C-D670-8150-E0CF9A2C11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80676" y="3031713"/>
              <a:ext cx="2695071" cy="1300807"/>
            </a:xfrm>
            <a:prstGeom prst="lin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64123ABD-0FD4-6281-83E5-737950A3F76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586071" y="2937749"/>
              <a:ext cx="0" cy="301079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8ED1BEE0-997A-6873-3099-5C87D15713F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575281" y="2937749"/>
              <a:ext cx="0" cy="301079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DEC0C019-8AE2-E5E7-8CFA-046B3E2FFCD5}"/>
                    </a:ext>
                  </a:extLst>
                </p:cNvPr>
                <p:cNvSpPr txBox="1"/>
                <p:nvPr/>
              </p:nvSpPr>
              <p:spPr>
                <a:xfrm>
                  <a:off x="4748469" y="2937190"/>
                  <a:ext cx="664413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DEC0C019-8AE2-E5E7-8CFA-046B3E2FFC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48469" y="2937190"/>
                  <a:ext cx="664413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8257" r="-4587" b="-65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995908B-931F-77BD-E4C8-0EC1E1FBCAA8}"/>
                    </a:ext>
                  </a:extLst>
                </p:cNvPr>
                <p:cNvSpPr txBox="1"/>
                <p:nvPr/>
              </p:nvSpPr>
              <p:spPr>
                <a:xfrm>
                  <a:off x="6410649" y="4508163"/>
                  <a:ext cx="536172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995908B-931F-77BD-E4C8-0EC1E1FBCAA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0649" y="4508163"/>
                  <a:ext cx="536172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9091" r="-5682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9FBB5F4C-6F1F-0920-296A-CB2377C448AC}"/>
                    </a:ext>
                  </a:extLst>
                </p:cNvPr>
                <p:cNvSpPr txBox="1"/>
                <p:nvPr/>
              </p:nvSpPr>
              <p:spPr>
                <a:xfrm>
                  <a:off x="3243074" y="4508163"/>
                  <a:ext cx="664413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9FBB5F4C-6F1F-0920-296A-CB2377C448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3074" y="4508163"/>
                  <a:ext cx="664413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8257" r="-4587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111922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BBBB2-CC41-892B-B4DD-640AF298D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8DFB26-5597-C3C5-6733-804CC01620A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US" sz="3200" dirty="0"/>
              <a:t>A cone has a height of 15 cm.</a:t>
            </a:r>
          </a:p>
          <a:p>
            <a:r>
              <a:rPr lang="en-US" sz="3200" dirty="0"/>
              <a:t>A sphere has a radius of 6 cm.</a:t>
            </a:r>
          </a:p>
          <a:p>
            <a:r>
              <a:rPr lang="en-US" sz="3200" dirty="0"/>
              <a:t>The cone and the sphere have the same volume.</a:t>
            </a:r>
          </a:p>
          <a:p>
            <a:r>
              <a:rPr lang="en-US" sz="3200" dirty="0"/>
              <a:t>Calculate the radius of the cone.</a:t>
            </a: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Give your answer correct to 1 decimal place.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B632A73B-741C-4DCC-8E06-839EAE48A863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7.6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B632A73B-741C-4DCC-8E06-839EAE48A8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1E762E5B-7BC3-2D08-5D37-C15EDA49D356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1E762E5B-7BC3-2D08-5D37-C15EDA49D3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83AEF35C-4DFD-9FA4-6FBD-ACF542E84245}"/>
                  </a:ext>
                </a:extLst>
              </p:cNvPr>
              <p:cNvSpPr/>
              <p:nvPr/>
            </p:nvSpPr>
            <p:spPr>
              <a:xfrm>
                <a:off x="10164673" y="3995056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83AEF35C-4DFD-9FA4-6FBD-ACF542E842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3995056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4739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BEF7D-D30B-CC52-33DF-C2E760C25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9649837-FB43-17C0-A828-4F48E741D1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US" sz="3200" dirty="0"/>
              <a:t>A cone and sphere each have a radius of 10 cm.</a:t>
            </a:r>
          </a:p>
          <a:p>
            <a:r>
              <a:rPr lang="en-US" sz="3200" dirty="0"/>
              <a:t>The cone and the sphere have the same volume.</a:t>
            </a:r>
          </a:p>
          <a:p>
            <a:r>
              <a:rPr lang="en-US" sz="3200" dirty="0"/>
              <a:t>Calculate the height of the cone.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875C866-363C-2184-1DB2-1D7475DFDB33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875C866-363C-2184-1DB2-1D7475DFDB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16CA6A51-1DE0-BA7E-226B-ABF1E0926F9E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16CA6A51-1DE0-BA7E-226B-ABF1E0926F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ECFFED36-D2DB-F3AA-2B76-D4456E51B2E4}"/>
                  </a:ext>
                </a:extLst>
              </p:cNvPr>
              <p:cNvSpPr/>
              <p:nvPr/>
            </p:nvSpPr>
            <p:spPr>
              <a:xfrm>
                <a:off x="10164673" y="3995056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ECFFED36-D2DB-F3AA-2B76-D4456E51B2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3995056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978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8FEBF-895A-9DA7-E5F0-CE52935E2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D46942-641B-B22A-D252-62F71C2BAA5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US" sz="3200" dirty="0"/>
              <a:t>A cone has a radius of 10 cm and height 14 cm.</a:t>
            </a:r>
          </a:p>
          <a:p>
            <a:r>
              <a:rPr lang="en-US" sz="3200" dirty="0"/>
              <a:t>A sphere has the same volume.</a:t>
            </a:r>
          </a:p>
          <a:p>
            <a:r>
              <a:rPr lang="en-US" sz="3200" dirty="0"/>
              <a:t>Calculate the radius of the sphere.</a:t>
            </a:r>
          </a:p>
          <a:p>
            <a:r>
              <a:rPr lang="en-US" sz="1800" dirty="0">
                <a:solidFill>
                  <a:schemeClr val="bg1">
                    <a:lumMod val="65000"/>
                  </a:schemeClr>
                </a:solidFill>
              </a:rPr>
              <a:t>Give your answer to the nearest cm.</a:t>
            </a:r>
            <a:endParaRPr lang="en-GB" sz="1800" dirty="0">
              <a:solidFill>
                <a:schemeClr val="bg1">
                  <a:lumMod val="65000"/>
                </a:schemeClr>
              </a:solidFill>
            </a:endParaRPr>
          </a:p>
          <a:p>
            <a:endParaRPr lang="en-US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CDE963A-D773-9325-7CC6-8B30F8E0F420}"/>
                  </a:ext>
                </a:extLst>
              </p:cNvPr>
              <p:cNvSpPr/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CDE963A-D773-9325-7CC6-8B30F8E0F4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5216023"/>
                <a:ext cx="6939038" cy="1487061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B62A7389-AC0A-A9D1-2908-4A22AB86FBCD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B62A7389-AC0A-A9D1-2908-4A22AB86FB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FF49AFA0-CB85-3744-6BBE-9E21896CBBB6}"/>
                  </a:ext>
                </a:extLst>
              </p:cNvPr>
              <p:cNvSpPr/>
              <p:nvPr/>
            </p:nvSpPr>
            <p:spPr>
              <a:xfrm>
                <a:off x="10164673" y="3995056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FF49AFA0-CB85-3744-6BBE-9E21896CBB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3995056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082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99C0925-07C5-49D5-8D8D-A13F46C1A23B}" vid="{69CAFDAA-1B26-431A-96C0-EBA370EF12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 Website Whiteboard Template</Template>
  <TotalTime>1032</TotalTime>
  <Words>770</Words>
  <Application>Microsoft Office PowerPoint</Application>
  <PresentationFormat>Widescreen</PresentationFormat>
  <Paragraphs>141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</vt:lpstr>
      <vt:lpstr>Arial</vt:lpstr>
      <vt:lpstr>Calibri</vt:lpstr>
      <vt:lpstr>Cambria Math</vt:lpstr>
      <vt:lpstr>1_Office Theme</vt:lpstr>
      <vt:lpstr>Volume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Potter</dc:creator>
  <cp:lastModifiedBy>Christopher Potter</cp:lastModifiedBy>
  <cp:revision>7</cp:revision>
  <dcterms:created xsi:type="dcterms:W3CDTF">2026-05-18T12:12:32Z</dcterms:created>
  <dcterms:modified xsi:type="dcterms:W3CDTF">2026-09-30T12:32:44Z</dcterms:modified>
</cp:coreProperties>
</file>