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89" r:id="rId3"/>
    <p:sldId id="290" r:id="rId4"/>
    <p:sldId id="291" r:id="rId5"/>
    <p:sldId id="292" r:id="rId6"/>
    <p:sldId id="293" r:id="rId7"/>
    <p:sldId id="307" r:id="rId8"/>
    <p:sldId id="300" r:id="rId9"/>
    <p:sldId id="295" r:id="rId10"/>
    <p:sldId id="299" r:id="rId11"/>
    <p:sldId id="303" r:id="rId12"/>
    <p:sldId id="306" r:id="rId13"/>
    <p:sldId id="304" r:id="rId14"/>
    <p:sldId id="305" r:id="rId15"/>
    <p:sldId id="296" r:id="rId16"/>
    <p:sldId id="297" r:id="rId17"/>
    <p:sldId id="298" r:id="rId18"/>
    <p:sldId id="302" r:id="rId19"/>
    <p:sldId id="301" r:id="rId20"/>
    <p:sldId id="309" r:id="rId21"/>
    <p:sldId id="30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7" autoAdjust="0"/>
    <p:restoredTop sz="94660"/>
  </p:normalViewPr>
  <p:slideViewPr>
    <p:cSldViewPr snapToGrid="0">
      <p:cViewPr>
        <p:scale>
          <a:sx n="70" d="100"/>
          <a:sy n="70" d="100"/>
        </p:scale>
        <p:origin x="624" y="-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undo custSel addSld delSld modSld sldOrd">
      <pc:chgData name="Christopher Potter" userId="24ad2ef8db5e8a45" providerId="LiveId" clId="{10AB9FE2-9012-46EF-B18A-C87D5526F6EE}" dt="2026-09-08T12:50:01.559" v="1805"/>
      <pc:docMkLst>
        <pc:docMk/>
      </pc:docMkLst>
      <pc:sldChg chg="setBg">
        <pc:chgData name="Christopher Potter" userId="24ad2ef8db5e8a45" providerId="LiveId" clId="{10AB9FE2-9012-46EF-B18A-C87D5526F6EE}" dt="2026-09-08T12:50:01.559" v="1805"/>
        <pc:sldMkLst>
          <pc:docMk/>
          <pc:sldMk cId="1083552615" sldId="262"/>
        </pc:sldMkLst>
      </pc:sldChg>
      <pc:sldChg chg="modSp mod">
        <pc:chgData name="Christopher Potter" userId="24ad2ef8db5e8a45" providerId="LiveId" clId="{10AB9FE2-9012-46EF-B18A-C87D5526F6EE}" dt="2026-09-08T10:28:29.351" v="500" actId="1076"/>
        <pc:sldMkLst>
          <pc:docMk/>
          <pc:sldMk cId="3807218735" sldId="291"/>
        </pc:sldMkLst>
        <pc:spChg chg="mod">
          <ac:chgData name="Christopher Potter" userId="24ad2ef8db5e8a45" providerId="LiveId" clId="{10AB9FE2-9012-46EF-B18A-C87D5526F6EE}" dt="2026-09-08T10:28:29.351" v="500" actId="1076"/>
          <ac:spMkLst>
            <pc:docMk/>
            <pc:sldMk cId="3807218735" sldId="291"/>
            <ac:spMk id="21" creationId="{9A63924F-0707-6CE3-9AF6-33C3B19E16DA}"/>
          </ac:spMkLst>
        </pc:spChg>
      </pc:sldChg>
      <pc:sldChg chg="modSp">
        <pc:chgData name="Christopher Potter" userId="24ad2ef8db5e8a45" providerId="LiveId" clId="{10AB9FE2-9012-46EF-B18A-C87D5526F6EE}" dt="2026-09-08T10:28:45.761" v="504" actId="6549"/>
        <pc:sldMkLst>
          <pc:docMk/>
          <pc:sldMk cId="2771208058" sldId="292"/>
        </pc:sldMkLst>
        <pc:spChg chg="mod">
          <ac:chgData name="Christopher Potter" userId="24ad2ef8db5e8a45" providerId="LiveId" clId="{10AB9FE2-9012-46EF-B18A-C87D5526F6EE}" dt="2026-09-08T10:28:45.761" v="504" actId="6549"/>
          <ac:spMkLst>
            <pc:docMk/>
            <pc:sldMk cId="2771208058" sldId="292"/>
            <ac:spMk id="2" creationId="{B5BDCBEC-450B-4CBA-B9E7-9D3DDA877571}"/>
          </ac:spMkLst>
        </pc:spChg>
      </pc:sldChg>
      <pc:sldChg chg="modSp add mod ord">
        <pc:chgData name="Christopher Potter" userId="24ad2ef8db5e8a45" providerId="LiveId" clId="{10AB9FE2-9012-46EF-B18A-C87D5526F6EE}" dt="2026-09-08T10:29:06.194" v="511" actId="20577"/>
        <pc:sldMkLst>
          <pc:docMk/>
          <pc:sldMk cId="1313037092" sldId="293"/>
        </pc:sldMkLst>
        <pc:spChg chg="mod">
          <ac:chgData name="Christopher Potter" userId="24ad2ef8db5e8a45" providerId="LiveId" clId="{10AB9FE2-9012-46EF-B18A-C87D5526F6EE}" dt="2026-09-08T10:29:06.194" v="511" actId="20577"/>
          <ac:spMkLst>
            <pc:docMk/>
            <pc:sldMk cId="1313037092" sldId="293"/>
            <ac:spMk id="2" creationId="{BFC5CCFF-9AD2-7E0C-4145-B9E2B834CFB4}"/>
          </ac:spMkLst>
        </pc:spChg>
        <pc:spChg chg="mod">
          <ac:chgData name="Christopher Potter" userId="24ad2ef8db5e8a45" providerId="LiveId" clId="{10AB9FE2-9012-46EF-B18A-C87D5526F6EE}" dt="2026-09-08T10:22:31.146" v="458" actId="403"/>
          <ac:spMkLst>
            <pc:docMk/>
            <pc:sldMk cId="1313037092" sldId="293"/>
            <ac:spMk id="8" creationId="{58ACACF1-B753-FE99-1D41-A8AE2AB9B2C4}"/>
          </ac:spMkLst>
        </pc:spChg>
        <pc:spChg chg="mod">
          <ac:chgData name="Christopher Potter" userId="24ad2ef8db5e8a45" providerId="LiveId" clId="{10AB9FE2-9012-46EF-B18A-C87D5526F6EE}" dt="2026-09-08T10:22:31.146" v="458" actId="403"/>
          <ac:spMkLst>
            <pc:docMk/>
            <pc:sldMk cId="1313037092" sldId="293"/>
            <ac:spMk id="10" creationId="{C1EF294A-C915-40E8-E012-C998235854D1}"/>
          </ac:spMkLst>
        </pc:spChg>
        <pc:spChg chg="mod">
          <ac:chgData name="Christopher Potter" userId="24ad2ef8db5e8a45" providerId="LiveId" clId="{10AB9FE2-9012-46EF-B18A-C87D5526F6EE}" dt="2026-09-08T10:22:35.420" v="459" actId="1076"/>
          <ac:spMkLst>
            <pc:docMk/>
            <pc:sldMk cId="1313037092" sldId="293"/>
            <ac:spMk id="21" creationId="{52BB1873-A549-1EF5-C989-141752B73D48}"/>
          </ac:spMkLst>
        </pc:spChg>
        <pc:grpChg chg="mod">
          <ac:chgData name="Christopher Potter" userId="24ad2ef8db5e8a45" providerId="LiveId" clId="{10AB9FE2-9012-46EF-B18A-C87D5526F6EE}" dt="2026-09-08T10:22:31.146" v="458" actId="403"/>
          <ac:grpSpMkLst>
            <pc:docMk/>
            <pc:sldMk cId="1313037092" sldId="293"/>
            <ac:grpSpMk id="23" creationId="{90EF3394-04B9-5AEF-23D3-619900DDEB61}"/>
          </ac:grpSpMkLst>
        </pc:grpChg>
        <pc:cxnChg chg="mod">
          <ac:chgData name="Christopher Potter" userId="24ad2ef8db5e8a45" providerId="LiveId" clId="{10AB9FE2-9012-46EF-B18A-C87D5526F6EE}" dt="2026-09-08T10:22:47.979" v="461" actId="14100"/>
          <ac:cxnSpMkLst>
            <pc:docMk/>
            <pc:sldMk cId="1313037092" sldId="293"/>
            <ac:cxnSpMk id="18" creationId="{13F0E3A7-93DA-0120-B92B-E13C0F2D99B7}"/>
          </ac:cxnSpMkLst>
        </pc:cxnChg>
      </pc:sldChg>
      <pc:sldChg chg="modSp del mod ord">
        <pc:chgData name="Christopher Potter" userId="24ad2ef8db5e8a45" providerId="LiveId" clId="{10AB9FE2-9012-46EF-B18A-C87D5526F6EE}" dt="2026-09-08T12:37:30.300" v="1349" actId="47"/>
        <pc:sldMkLst>
          <pc:docMk/>
          <pc:sldMk cId="3404223186" sldId="294"/>
        </pc:sldMkLst>
        <pc:spChg chg="mod">
          <ac:chgData name="Christopher Potter" userId="24ad2ef8db5e8a45" providerId="LiveId" clId="{10AB9FE2-9012-46EF-B18A-C87D5526F6EE}" dt="2026-09-08T12:36:25.253" v="1324" actId="6549"/>
          <ac:spMkLst>
            <pc:docMk/>
            <pc:sldMk cId="3404223186" sldId="294"/>
            <ac:spMk id="2" creationId="{BCB3BEE3-71DE-8D8B-9DF0-E082737BB37B}"/>
          </ac:spMkLst>
        </pc:spChg>
      </pc:sldChg>
      <pc:sldChg chg="addSp delSp modSp add mod ord">
        <pc:chgData name="Christopher Potter" userId="24ad2ef8db5e8a45" providerId="LiveId" clId="{10AB9FE2-9012-46EF-B18A-C87D5526F6EE}" dt="2026-09-08T10:57:06.092" v="746"/>
        <pc:sldMkLst>
          <pc:docMk/>
          <pc:sldMk cId="1088294206" sldId="295"/>
        </pc:sldMkLst>
        <pc:spChg chg="mod">
          <ac:chgData name="Christopher Potter" userId="24ad2ef8db5e8a45" providerId="LiveId" clId="{10AB9FE2-9012-46EF-B18A-C87D5526F6EE}" dt="2026-09-08T10:37:47.417" v="530" actId="113"/>
          <ac:spMkLst>
            <pc:docMk/>
            <pc:sldMk cId="1088294206" sldId="295"/>
            <ac:spMk id="2" creationId="{2E992B35-725C-77E4-7C80-E090AA8FA22A}"/>
          </ac:spMkLst>
        </pc:spChg>
        <pc:spChg chg="mod">
          <ac:chgData name="Christopher Potter" userId="24ad2ef8db5e8a45" providerId="LiveId" clId="{10AB9FE2-9012-46EF-B18A-C87D5526F6EE}" dt="2026-09-08T10:44:51.187" v="621" actId="6549"/>
          <ac:spMkLst>
            <pc:docMk/>
            <pc:sldMk cId="1088294206" sldId="295"/>
            <ac:spMk id="3" creationId="{115DC978-CDA8-9219-F701-A35F1E072FB8}"/>
          </ac:spMkLst>
        </pc:spChg>
        <pc:spChg chg="add mod">
          <ac:chgData name="Christopher Potter" userId="24ad2ef8db5e8a45" providerId="LiveId" clId="{10AB9FE2-9012-46EF-B18A-C87D5526F6EE}" dt="2026-09-08T10:40:18.658" v="587" actId="164"/>
          <ac:spMkLst>
            <pc:docMk/>
            <pc:sldMk cId="1088294206" sldId="295"/>
            <ac:spMk id="4" creationId="{BDD3516E-102D-DC6E-054C-9618E5F78F31}"/>
          </ac:spMkLst>
        </pc:spChg>
        <pc:spChg chg="add mod ord">
          <ac:chgData name="Christopher Potter" userId="24ad2ef8db5e8a45" providerId="LiveId" clId="{10AB9FE2-9012-46EF-B18A-C87D5526F6EE}" dt="2026-09-08T10:40:23.704" v="588" actId="167"/>
          <ac:spMkLst>
            <pc:docMk/>
            <pc:sldMk cId="1088294206" sldId="295"/>
            <ac:spMk id="5" creationId="{F3FAB31D-234F-0F72-59E8-E4B17E12A05D}"/>
          </ac:spMkLst>
        </pc:spChg>
        <pc:spChg chg="del">
          <ac:chgData name="Christopher Potter" userId="24ad2ef8db5e8a45" providerId="LiveId" clId="{10AB9FE2-9012-46EF-B18A-C87D5526F6EE}" dt="2026-09-08T10:37:51.271" v="531" actId="478"/>
          <ac:spMkLst>
            <pc:docMk/>
            <pc:sldMk cId="1088294206" sldId="295"/>
            <ac:spMk id="10" creationId="{1BB76F9F-4EB2-979B-51FD-8BDE1D10A8BF}"/>
          </ac:spMkLst>
        </pc:spChg>
        <pc:spChg chg="del">
          <ac:chgData name="Christopher Potter" userId="24ad2ef8db5e8a45" providerId="LiveId" clId="{10AB9FE2-9012-46EF-B18A-C87D5526F6EE}" dt="2026-09-08T10:37:42.887" v="528" actId="478"/>
          <ac:spMkLst>
            <pc:docMk/>
            <pc:sldMk cId="1088294206" sldId="295"/>
            <ac:spMk id="21" creationId="{01AFDDCC-A12C-CEAF-867E-BD805E998F29}"/>
          </ac:spMkLst>
        </pc:spChg>
        <pc:grpChg chg="add mod">
          <ac:chgData name="Christopher Potter" userId="24ad2ef8db5e8a45" providerId="LiveId" clId="{10AB9FE2-9012-46EF-B18A-C87D5526F6EE}" dt="2026-09-08T10:40:37.840" v="589" actId="1076"/>
          <ac:grpSpMkLst>
            <pc:docMk/>
            <pc:sldMk cId="1088294206" sldId="295"/>
            <ac:grpSpMk id="7" creationId="{D8BBF976-FBC8-52CF-8641-DB39EA724A45}"/>
          </ac:grpSpMkLst>
        </pc:grpChg>
        <pc:grpChg chg="add del">
          <ac:chgData name="Christopher Potter" userId="24ad2ef8db5e8a45" providerId="LiveId" clId="{10AB9FE2-9012-46EF-B18A-C87D5526F6EE}" dt="2026-09-08T10:38:56.494" v="540" actId="478"/>
          <ac:grpSpMkLst>
            <pc:docMk/>
            <pc:sldMk cId="1088294206" sldId="295"/>
            <ac:grpSpMk id="23" creationId="{D7BE3BEE-C80A-B125-E80E-F0CEF02F759F}"/>
          </ac:grpSpMkLst>
        </pc:grpChg>
      </pc:sldChg>
      <pc:sldChg chg="modSp add mod">
        <pc:chgData name="Christopher Potter" userId="24ad2ef8db5e8a45" providerId="LiveId" clId="{10AB9FE2-9012-46EF-B18A-C87D5526F6EE}" dt="2026-09-08T10:45:03.850" v="628" actId="6549"/>
        <pc:sldMkLst>
          <pc:docMk/>
          <pc:sldMk cId="3823662642" sldId="296"/>
        </pc:sldMkLst>
        <pc:spChg chg="mod">
          <ac:chgData name="Christopher Potter" userId="24ad2ef8db5e8a45" providerId="LiveId" clId="{10AB9FE2-9012-46EF-B18A-C87D5526F6EE}" dt="2026-09-08T10:43:26.803" v="606" actId="6549"/>
          <ac:spMkLst>
            <pc:docMk/>
            <pc:sldMk cId="3823662642" sldId="296"/>
            <ac:spMk id="2" creationId="{77DCCFA1-5D39-9917-3A43-797B7AFB17F4}"/>
          </ac:spMkLst>
        </pc:spChg>
        <pc:spChg chg="mod">
          <ac:chgData name="Christopher Potter" userId="24ad2ef8db5e8a45" providerId="LiveId" clId="{10AB9FE2-9012-46EF-B18A-C87D5526F6EE}" dt="2026-09-08T10:45:03.850" v="628" actId="6549"/>
          <ac:spMkLst>
            <pc:docMk/>
            <pc:sldMk cId="3823662642" sldId="296"/>
            <ac:spMk id="3" creationId="{9D2B8CF0-E68F-BC0D-1C73-41B2149D5371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08T10:46:55.930" v="656" actId="478"/>
        <pc:sldMkLst>
          <pc:docMk/>
          <pc:sldMk cId="3291359932" sldId="297"/>
        </pc:sldMkLst>
        <pc:spChg chg="mod">
          <ac:chgData name="Christopher Potter" userId="24ad2ef8db5e8a45" providerId="LiveId" clId="{10AB9FE2-9012-46EF-B18A-C87D5526F6EE}" dt="2026-09-08T10:46:08.731" v="643" actId="404"/>
          <ac:spMkLst>
            <pc:docMk/>
            <pc:sldMk cId="3291359932" sldId="297"/>
            <ac:spMk id="2" creationId="{AB1F1E2B-6A68-AC1A-29C7-4F097E1E2B54}"/>
          </ac:spMkLst>
        </pc:spChg>
        <pc:spChg chg="del mod">
          <ac:chgData name="Christopher Potter" userId="24ad2ef8db5e8a45" providerId="LiveId" clId="{10AB9FE2-9012-46EF-B18A-C87D5526F6EE}" dt="2026-09-08T10:46:55.930" v="656" actId="478"/>
          <ac:spMkLst>
            <pc:docMk/>
            <pc:sldMk cId="3291359932" sldId="297"/>
            <ac:spMk id="3" creationId="{A3736D1F-7963-C682-F56D-548415F8CCE5}"/>
          </ac:spMkLst>
        </pc:spChg>
        <pc:spChg chg="add mod">
          <ac:chgData name="Christopher Potter" userId="24ad2ef8db5e8a45" providerId="LiveId" clId="{10AB9FE2-9012-46EF-B18A-C87D5526F6EE}" dt="2026-09-08T10:46:54.234" v="655" actId="20577"/>
          <ac:spMkLst>
            <pc:docMk/>
            <pc:sldMk cId="3291359932" sldId="297"/>
            <ac:spMk id="8" creationId="{B37D720E-8F51-E167-C91A-BD4E32724FDD}"/>
          </ac:spMkLst>
        </pc:spChg>
        <pc:grpChg chg="del">
          <ac:chgData name="Christopher Potter" userId="24ad2ef8db5e8a45" providerId="LiveId" clId="{10AB9FE2-9012-46EF-B18A-C87D5526F6EE}" dt="2026-09-08T10:45:53.361" v="640" actId="478"/>
          <ac:grpSpMkLst>
            <pc:docMk/>
            <pc:sldMk cId="3291359932" sldId="297"/>
            <ac:grpSpMk id="7" creationId="{FBB1265A-2A73-572E-6E55-C601A028BB48}"/>
          </ac:grpSpMkLst>
        </pc:grpChg>
      </pc:sldChg>
      <pc:sldChg chg="delSp modSp add mod ord">
        <pc:chgData name="Christopher Potter" userId="24ad2ef8db5e8a45" providerId="LiveId" clId="{10AB9FE2-9012-46EF-B18A-C87D5526F6EE}" dt="2026-09-08T10:49:38.504" v="716" actId="20577"/>
        <pc:sldMkLst>
          <pc:docMk/>
          <pc:sldMk cId="3917352048" sldId="298"/>
        </pc:sldMkLst>
        <pc:spChg chg="mod">
          <ac:chgData name="Christopher Potter" userId="24ad2ef8db5e8a45" providerId="LiveId" clId="{10AB9FE2-9012-46EF-B18A-C87D5526F6EE}" dt="2026-09-08T10:49:38.504" v="716" actId="20577"/>
          <ac:spMkLst>
            <pc:docMk/>
            <pc:sldMk cId="3917352048" sldId="298"/>
            <ac:spMk id="2" creationId="{2BBD3662-7A5B-58A1-4DF8-3574409A5AA0}"/>
          </ac:spMkLst>
        </pc:spChg>
        <pc:spChg chg="mod">
          <ac:chgData name="Christopher Potter" userId="24ad2ef8db5e8a45" providerId="LiveId" clId="{10AB9FE2-9012-46EF-B18A-C87D5526F6EE}" dt="2026-09-08T10:49:29.248" v="710" actId="20577"/>
          <ac:spMkLst>
            <pc:docMk/>
            <pc:sldMk cId="3917352048" sldId="298"/>
            <ac:spMk id="3" creationId="{190A73E3-D1B0-A317-6B5E-427309A1DCF3}"/>
          </ac:spMkLst>
        </pc:spChg>
        <pc:grpChg chg="del">
          <ac:chgData name="Christopher Potter" userId="24ad2ef8db5e8a45" providerId="LiveId" clId="{10AB9FE2-9012-46EF-B18A-C87D5526F6EE}" dt="2026-09-08T10:48:42.689" v="669" actId="478"/>
          <ac:grpSpMkLst>
            <pc:docMk/>
            <pc:sldMk cId="3917352048" sldId="298"/>
            <ac:grpSpMk id="7" creationId="{C7E99538-427E-E018-931C-2A0715A46625}"/>
          </ac:grpSpMkLst>
        </pc:grpChg>
      </pc:sldChg>
      <pc:sldChg chg="delSp modSp add mod">
        <pc:chgData name="Christopher Potter" userId="24ad2ef8db5e8a45" providerId="LiveId" clId="{10AB9FE2-9012-46EF-B18A-C87D5526F6EE}" dt="2026-09-08T10:57:03.647" v="744" actId="6549"/>
        <pc:sldMkLst>
          <pc:docMk/>
          <pc:sldMk cId="1654516348" sldId="299"/>
        </pc:sldMkLst>
        <pc:spChg chg="mod">
          <ac:chgData name="Christopher Potter" userId="24ad2ef8db5e8a45" providerId="LiveId" clId="{10AB9FE2-9012-46EF-B18A-C87D5526F6EE}" dt="2026-09-08T10:53:45.724" v="739" actId="6549"/>
          <ac:spMkLst>
            <pc:docMk/>
            <pc:sldMk cId="1654516348" sldId="299"/>
            <ac:spMk id="2" creationId="{251B00E8-837E-4B65-83A5-F8839023FD23}"/>
          </ac:spMkLst>
        </pc:spChg>
        <pc:spChg chg="mod">
          <ac:chgData name="Christopher Potter" userId="24ad2ef8db5e8a45" providerId="LiveId" clId="{10AB9FE2-9012-46EF-B18A-C87D5526F6EE}" dt="2026-09-08T10:57:03.647" v="744" actId="6549"/>
          <ac:spMkLst>
            <pc:docMk/>
            <pc:sldMk cId="1654516348" sldId="299"/>
            <ac:spMk id="3" creationId="{875B102A-E645-BDD0-9680-137FB3658A32}"/>
          </ac:spMkLst>
        </pc:spChg>
        <pc:grpChg chg="del">
          <ac:chgData name="Christopher Potter" userId="24ad2ef8db5e8a45" providerId="LiveId" clId="{10AB9FE2-9012-46EF-B18A-C87D5526F6EE}" dt="2026-09-08T10:52:42.157" v="721" actId="478"/>
          <ac:grpSpMkLst>
            <pc:docMk/>
            <pc:sldMk cId="1654516348" sldId="299"/>
            <ac:grpSpMk id="23" creationId="{E160C959-6777-2826-5C21-A3D6BFCAC7DC}"/>
          </ac:grpSpMkLst>
        </pc:grpChg>
      </pc:sldChg>
      <pc:sldChg chg="modSp add mod ord">
        <pc:chgData name="Christopher Potter" userId="24ad2ef8db5e8a45" providerId="LiveId" clId="{10AB9FE2-9012-46EF-B18A-C87D5526F6EE}" dt="2026-09-08T11:02:01.893" v="823" actId="6549"/>
        <pc:sldMkLst>
          <pc:docMk/>
          <pc:sldMk cId="3184269039" sldId="300"/>
        </pc:sldMkLst>
        <pc:spChg chg="mod">
          <ac:chgData name="Christopher Potter" userId="24ad2ef8db5e8a45" providerId="LiveId" clId="{10AB9FE2-9012-46EF-B18A-C87D5526F6EE}" dt="2026-09-08T11:02:01.893" v="823" actId="6549"/>
          <ac:spMkLst>
            <pc:docMk/>
            <pc:sldMk cId="3184269039" sldId="300"/>
            <ac:spMk id="2" creationId="{DB128E8B-2305-0407-EC3A-5DC1C1A0166E}"/>
          </ac:spMkLst>
        </pc:spChg>
        <pc:spChg chg="mod">
          <ac:chgData name="Christopher Potter" userId="24ad2ef8db5e8a45" providerId="LiveId" clId="{10AB9FE2-9012-46EF-B18A-C87D5526F6EE}" dt="2026-09-08T11:00:22.580" v="819" actId="6549"/>
          <ac:spMkLst>
            <pc:docMk/>
            <pc:sldMk cId="3184269039" sldId="300"/>
            <ac:spMk id="3" creationId="{E8CF510C-0CFD-C3DA-4CEE-C521FCC32248}"/>
          </ac:spMkLst>
        </pc:spChg>
      </pc:sldChg>
      <pc:sldChg chg="addSp modSp add mod modAnim">
        <pc:chgData name="Christopher Potter" userId="24ad2ef8db5e8a45" providerId="LiveId" clId="{10AB9FE2-9012-46EF-B18A-C87D5526F6EE}" dt="2026-09-08T12:07:59.072" v="1129"/>
        <pc:sldMkLst>
          <pc:docMk/>
          <pc:sldMk cId="855045970" sldId="301"/>
        </pc:sldMkLst>
        <pc:spChg chg="mod">
          <ac:chgData name="Christopher Potter" userId="24ad2ef8db5e8a45" providerId="LiveId" clId="{10AB9FE2-9012-46EF-B18A-C87D5526F6EE}" dt="2026-09-08T12:07:59.072" v="1129"/>
          <ac:spMkLst>
            <pc:docMk/>
            <pc:sldMk cId="855045970" sldId="301"/>
            <ac:spMk id="2" creationId="{D1E85835-0A5B-EBD0-A879-D76E8158C854}"/>
          </ac:spMkLst>
        </pc:spChg>
        <pc:spChg chg="mod">
          <ac:chgData name="Christopher Potter" userId="24ad2ef8db5e8a45" providerId="LiveId" clId="{10AB9FE2-9012-46EF-B18A-C87D5526F6EE}" dt="2026-09-08T11:09:22.413" v="919" actId="20577"/>
          <ac:spMkLst>
            <pc:docMk/>
            <pc:sldMk cId="855045970" sldId="301"/>
            <ac:spMk id="3" creationId="{4417E7A3-7952-7700-ADBC-356D755F8B6E}"/>
          </ac:spMkLst>
        </pc:spChg>
        <pc:spChg chg="add mod">
          <ac:chgData name="Christopher Potter" userId="24ad2ef8db5e8a45" providerId="LiveId" clId="{10AB9FE2-9012-46EF-B18A-C87D5526F6EE}" dt="2026-09-08T11:09:04.327" v="911" actId="6549"/>
          <ac:spMkLst>
            <pc:docMk/>
            <pc:sldMk cId="855045970" sldId="301"/>
            <ac:spMk id="7" creationId="{8257CA3A-47B4-81AC-1082-65B0B10EC7CC}"/>
          </ac:spMkLst>
        </pc:spChg>
        <pc:spChg chg="add mod">
          <ac:chgData name="Christopher Potter" userId="24ad2ef8db5e8a45" providerId="LiveId" clId="{10AB9FE2-9012-46EF-B18A-C87D5526F6EE}" dt="2026-09-08T11:09:01.987" v="910" actId="20577"/>
          <ac:spMkLst>
            <pc:docMk/>
            <pc:sldMk cId="855045970" sldId="301"/>
            <ac:spMk id="8" creationId="{C0929694-D61C-7897-45D8-5CC9C2A33393}"/>
          </ac:spMkLst>
        </pc:spChg>
        <pc:picChg chg="add mod">
          <ac:chgData name="Christopher Potter" userId="24ad2ef8db5e8a45" providerId="LiveId" clId="{10AB9FE2-9012-46EF-B18A-C87D5526F6EE}" dt="2026-09-08T11:07:32.453" v="871" actId="14100"/>
          <ac:picMkLst>
            <pc:docMk/>
            <pc:sldMk cId="855045970" sldId="301"/>
            <ac:picMk id="4" creationId="{68A16FF9-02E0-BC01-D683-EA22FB443DB0}"/>
          </ac:picMkLst>
        </pc:picChg>
      </pc:sldChg>
      <pc:sldChg chg="addSp modSp add mod modAnim">
        <pc:chgData name="Christopher Potter" userId="24ad2ef8db5e8a45" providerId="LiveId" clId="{10AB9FE2-9012-46EF-B18A-C87D5526F6EE}" dt="2026-09-08T12:05:57.296" v="1125"/>
        <pc:sldMkLst>
          <pc:docMk/>
          <pc:sldMk cId="1765180012" sldId="302"/>
        </pc:sldMkLst>
        <pc:spChg chg="mod">
          <ac:chgData name="Christopher Potter" userId="24ad2ef8db5e8a45" providerId="LiveId" clId="{10AB9FE2-9012-46EF-B18A-C87D5526F6EE}" dt="2026-09-08T12:05:40.953" v="1118" actId="20577"/>
          <ac:spMkLst>
            <pc:docMk/>
            <pc:sldMk cId="1765180012" sldId="302"/>
            <ac:spMk id="2" creationId="{6677D772-3A7C-A92E-B560-002F932A0A2F}"/>
          </ac:spMkLst>
        </pc:spChg>
        <pc:spChg chg="mod">
          <ac:chgData name="Christopher Potter" userId="24ad2ef8db5e8a45" providerId="LiveId" clId="{10AB9FE2-9012-46EF-B18A-C87D5526F6EE}" dt="2026-09-08T12:05:52.163" v="1123" actId="20577"/>
          <ac:spMkLst>
            <pc:docMk/>
            <pc:sldMk cId="1765180012" sldId="302"/>
            <ac:spMk id="3" creationId="{F8DCCD9B-C246-2EAC-F6E3-5FBE495208A6}"/>
          </ac:spMkLst>
        </pc:spChg>
        <pc:spChg chg="add mod">
          <ac:chgData name="Christopher Potter" userId="24ad2ef8db5e8a45" providerId="LiveId" clId="{10AB9FE2-9012-46EF-B18A-C87D5526F6EE}" dt="2026-09-08T12:00:44.506" v="987" actId="1076"/>
          <ac:spMkLst>
            <pc:docMk/>
            <pc:sldMk cId="1765180012" sldId="302"/>
            <ac:spMk id="4" creationId="{145E4288-7814-A2FC-AEEA-EDEA8F85F06C}"/>
          </ac:spMkLst>
        </pc:spChg>
        <pc:spChg chg="add mod">
          <ac:chgData name="Christopher Potter" userId="24ad2ef8db5e8a45" providerId="LiveId" clId="{10AB9FE2-9012-46EF-B18A-C87D5526F6EE}" dt="2026-09-08T12:01:18.782" v="995" actId="207"/>
          <ac:spMkLst>
            <pc:docMk/>
            <pc:sldMk cId="1765180012" sldId="302"/>
            <ac:spMk id="5" creationId="{A932CD8C-A085-1D4D-CE3D-3CB9D6AEF2FD}"/>
          </ac:spMkLst>
        </pc:spChg>
        <pc:spChg chg="add mod">
          <ac:chgData name="Christopher Potter" userId="24ad2ef8db5e8a45" providerId="LiveId" clId="{10AB9FE2-9012-46EF-B18A-C87D5526F6EE}" dt="2026-09-08T12:05:45.696" v="1120" actId="1076"/>
          <ac:spMkLst>
            <pc:docMk/>
            <pc:sldMk cId="1765180012" sldId="302"/>
            <ac:spMk id="10" creationId="{40EA84EC-9521-25AB-D5C8-90CC4B685963}"/>
          </ac:spMkLst>
        </pc:spChg>
        <pc:spChg chg="add mod">
          <ac:chgData name="Christopher Potter" userId="24ad2ef8db5e8a45" providerId="LiveId" clId="{10AB9FE2-9012-46EF-B18A-C87D5526F6EE}" dt="2026-09-08T12:05:49.643" v="1122" actId="20577"/>
          <ac:spMkLst>
            <pc:docMk/>
            <pc:sldMk cId="1765180012" sldId="302"/>
            <ac:spMk id="11" creationId="{BF6F05F1-5517-B571-916D-6D03049B7B26}"/>
          </ac:spMkLst>
        </pc:spChg>
        <pc:spChg chg="add mod">
          <ac:chgData name="Christopher Potter" userId="24ad2ef8db5e8a45" providerId="LiveId" clId="{10AB9FE2-9012-46EF-B18A-C87D5526F6EE}" dt="2026-09-08T12:05:47.442" v="1121" actId="20577"/>
          <ac:spMkLst>
            <pc:docMk/>
            <pc:sldMk cId="1765180012" sldId="302"/>
            <ac:spMk id="12" creationId="{3BC6B402-4FE9-FDF4-403C-CD40884EAF2D}"/>
          </ac:spMkLst>
        </pc:spChg>
        <pc:cxnChg chg="add mod">
          <ac:chgData name="Christopher Potter" userId="24ad2ef8db5e8a45" providerId="LiveId" clId="{10AB9FE2-9012-46EF-B18A-C87D5526F6EE}" dt="2026-09-08T12:02:45.753" v="1081" actId="208"/>
          <ac:cxnSpMkLst>
            <pc:docMk/>
            <pc:sldMk cId="1765180012" sldId="302"/>
            <ac:cxnSpMk id="8" creationId="{0CE1D6EB-759E-7F4E-75B6-65D7A2C27735}"/>
          </ac:cxnSpMkLst>
        </pc:cxnChg>
      </pc:sldChg>
      <pc:sldChg chg="modSp add mod ord">
        <pc:chgData name="Christopher Potter" userId="24ad2ef8db5e8a45" providerId="LiveId" clId="{10AB9FE2-9012-46EF-B18A-C87D5526F6EE}" dt="2026-09-08T12:37:42.246" v="1351"/>
        <pc:sldMkLst>
          <pc:docMk/>
          <pc:sldMk cId="3916778615" sldId="303"/>
        </pc:sldMkLst>
        <pc:spChg chg="mod">
          <ac:chgData name="Christopher Potter" userId="24ad2ef8db5e8a45" providerId="LiveId" clId="{10AB9FE2-9012-46EF-B18A-C87D5526F6EE}" dt="2026-09-08T12:30:24.669" v="1267" actId="6549"/>
          <ac:spMkLst>
            <pc:docMk/>
            <pc:sldMk cId="3916778615" sldId="303"/>
            <ac:spMk id="2" creationId="{5B264825-763E-F8B2-5A6E-C09341BDB5C8}"/>
          </ac:spMkLst>
        </pc:spChg>
        <pc:spChg chg="mod">
          <ac:chgData name="Christopher Potter" userId="24ad2ef8db5e8a45" providerId="LiveId" clId="{10AB9FE2-9012-46EF-B18A-C87D5526F6EE}" dt="2026-09-08T12:28:05.852" v="1167" actId="20577"/>
          <ac:spMkLst>
            <pc:docMk/>
            <pc:sldMk cId="3916778615" sldId="303"/>
            <ac:spMk id="3" creationId="{5B352CBC-4C73-A9C2-5DB5-456B6F75D600}"/>
          </ac:spMkLst>
        </pc:spChg>
      </pc:sldChg>
      <pc:sldChg chg="modSp add mod ord">
        <pc:chgData name="Christopher Potter" userId="24ad2ef8db5e8a45" providerId="LiveId" clId="{10AB9FE2-9012-46EF-B18A-C87D5526F6EE}" dt="2026-09-08T12:37:42.246" v="1351"/>
        <pc:sldMkLst>
          <pc:docMk/>
          <pc:sldMk cId="3533742743" sldId="304"/>
        </pc:sldMkLst>
        <pc:spChg chg="mod">
          <ac:chgData name="Christopher Potter" userId="24ad2ef8db5e8a45" providerId="LiveId" clId="{10AB9FE2-9012-46EF-B18A-C87D5526F6EE}" dt="2026-09-08T12:30:42.759" v="1273" actId="6549"/>
          <ac:spMkLst>
            <pc:docMk/>
            <pc:sldMk cId="3533742743" sldId="304"/>
            <ac:spMk id="2" creationId="{B9C72057-A4FE-EA26-D6FF-0B3553C9ABD5}"/>
          </ac:spMkLst>
        </pc:spChg>
        <pc:spChg chg="mod">
          <ac:chgData name="Christopher Potter" userId="24ad2ef8db5e8a45" providerId="LiveId" clId="{10AB9FE2-9012-46EF-B18A-C87D5526F6EE}" dt="2026-09-08T12:29:24.375" v="1220" actId="6549"/>
          <ac:spMkLst>
            <pc:docMk/>
            <pc:sldMk cId="3533742743" sldId="304"/>
            <ac:spMk id="3" creationId="{D3D49532-C200-ED80-777A-AD83DD0C05FB}"/>
          </ac:spMkLst>
        </pc:spChg>
      </pc:sldChg>
      <pc:sldChg chg="modSp add mod ord">
        <pc:chgData name="Christopher Potter" userId="24ad2ef8db5e8a45" providerId="LiveId" clId="{10AB9FE2-9012-46EF-B18A-C87D5526F6EE}" dt="2026-09-08T12:37:42.246" v="1351"/>
        <pc:sldMkLst>
          <pc:docMk/>
          <pc:sldMk cId="4285674356" sldId="305"/>
        </pc:sldMkLst>
        <pc:spChg chg="mod">
          <ac:chgData name="Christopher Potter" userId="24ad2ef8db5e8a45" providerId="LiveId" clId="{10AB9FE2-9012-46EF-B18A-C87D5526F6EE}" dt="2026-09-08T12:32:24.970" v="1287" actId="6549"/>
          <ac:spMkLst>
            <pc:docMk/>
            <pc:sldMk cId="4285674356" sldId="305"/>
            <ac:spMk id="2" creationId="{55BF27B4-B5A0-54CD-0FA3-0CB0B87CB037}"/>
          </ac:spMkLst>
        </pc:spChg>
        <pc:spChg chg="mod">
          <ac:chgData name="Christopher Potter" userId="24ad2ef8db5e8a45" providerId="LiveId" clId="{10AB9FE2-9012-46EF-B18A-C87D5526F6EE}" dt="2026-09-08T12:32:46.290" v="1293" actId="6549"/>
          <ac:spMkLst>
            <pc:docMk/>
            <pc:sldMk cId="4285674356" sldId="305"/>
            <ac:spMk id="3" creationId="{B415DBFE-2A39-9211-0BC8-CBD09A1E8C6D}"/>
          </ac:spMkLst>
        </pc:spChg>
      </pc:sldChg>
      <pc:sldChg chg="modSp add mod ord">
        <pc:chgData name="Christopher Potter" userId="24ad2ef8db5e8a45" providerId="LiveId" clId="{10AB9FE2-9012-46EF-B18A-C87D5526F6EE}" dt="2026-09-08T12:37:57.615" v="1353" actId="403"/>
        <pc:sldMkLst>
          <pc:docMk/>
          <pc:sldMk cId="2814913151" sldId="306"/>
        </pc:sldMkLst>
        <pc:spChg chg="mod">
          <ac:chgData name="Christopher Potter" userId="24ad2ef8db5e8a45" providerId="LiveId" clId="{10AB9FE2-9012-46EF-B18A-C87D5526F6EE}" dt="2026-09-08T12:37:57.615" v="1353" actId="403"/>
          <ac:spMkLst>
            <pc:docMk/>
            <pc:sldMk cId="2814913151" sldId="306"/>
            <ac:spMk id="2" creationId="{DA3A6E04-BE87-F4C5-8732-6A3FD5FD4685}"/>
          </ac:spMkLst>
        </pc:spChg>
        <pc:spChg chg="mod">
          <ac:chgData name="Christopher Potter" userId="24ad2ef8db5e8a45" providerId="LiveId" clId="{10AB9FE2-9012-46EF-B18A-C87D5526F6EE}" dt="2026-09-08T12:36:17.705" v="1323" actId="6549"/>
          <ac:spMkLst>
            <pc:docMk/>
            <pc:sldMk cId="2814913151" sldId="306"/>
            <ac:spMk id="3" creationId="{3BECB0AC-27C8-CEE8-CC87-0F016443F96E}"/>
          </ac:spMkLst>
        </pc:spChg>
      </pc:sldChg>
      <pc:sldChg chg="modSp add mod ord">
        <pc:chgData name="Christopher Potter" userId="24ad2ef8db5e8a45" providerId="LiveId" clId="{10AB9FE2-9012-46EF-B18A-C87D5526F6EE}" dt="2026-09-08T12:37:21.980" v="1348" actId="20577"/>
        <pc:sldMkLst>
          <pc:docMk/>
          <pc:sldMk cId="2773749606" sldId="307"/>
        </pc:sldMkLst>
        <pc:spChg chg="mod">
          <ac:chgData name="Christopher Potter" userId="24ad2ef8db5e8a45" providerId="LiveId" clId="{10AB9FE2-9012-46EF-B18A-C87D5526F6EE}" dt="2026-09-08T12:36:53.665" v="1339" actId="6549"/>
          <ac:spMkLst>
            <pc:docMk/>
            <pc:sldMk cId="2773749606" sldId="307"/>
            <ac:spMk id="2" creationId="{00F44E34-61A2-301E-7E6E-11E3BB601A06}"/>
          </ac:spMkLst>
        </pc:spChg>
        <pc:spChg chg="mod">
          <ac:chgData name="Christopher Potter" userId="24ad2ef8db5e8a45" providerId="LiveId" clId="{10AB9FE2-9012-46EF-B18A-C87D5526F6EE}" dt="2026-09-08T12:37:21.980" v="1348" actId="20577"/>
          <ac:spMkLst>
            <pc:docMk/>
            <pc:sldMk cId="2773749606" sldId="307"/>
            <ac:spMk id="3" creationId="{E56F2EB5-1CA6-9D3D-46AA-72E3A9EF7502}"/>
          </ac:spMkLst>
        </pc:spChg>
        <pc:spChg chg="mod">
          <ac:chgData name="Christopher Potter" userId="24ad2ef8db5e8a45" providerId="LiveId" clId="{10AB9FE2-9012-46EF-B18A-C87D5526F6EE}" dt="2026-09-08T12:37:00.158" v="1341" actId="6549"/>
          <ac:spMkLst>
            <pc:docMk/>
            <pc:sldMk cId="2773749606" sldId="307"/>
            <ac:spMk id="8" creationId="{4126A3C8-F386-0D68-2ED8-7BE3BECDE304}"/>
          </ac:spMkLst>
        </pc:spChg>
        <pc:spChg chg="mod">
          <ac:chgData name="Christopher Potter" userId="24ad2ef8db5e8a45" providerId="LiveId" clId="{10AB9FE2-9012-46EF-B18A-C87D5526F6EE}" dt="2026-09-08T12:37:00.158" v="1341" actId="6549"/>
          <ac:spMkLst>
            <pc:docMk/>
            <pc:sldMk cId="2773749606" sldId="307"/>
            <ac:spMk id="10" creationId="{24C7EF0C-C6A7-CC85-92FC-16BDEDD0B163}"/>
          </ac:spMkLst>
        </pc:spChg>
        <pc:spChg chg="mod">
          <ac:chgData name="Christopher Potter" userId="24ad2ef8db5e8a45" providerId="LiveId" clId="{10AB9FE2-9012-46EF-B18A-C87D5526F6EE}" dt="2026-09-08T12:37:00.158" v="1341" actId="6549"/>
          <ac:spMkLst>
            <pc:docMk/>
            <pc:sldMk cId="2773749606" sldId="307"/>
            <ac:spMk id="21" creationId="{314BA8F5-B32D-5A2B-DF05-B2103C1D6EE2}"/>
          </ac:spMkLst>
        </pc:spChg>
        <pc:grpChg chg="mod">
          <ac:chgData name="Christopher Potter" userId="24ad2ef8db5e8a45" providerId="LiveId" clId="{10AB9FE2-9012-46EF-B18A-C87D5526F6EE}" dt="2026-09-08T12:37:00.158" v="1341" actId="6549"/>
          <ac:grpSpMkLst>
            <pc:docMk/>
            <pc:sldMk cId="2773749606" sldId="307"/>
            <ac:grpSpMk id="23" creationId="{26B6A7F6-DB9C-99EC-2A66-56B20DD088F9}"/>
          </ac:grpSpMkLst>
        </pc:grpChg>
        <pc:cxnChg chg="mod">
          <ac:chgData name="Christopher Potter" userId="24ad2ef8db5e8a45" providerId="LiveId" clId="{10AB9FE2-9012-46EF-B18A-C87D5526F6EE}" dt="2026-09-08T12:37:00.158" v="1341" actId="6549"/>
          <ac:cxnSpMkLst>
            <pc:docMk/>
            <pc:sldMk cId="2773749606" sldId="307"/>
            <ac:cxnSpMk id="18" creationId="{913BE008-5E83-6BC6-6148-561F354B81DD}"/>
          </ac:cxnSpMkLst>
        </pc:cxnChg>
      </pc:sldChg>
      <pc:sldChg chg="addSp delSp modSp add mod modAnim">
        <pc:chgData name="Christopher Potter" userId="24ad2ef8db5e8a45" providerId="LiveId" clId="{10AB9FE2-9012-46EF-B18A-C87D5526F6EE}" dt="2026-09-08T12:43:08.430" v="1611"/>
        <pc:sldMkLst>
          <pc:docMk/>
          <pc:sldMk cId="3764843967" sldId="308"/>
        </pc:sldMkLst>
        <pc:spChg chg="mod">
          <ac:chgData name="Christopher Potter" userId="24ad2ef8db5e8a45" providerId="LiveId" clId="{10AB9FE2-9012-46EF-B18A-C87D5526F6EE}" dt="2026-09-08T12:39:41.134" v="1530" actId="20577"/>
          <ac:spMkLst>
            <pc:docMk/>
            <pc:sldMk cId="3764843967" sldId="308"/>
            <ac:spMk id="2" creationId="{A72ECAFD-F7AB-B710-05F1-F87D0F76390A}"/>
          </ac:spMkLst>
        </pc:spChg>
        <pc:spChg chg="mod">
          <ac:chgData name="Christopher Potter" userId="24ad2ef8db5e8a45" providerId="LiveId" clId="{10AB9FE2-9012-46EF-B18A-C87D5526F6EE}" dt="2026-09-08T12:42:11.425" v="1606" actId="6549"/>
          <ac:spMkLst>
            <pc:docMk/>
            <pc:sldMk cId="3764843967" sldId="308"/>
            <ac:spMk id="3" creationId="{BB8CAFA1-1EC0-981A-97A2-36D398729931}"/>
          </ac:spMkLst>
        </pc:spChg>
        <pc:spChg chg="mod">
          <ac:chgData name="Christopher Potter" userId="24ad2ef8db5e8a45" providerId="LiveId" clId="{10AB9FE2-9012-46EF-B18A-C87D5526F6EE}" dt="2026-09-08T12:41:23.282" v="1581" actId="552"/>
          <ac:spMkLst>
            <pc:docMk/>
            <pc:sldMk cId="3764843967" sldId="308"/>
            <ac:spMk id="7" creationId="{3CF2B386-53B4-3A65-0344-CA0729942A03}"/>
          </ac:spMkLst>
        </pc:spChg>
        <pc:spChg chg="mod">
          <ac:chgData name="Christopher Potter" userId="24ad2ef8db5e8a45" providerId="LiveId" clId="{10AB9FE2-9012-46EF-B18A-C87D5526F6EE}" dt="2026-09-08T12:41:23.282" v="1581" actId="552"/>
          <ac:spMkLst>
            <pc:docMk/>
            <pc:sldMk cId="3764843967" sldId="308"/>
            <ac:spMk id="8" creationId="{968B1CB7-24F8-5F9C-6A86-B52E34AC6E62}"/>
          </ac:spMkLst>
        </pc:spChg>
        <pc:spChg chg="add mod">
          <ac:chgData name="Christopher Potter" userId="24ad2ef8db5e8a45" providerId="LiveId" clId="{10AB9FE2-9012-46EF-B18A-C87D5526F6EE}" dt="2026-09-08T12:40:01.465" v="1551" actId="20577"/>
          <ac:spMkLst>
            <pc:docMk/>
            <pc:sldMk cId="3764843967" sldId="308"/>
            <ac:spMk id="9" creationId="{B74CD661-6E36-DAEC-AD26-CE8A0D277218}"/>
          </ac:spMkLst>
        </pc:spChg>
        <pc:spChg chg="add mod">
          <ac:chgData name="Christopher Potter" userId="24ad2ef8db5e8a45" providerId="LiveId" clId="{10AB9FE2-9012-46EF-B18A-C87D5526F6EE}" dt="2026-09-08T12:41:58.939" v="1602" actId="1076"/>
          <ac:spMkLst>
            <pc:docMk/>
            <pc:sldMk cId="3764843967" sldId="308"/>
            <ac:spMk id="10" creationId="{77B52220-7926-9489-DEE9-2BAF35AF6D32}"/>
          </ac:spMkLst>
        </pc:spChg>
        <pc:picChg chg="del">
          <ac:chgData name="Christopher Potter" userId="24ad2ef8db5e8a45" providerId="LiveId" clId="{10AB9FE2-9012-46EF-B18A-C87D5526F6EE}" dt="2026-09-08T12:38:28.600" v="1355" actId="478"/>
          <ac:picMkLst>
            <pc:docMk/>
            <pc:sldMk cId="3764843967" sldId="308"/>
            <ac:picMk id="4" creationId="{D2B980A3-21DE-8D76-EC93-1D9AF6F67A1A}"/>
          </ac:picMkLst>
        </pc:picChg>
        <pc:picChg chg="add mod">
          <ac:chgData name="Christopher Potter" userId="24ad2ef8db5e8a45" providerId="LiveId" clId="{10AB9FE2-9012-46EF-B18A-C87D5526F6EE}" dt="2026-09-08T12:43:01.080" v="1610" actId="1076"/>
          <ac:picMkLst>
            <pc:docMk/>
            <pc:sldMk cId="3764843967" sldId="308"/>
            <ac:picMk id="11" creationId="{AC760130-9520-A331-DD79-6A22E076C9DC}"/>
          </ac:picMkLst>
        </pc:picChg>
      </pc:sldChg>
      <pc:sldChg chg="addSp delSp modSp add mod ord modAnim">
        <pc:chgData name="Christopher Potter" userId="24ad2ef8db5e8a45" providerId="LiveId" clId="{10AB9FE2-9012-46EF-B18A-C87D5526F6EE}" dt="2026-09-08T12:49:53.620" v="1804" actId="6549"/>
        <pc:sldMkLst>
          <pc:docMk/>
          <pc:sldMk cId="4284578211" sldId="309"/>
        </pc:sldMkLst>
        <pc:spChg chg="mod">
          <ac:chgData name="Christopher Potter" userId="24ad2ef8db5e8a45" providerId="LiveId" clId="{10AB9FE2-9012-46EF-B18A-C87D5526F6EE}" dt="2026-09-08T12:47:02.123" v="1717" actId="20577"/>
          <ac:spMkLst>
            <pc:docMk/>
            <pc:sldMk cId="4284578211" sldId="309"/>
            <ac:spMk id="2" creationId="{A7831FBC-864B-8C10-DA2A-B52929CDD4EA}"/>
          </ac:spMkLst>
        </pc:spChg>
        <pc:spChg chg="mod">
          <ac:chgData name="Christopher Potter" userId="24ad2ef8db5e8a45" providerId="LiveId" clId="{10AB9FE2-9012-46EF-B18A-C87D5526F6EE}" dt="2026-09-08T12:49:53.620" v="1804" actId="6549"/>
          <ac:spMkLst>
            <pc:docMk/>
            <pc:sldMk cId="4284578211" sldId="309"/>
            <ac:spMk id="3" creationId="{9F678305-A07D-10BA-FEF6-F5DFCB288C06}"/>
          </ac:spMkLst>
        </pc:spChg>
        <pc:spChg chg="del">
          <ac:chgData name="Christopher Potter" userId="24ad2ef8db5e8a45" providerId="LiveId" clId="{10AB9FE2-9012-46EF-B18A-C87D5526F6EE}" dt="2026-09-08T12:43:50.121" v="1616" actId="478"/>
          <ac:spMkLst>
            <pc:docMk/>
            <pc:sldMk cId="4284578211" sldId="309"/>
            <ac:spMk id="4" creationId="{A0882B45-08B4-9CE6-BD4F-E5EE2810D67A}"/>
          </ac:spMkLst>
        </pc:spChg>
        <pc:spChg chg="del">
          <ac:chgData name="Christopher Potter" userId="24ad2ef8db5e8a45" providerId="LiveId" clId="{10AB9FE2-9012-46EF-B18A-C87D5526F6EE}" dt="2026-09-08T12:43:43.621" v="1615" actId="478"/>
          <ac:spMkLst>
            <pc:docMk/>
            <pc:sldMk cId="4284578211" sldId="309"/>
            <ac:spMk id="5" creationId="{FD87DF42-B04B-0925-8467-7EC70FAF123B}"/>
          </ac:spMkLst>
        </pc:spChg>
        <pc:spChg chg="add mod">
          <ac:chgData name="Christopher Potter" userId="24ad2ef8db5e8a45" providerId="LiveId" clId="{10AB9FE2-9012-46EF-B18A-C87D5526F6EE}" dt="2026-09-08T12:45:06.490" v="1631" actId="207"/>
          <ac:spMkLst>
            <pc:docMk/>
            <pc:sldMk cId="4284578211" sldId="309"/>
            <ac:spMk id="9" creationId="{7F717DEA-9F66-FA47-417E-E2BD8A1219EC}"/>
          </ac:spMkLst>
        </pc:spChg>
        <pc:spChg chg="mod">
          <ac:chgData name="Christopher Potter" userId="24ad2ef8db5e8a45" providerId="LiveId" clId="{10AB9FE2-9012-46EF-B18A-C87D5526F6EE}" dt="2026-09-08T12:44:35.490" v="1625" actId="1076"/>
          <ac:spMkLst>
            <pc:docMk/>
            <pc:sldMk cId="4284578211" sldId="309"/>
            <ac:spMk id="10" creationId="{D0A387C1-604F-CB1B-600F-39CC72341BBC}"/>
          </ac:spMkLst>
        </pc:spChg>
        <pc:spChg chg="mod">
          <ac:chgData name="Christopher Potter" userId="24ad2ef8db5e8a45" providerId="LiveId" clId="{10AB9FE2-9012-46EF-B18A-C87D5526F6EE}" dt="2026-09-08T12:49:42.720" v="1800" actId="552"/>
          <ac:spMkLst>
            <pc:docMk/>
            <pc:sldMk cId="4284578211" sldId="309"/>
            <ac:spMk id="11" creationId="{04E3A480-7F18-A763-B1B4-02D73B79504A}"/>
          </ac:spMkLst>
        </pc:spChg>
        <pc:spChg chg="mod">
          <ac:chgData name="Christopher Potter" userId="24ad2ef8db5e8a45" providerId="LiveId" clId="{10AB9FE2-9012-46EF-B18A-C87D5526F6EE}" dt="2026-09-08T12:49:42.720" v="1800" actId="552"/>
          <ac:spMkLst>
            <pc:docMk/>
            <pc:sldMk cId="4284578211" sldId="309"/>
            <ac:spMk id="12" creationId="{0FDECFF4-E65C-97D8-53C6-D93BAF09C2A9}"/>
          </ac:spMkLst>
        </pc:spChg>
        <pc:spChg chg="add mod">
          <ac:chgData name="Christopher Potter" userId="24ad2ef8db5e8a45" providerId="LiveId" clId="{10AB9FE2-9012-46EF-B18A-C87D5526F6EE}" dt="2026-09-08T12:45:42.882" v="1640" actId="1076"/>
          <ac:spMkLst>
            <pc:docMk/>
            <pc:sldMk cId="4284578211" sldId="309"/>
            <ac:spMk id="13" creationId="{96A81A79-1DA2-92C2-3643-6D2CFB99AE33}"/>
          </ac:spMkLst>
        </pc:spChg>
        <pc:spChg chg="add mod">
          <ac:chgData name="Christopher Potter" userId="24ad2ef8db5e8a45" providerId="LiveId" clId="{10AB9FE2-9012-46EF-B18A-C87D5526F6EE}" dt="2026-09-08T12:45:52.870" v="1643" actId="1076"/>
          <ac:spMkLst>
            <pc:docMk/>
            <pc:sldMk cId="4284578211" sldId="309"/>
            <ac:spMk id="15" creationId="{12C0C009-7EAB-9CB1-4D63-521E0AADDAAE}"/>
          </ac:spMkLst>
        </pc:spChg>
        <pc:spChg chg="add mod">
          <ac:chgData name="Christopher Potter" userId="24ad2ef8db5e8a45" providerId="LiveId" clId="{10AB9FE2-9012-46EF-B18A-C87D5526F6EE}" dt="2026-09-08T12:46:22.475" v="1653" actId="1076"/>
          <ac:spMkLst>
            <pc:docMk/>
            <pc:sldMk cId="4284578211" sldId="309"/>
            <ac:spMk id="21" creationId="{3E770D00-F690-AE5D-F2BE-8E41F8DC8F06}"/>
          </ac:spMkLst>
        </pc:spChg>
        <pc:spChg chg="add">
          <ac:chgData name="Christopher Potter" userId="24ad2ef8db5e8a45" providerId="LiveId" clId="{10AB9FE2-9012-46EF-B18A-C87D5526F6EE}" dt="2026-09-08T12:48:09.097" v="1754" actId="22"/>
          <ac:spMkLst>
            <pc:docMk/>
            <pc:sldMk cId="4284578211" sldId="309"/>
            <ac:spMk id="23" creationId="{BCE6B1EA-F85B-B072-7C36-256EC25835F1}"/>
          </ac:spMkLst>
        </pc:spChg>
        <pc:cxnChg chg="add del mod">
          <ac:chgData name="Christopher Potter" userId="24ad2ef8db5e8a45" providerId="LiveId" clId="{10AB9FE2-9012-46EF-B18A-C87D5526F6EE}" dt="2026-09-08T12:45:59.559" v="1645" actId="21"/>
          <ac:cxnSpMkLst>
            <pc:docMk/>
            <pc:sldMk cId="4284578211" sldId="309"/>
            <ac:cxnSpMk id="8" creationId="{CA60DBF4-E3A3-453C-0072-73C1D05A8487}"/>
          </ac:cxnSpMkLst>
        </pc:cxnChg>
        <pc:cxnChg chg="add mod">
          <ac:chgData name="Christopher Potter" userId="24ad2ef8db5e8a45" providerId="LiveId" clId="{10AB9FE2-9012-46EF-B18A-C87D5526F6EE}" dt="2026-09-08T12:46:12.771" v="1650" actId="14100"/>
          <ac:cxnSpMkLst>
            <pc:docMk/>
            <pc:sldMk cId="4284578211" sldId="309"/>
            <ac:cxnSpMk id="16" creationId="{CBB038D4-1453-DB56-52C2-F2A65A169049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16.png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6.pn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Volume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08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484AF-F93F-EA57-8621-753794333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AC2C3F-9B53-D36B-6B9E-C8F0F4A1C5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volume of the sphere with radius 6 cm.</a:t>
            </a:r>
          </a:p>
          <a:p>
            <a:r>
              <a:rPr lang="en-GB" sz="2000" dirty="0"/>
              <a:t>Give your answer to 1 decimal place.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drawn accurately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78C478F-4B5C-868A-1680-94AF9BEC0DE8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904.8 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78C478F-4B5C-868A-1680-94AF9BEC0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583D605-E943-DA2A-F780-46100C225C0A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583D605-E943-DA2A-F780-46100C225C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6C430EAC-BFF3-42CE-8363-024E4B861610}"/>
              </a:ext>
            </a:extLst>
          </p:cNvPr>
          <p:cNvGrpSpPr/>
          <p:nvPr/>
        </p:nvGrpSpPr>
        <p:grpSpPr>
          <a:xfrm>
            <a:off x="5558808" y="1198096"/>
            <a:ext cx="2160000" cy="2160000"/>
            <a:chOff x="6893832" y="1280160"/>
            <a:chExt cx="2160000" cy="2160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1376400-42C4-D3F1-5B4D-F162A1196F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73832" y="1854200"/>
              <a:ext cx="947918" cy="50596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EC0C143F-7479-CF5F-0F68-92E051927E70}"/>
                </a:ext>
              </a:extLst>
            </p:cNvPr>
            <p:cNvSpPr/>
            <p:nvPr/>
          </p:nvSpPr>
          <p:spPr>
            <a:xfrm>
              <a:off x="6893832" y="1917248"/>
              <a:ext cx="2160000" cy="885825"/>
            </a:xfrm>
            <a:prstGeom prst="arc">
              <a:avLst>
                <a:gd name="adj1" fmla="val 64648"/>
                <a:gd name="adj2" fmla="val 10790179"/>
              </a:avLst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C4622CB-415F-F7DA-432D-1C78C8DED917}"/>
                </a:ext>
              </a:extLst>
            </p:cNvPr>
            <p:cNvSpPr/>
            <p:nvPr/>
          </p:nvSpPr>
          <p:spPr>
            <a:xfrm>
              <a:off x="6893832" y="1280160"/>
              <a:ext cx="2160000" cy="216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058E336-6E2E-291D-D089-DE2B67FCDA67}"/>
                    </a:ext>
                  </a:extLst>
                </p:cNvPr>
                <p:cNvSpPr txBox="1"/>
                <p:nvPr/>
              </p:nvSpPr>
              <p:spPr>
                <a:xfrm>
                  <a:off x="7841750" y="1830181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058E336-6E2E-291D-D089-DE2B67FCDA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1750" y="1830181"/>
                  <a:ext cx="536172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9091" r="-5682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4880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62734-7A9D-C5D7-7F86-E1ED85CE0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404EA1-DDF6-1216-6020-C52C5CCB90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volume of the sphere with radius 7.8 cm.</a:t>
            </a:r>
          </a:p>
          <a:p>
            <a:r>
              <a:rPr lang="en-GB" sz="2000" dirty="0"/>
              <a:t>Give your answer to the nearest integer.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drawn accurately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7C850C8-FD15-A323-55B1-472DFF15265A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1988 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7C850C8-FD15-A323-55B1-472DFF1526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618A0BD-B6B8-500D-C767-090871030821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618A0BD-B6B8-500D-C767-0908710308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B744E300-119C-5891-860C-4A0FE9C404BA}"/>
              </a:ext>
            </a:extLst>
          </p:cNvPr>
          <p:cNvGrpSpPr/>
          <p:nvPr/>
        </p:nvGrpSpPr>
        <p:grpSpPr>
          <a:xfrm>
            <a:off x="5558808" y="1198096"/>
            <a:ext cx="2160000" cy="2160000"/>
            <a:chOff x="6893832" y="1280160"/>
            <a:chExt cx="2160000" cy="2160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6A5915B-0944-DF0C-0BB7-DDD00A4845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73832" y="1854200"/>
              <a:ext cx="947918" cy="50596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C2530799-72A8-979B-0DB4-C462BD197A31}"/>
                </a:ext>
              </a:extLst>
            </p:cNvPr>
            <p:cNvSpPr/>
            <p:nvPr/>
          </p:nvSpPr>
          <p:spPr>
            <a:xfrm>
              <a:off x="6893832" y="1917248"/>
              <a:ext cx="2160000" cy="885825"/>
            </a:xfrm>
            <a:prstGeom prst="arc">
              <a:avLst>
                <a:gd name="adj1" fmla="val 64648"/>
                <a:gd name="adj2" fmla="val 10790179"/>
              </a:avLst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CA73CB8-6ECA-6305-D74B-8148363ED20B}"/>
                </a:ext>
              </a:extLst>
            </p:cNvPr>
            <p:cNvSpPr/>
            <p:nvPr/>
          </p:nvSpPr>
          <p:spPr>
            <a:xfrm>
              <a:off x="6893832" y="1280160"/>
              <a:ext cx="2160000" cy="216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EE5E55E-4E64-95E5-6370-6C6829A17173}"/>
                    </a:ext>
                  </a:extLst>
                </p:cNvPr>
                <p:cNvSpPr txBox="1"/>
                <p:nvPr/>
              </p:nvSpPr>
              <p:spPr>
                <a:xfrm>
                  <a:off x="7819978" y="1830181"/>
                  <a:ext cx="71250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7.8 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EE5E55E-4E64-95E5-6370-6C6829A171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9978" y="1830181"/>
                  <a:ext cx="712503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7692" r="-4274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7488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0C646-7DC8-7813-89C7-476F2CC55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92EF52-12E6-8638-7086-F82FECF24E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volume of the sphere with diameter 11 cm.</a:t>
            </a:r>
          </a:p>
          <a:p>
            <a:r>
              <a:rPr lang="en-GB" sz="2000" dirty="0"/>
              <a:t>Give your answer to the nearest integer.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drawn accurately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72DAA39-E592-27E0-EB1E-EBEB234CCD03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697 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72DAA39-E592-27E0-EB1E-EBEB234CCD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20E8C55-B70A-3269-60B4-21A44D564DC9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20E8C55-B70A-3269-60B4-21A44D564D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83855594-16FB-5D5F-0168-371485AE3C31}"/>
              </a:ext>
            </a:extLst>
          </p:cNvPr>
          <p:cNvGrpSpPr/>
          <p:nvPr/>
        </p:nvGrpSpPr>
        <p:grpSpPr>
          <a:xfrm>
            <a:off x="5558808" y="1198096"/>
            <a:ext cx="2160000" cy="2160000"/>
            <a:chOff x="6893832" y="1280160"/>
            <a:chExt cx="2160000" cy="2160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E3E5633-7D45-9B20-47F9-B398D8A969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9074" y="1854200"/>
              <a:ext cx="1852676" cy="1090806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D57BE220-35E7-3E78-0D0A-85708E59AC04}"/>
                </a:ext>
              </a:extLst>
            </p:cNvPr>
            <p:cNvSpPr/>
            <p:nvPr/>
          </p:nvSpPr>
          <p:spPr>
            <a:xfrm>
              <a:off x="6893832" y="1917248"/>
              <a:ext cx="2160000" cy="885825"/>
            </a:xfrm>
            <a:prstGeom prst="arc">
              <a:avLst>
                <a:gd name="adj1" fmla="val 64648"/>
                <a:gd name="adj2" fmla="val 10790179"/>
              </a:avLst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1A52FCE-708A-E125-B6A3-E5045E10F51B}"/>
                </a:ext>
              </a:extLst>
            </p:cNvPr>
            <p:cNvSpPr/>
            <p:nvPr/>
          </p:nvSpPr>
          <p:spPr>
            <a:xfrm>
              <a:off x="6893832" y="1280160"/>
              <a:ext cx="2160000" cy="216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A63924F-0707-6CE3-9AF6-33C3B19E16DA}"/>
                    </a:ext>
                  </a:extLst>
                </p:cNvPr>
                <p:cNvSpPr txBox="1"/>
                <p:nvPr/>
              </p:nvSpPr>
              <p:spPr>
                <a:xfrm>
                  <a:off x="7431024" y="2083161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11 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A63924F-0707-6CE3-9AF6-33C3B19E16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31024" y="2083161"/>
                  <a:ext cx="664413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7339" r="-458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0721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76E6D-33AE-072C-365B-89D26466F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5BDCBEC-450B-4CBA-B9E7-9D3DDA877571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Calculate the volume of the sphere with radius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GB" sz="4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4000" dirty="0"/>
                  <a:t>.</a:t>
                </a:r>
              </a:p>
              <a:p>
                <a:r>
                  <a:rPr lang="en-GB" sz="2000" dirty="0"/>
                  <a:t>Give your answer to 3 significant figures.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5BDCBEC-450B-4CBA-B9E7-9D3DDA8775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08E903-4FE7-8D08-4BE6-B9829EACA999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174 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08E903-4FE7-8D08-4BE6-B9829EACA9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82A8484-8584-4F24-3B54-FC600C8E314C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82A8484-8584-4F24-3B54-FC600C8E31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E139BE8D-20DB-5B62-E22B-85D1B7668D91}"/>
              </a:ext>
            </a:extLst>
          </p:cNvPr>
          <p:cNvGrpSpPr/>
          <p:nvPr/>
        </p:nvGrpSpPr>
        <p:grpSpPr>
          <a:xfrm>
            <a:off x="5558808" y="1198096"/>
            <a:ext cx="2160000" cy="2160000"/>
            <a:chOff x="6893832" y="1280160"/>
            <a:chExt cx="2160000" cy="2160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E949FA1-C7B0-F215-1650-4F7D3BC617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73832" y="1854200"/>
              <a:ext cx="947918" cy="50596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B7D3EDE8-CBE6-BBD3-F114-F39262403FBE}"/>
                </a:ext>
              </a:extLst>
            </p:cNvPr>
            <p:cNvSpPr/>
            <p:nvPr/>
          </p:nvSpPr>
          <p:spPr>
            <a:xfrm>
              <a:off x="6893832" y="1917248"/>
              <a:ext cx="2160000" cy="885825"/>
            </a:xfrm>
            <a:prstGeom prst="arc">
              <a:avLst>
                <a:gd name="adj1" fmla="val 64648"/>
                <a:gd name="adj2" fmla="val 10790179"/>
              </a:avLst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2AE47ED-172F-3BBA-AB08-4A63C5B717DE}"/>
                </a:ext>
              </a:extLst>
            </p:cNvPr>
            <p:cNvSpPr/>
            <p:nvPr/>
          </p:nvSpPr>
          <p:spPr>
            <a:xfrm>
              <a:off x="6893832" y="1280160"/>
              <a:ext cx="2160000" cy="216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FCEB345-71F6-D6D1-2C62-16441D62D8AF}"/>
                    </a:ext>
                  </a:extLst>
                </p:cNvPr>
                <p:cNvSpPr txBox="1"/>
                <p:nvPr/>
              </p:nvSpPr>
              <p:spPr>
                <a:xfrm>
                  <a:off x="7716747" y="1762429"/>
                  <a:ext cx="815993" cy="3096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FCEB345-71F6-D6D1-2C62-16441D62D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6747" y="1762429"/>
                  <a:ext cx="815993" cy="309637"/>
                </a:xfrm>
                <a:prstGeom prst="rect">
                  <a:avLst/>
                </a:prstGeom>
                <a:blipFill>
                  <a:blip r:embed="rId5"/>
                  <a:stretch>
                    <a:fillRect l="-6716" r="-3731" b="-8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7120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A83C5-E89E-200C-7374-A905E37C5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FC5CCFF-9AD2-7E0C-4145-B9E2B834CFB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Calculate the volume of a sphere with diameter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4+</m:t>
                        </m:r>
                        <m:rad>
                          <m:radPr>
                            <m:degHide m:val="on"/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d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4000" dirty="0"/>
                  <a:t>.</a:t>
                </a:r>
              </a:p>
              <a:p>
                <a:r>
                  <a:rPr lang="en-GB" sz="2000" dirty="0"/>
                  <a:t>Give your answer to 3 significant figures.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FC5CCFF-9AD2-7E0C-4145-B9E2B834CF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2007BC3-4031-6339-3F8E-8AAF1F8A489E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127 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2007BC3-4031-6339-3F8E-8AAF1F8A48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515ECC8-C37E-6B30-E908-F857C293FCC0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515ECC8-C37E-6B30-E908-F857C293FC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90EF3394-04B9-5AEF-23D3-619900DDEB61}"/>
              </a:ext>
            </a:extLst>
          </p:cNvPr>
          <p:cNvGrpSpPr/>
          <p:nvPr/>
        </p:nvGrpSpPr>
        <p:grpSpPr>
          <a:xfrm>
            <a:off x="5558806" y="1198094"/>
            <a:ext cx="3153581" cy="3132000"/>
            <a:chOff x="6893830" y="1280158"/>
            <a:chExt cx="3153581" cy="3132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3F0E3A7-93DA-0120-B92B-E13C0F2D99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1156" y="2215664"/>
              <a:ext cx="2734441" cy="1608433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C1EF294A-C915-40E8-E012-C998235854D1}"/>
                </a:ext>
              </a:extLst>
            </p:cNvPr>
            <p:cNvSpPr/>
            <p:nvPr/>
          </p:nvSpPr>
          <p:spPr>
            <a:xfrm>
              <a:off x="6915411" y="2517767"/>
              <a:ext cx="3132000" cy="885825"/>
            </a:xfrm>
            <a:prstGeom prst="arc">
              <a:avLst>
                <a:gd name="adj1" fmla="val 64648"/>
                <a:gd name="adj2" fmla="val 10790179"/>
              </a:avLst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8ACACF1-B753-FE99-1D41-A8AE2AB9B2C4}"/>
                </a:ext>
              </a:extLst>
            </p:cNvPr>
            <p:cNvSpPr/>
            <p:nvPr/>
          </p:nvSpPr>
          <p:spPr>
            <a:xfrm>
              <a:off x="6893830" y="1280158"/>
              <a:ext cx="3132000" cy="313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2BB1873-A549-1EF5-C989-141752B73D48}"/>
                    </a:ext>
                  </a:extLst>
                </p:cNvPr>
                <p:cNvSpPr txBox="1"/>
                <p:nvPr/>
              </p:nvSpPr>
              <p:spPr>
                <a:xfrm>
                  <a:off x="7672190" y="2715483"/>
                  <a:ext cx="1693541" cy="49039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4+</m:t>
                        </m:r>
                        <m:rad>
                          <m:radPr>
                            <m:degHide m:val="on"/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8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2BB1873-A549-1EF5-C989-141752B73D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2190" y="2715483"/>
                  <a:ext cx="1693541" cy="49039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1303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1C084-2FE7-06FA-B6E3-168585F0E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F44E34-61A2-301E-7E6E-11E3BB601A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total volume of six spheres with diameter 10 cm.</a:t>
            </a:r>
          </a:p>
          <a:p>
            <a:r>
              <a:rPr lang="en-GB" sz="2000" dirty="0"/>
              <a:t>Give your answer to the nearest integer.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drawn accurately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56F2EB5-1CA6-9D3D-46AA-72E3A9EF7502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3142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56F2EB5-1CA6-9D3D-46AA-72E3A9EF75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16FB2BB-427B-7FCF-7A2E-C59359211FB7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16FB2BB-427B-7FCF-7A2E-C59359211F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6B6A7F6-DB9C-99EC-2A66-56B20DD088F9}"/>
              </a:ext>
            </a:extLst>
          </p:cNvPr>
          <p:cNvGrpSpPr/>
          <p:nvPr/>
        </p:nvGrpSpPr>
        <p:grpSpPr>
          <a:xfrm>
            <a:off x="5558808" y="1198096"/>
            <a:ext cx="2160000" cy="2160000"/>
            <a:chOff x="6893832" y="1280160"/>
            <a:chExt cx="2160000" cy="2160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13BE008-5E83-6BC6-6148-561F354B81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9074" y="1854200"/>
              <a:ext cx="1852676" cy="1090806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24C7EF0C-C6A7-CC85-92FC-16BDEDD0B163}"/>
                </a:ext>
              </a:extLst>
            </p:cNvPr>
            <p:cNvSpPr/>
            <p:nvPr/>
          </p:nvSpPr>
          <p:spPr>
            <a:xfrm>
              <a:off x="6893832" y="1917248"/>
              <a:ext cx="2160000" cy="885825"/>
            </a:xfrm>
            <a:prstGeom prst="arc">
              <a:avLst>
                <a:gd name="adj1" fmla="val 64648"/>
                <a:gd name="adj2" fmla="val 10790179"/>
              </a:avLst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126A3C8-F386-0D68-2ED8-7BE3BECDE304}"/>
                </a:ext>
              </a:extLst>
            </p:cNvPr>
            <p:cNvSpPr/>
            <p:nvPr/>
          </p:nvSpPr>
          <p:spPr>
            <a:xfrm>
              <a:off x="6893832" y="1280160"/>
              <a:ext cx="2160000" cy="216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14BA8F5-B32D-5A2B-DF05-B2103C1D6EE2}"/>
                    </a:ext>
                  </a:extLst>
                </p:cNvPr>
                <p:cNvSpPr txBox="1"/>
                <p:nvPr/>
              </p:nvSpPr>
              <p:spPr>
                <a:xfrm>
                  <a:off x="7431024" y="2083161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14BA8F5-B32D-5A2B-DF05-B2103C1D6E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31024" y="2083161"/>
                  <a:ext cx="664413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7339" r="-458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7374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F13A4-09C1-3D7D-BE68-8AEEF724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B128E8B-2305-0407-EC3A-5DC1C1A0166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Estimate the volume of an ornament with diameter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40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.9</m:t>
                    </m:r>
                    <m:r>
                      <a:rPr lang="en-GB" sz="40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B128E8B-2305-0407-EC3A-5DC1C1A016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CF510C-0CFD-C3DA-4CEE-C521FCC32248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1400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CF510C-0CFD-C3DA-4CEE-C521FCC322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E2B8CF07-3786-D645-9683-426E7B8E13F7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E2B8CF07-3786-D645-9683-426E7B8E13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426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B58B9-5A92-7D9B-83BD-E4EC184AF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992B35-725C-77E4-7C80-E090AA8FA22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A hemisphere has a radius of 8 cm. </a:t>
            </a:r>
          </a:p>
          <a:p>
            <a:r>
              <a:rPr lang="en-GB" sz="4000" dirty="0"/>
              <a:t>Calculate its volume.</a:t>
            </a:r>
          </a:p>
          <a:p>
            <a:r>
              <a:rPr lang="en-GB" sz="2000" dirty="0"/>
              <a:t>Give your answer to 3 significant figures.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drawn accurately</a:t>
            </a:r>
            <a:endParaRPr kumimoji="0" lang="en-GB" sz="400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15DC978-CDA8-9219-F701-A35F1E072FB8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1070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15DC978-CDA8-9219-F701-A35F1E072F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4BA4F18-7802-3608-3AEC-6E8DA0AA2AD8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4BA4F18-7802-3608-3AEC-6E8DA0AA2A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D8BBF976-FBC8-52CF-8641-DB39EA724A45}"/>
              </a:ext>
            </a:extLst>
          </p:cNvPr>
          <p:cNvGrpSpPr/>
          <p:nvPr/>
        </p:nvGrpSpPr>
        <p:grpSpPr>
          <a:xfrm>
            <a:off x="6411938" y="598570"/>
            <a:ext cx="2206637" cy="2160000"/>
            <a:chOff x="6868885" y="1678570"/>
            <a:chExt cx="2206637" cy="2160000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F3FAB31D-234F-0F72-59E8-E4B17E12A05D}"/>
                </a:ext>
              </a:extLst>
            </p:cNvPr>
            <p:cNvSpPr/>
            <p:nvPr/>
          </p:nvSpPr>
          <p:spPr>
            <a:xfrm>
              <a:off x="6868885" y="1678570"/>
              <a:ext cx="2160000" cy="2160000"/>
            </a:xfrm>
            <a:prstGeom prst="arc">
              <a:avLst>
                <a:gd name="adj1" fmla="val 20683666"/>
                <a:gd name="adj2" fmla="val 8733118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DD3516E-102D-DC6E-054C-9618E5F78F31}"/>
                </a:ext>
              </a:extLst>
            </p:cNvPr>
            <p:cNvSpPr/>
            <p:nvPr/>
          </p:nvSpPr>
          <p:spPr>
            <a:xfrm rot="20152117">
              <a:off x="6952741" y="2540172"/>
              <a:ext cx="2122781" cy="71968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8829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808D0-5A1C-DCC9-A807-19D4341FF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1B00E8-837E-4B65-83A5-F8839023FD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A new dodgeball is modelled as a perfect sphere with a radius of 6.5 cm.</a:t>
            </a:r>
          </a:p>
          <a:p>
            <a:r>
              <a:rPr lang="en-GB" sz="4000" dirty="0"/>
              <a:t>Calculate the volume of the ball.</a:t>
            </a:r>
          </a:p>
          <a:p>
            <a:r>
              <a:rPr lang="en-GB" sz="2000" dirty="0"/>
              <a:t>Give your answer to 3 significant figures.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75B102A-E645-BDD0-9680-137FB3658A32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1150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75B102A-E645-BDD0-9680-137FB3658A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276835C-5641-7EC7-94FF-03F1981E20B1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276835C-5641-7EC7-94FF-03F1981E20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451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AFFBE-B1B6-1286-A9BE-D1CE91DC9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B264825-763E-F8B2-5A6E-C09341BDB5C8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A sphere has a volume of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905 </m:t>
                    </m:r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4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4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000" dirty="0"/>
                  <a:t>.</a:t>
                </a:r>
              </a:p>
              <a:p>
                <a:r>
                  <a:rPr lang="en-GB" sz="4000" dirty="0"/>
                  <a:t>Work out the radius of the sphere.</a:t>
                </a:r>
              </a:p>
              <a:p>
                <a:r>
                  <a:rPr lang="en-GB" sz="2000" dirty="0"/>
                  <a:t>Give your answer to 1 decimal place.</a:t>
                </a:r>
                <a:endParaRPr kumimoji="0" lang="en-GB" sz="200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B264825-763E-F8B2-5A6E-C09341BDB5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B352CBC-4C73-A9C2-5DB5-456B6F75D600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6.0 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B352CBC-4C73-A9C2-5DB5-456B6F75D6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E39E875-1E11-AC19-00F8-94A7ACF4C643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E39E875-1E11-AC19-00F8-94A7ACF4C6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677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8A6EA-90BA-74D8-9756-A0B0AAF43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A3A6E04-BE87-F4C5-8732-6A3FD5FD4685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400" dirty="0"/>
                  <a:t>Work out the radius of a sphere with volume </a:t>
                </a:r>
                <a14:m>
                  <m:oMath xmlns:m="http://schemas.openxmlformats.org/officeDocument/2006/math">
                    <m:r>
                      <a:rPr lang="en-GB" sz="4400" b="0" i="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4400" b="0" i="1" dirty="0" smtClean="0">
                        <a:latin typeface="Cambria Math" panose="02040503050406030204" pitchFamily="18" charset="0"/>
                      </a:rPr>
                      <m:t>296 </m:t>
                    </m:r>
                    <m:r>
                      <a:rPr lang="en-GB" sz="4400" i="1" dirty="0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4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4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400" dirty="0"/>
                  <a:t>.</a:t>
                </a:r>
              </a:p>
              <a:p>
                <a:r>
                  <a:rPr lang="en-GB" sz="2000" dirty="0"/>
                  <a:t>Give your answer to 1 decimal place.</a:t>
                </a:r>
                <a:endParaRPr kumimoji="0" lang="en-GB" sz="200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A3A6E04-BE87-F4C5-8732-6A3FD5FD4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562" t="-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BECB0AC-27C8-CEE8-CC87-0F016443F96E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6.8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BECB0AC-27C8-CEE8-CC87-0F016443F9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4A8AEE6-CF08-9B66-5876-9FBDB83916CC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4A8AEE6-CF08-9B66-5876-9FBDB83916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491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47E5F-7F81-3FFD-0DF0-0810746CE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9C72057-A4FE-EA26-D6FF-0B3553C9ABD5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A sphere has a volume of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0.14 </m:t>
                    </m:r>
                    <m:sSup>
                      <m:sSupPr>
                        <m:ctrlPr>
                          <a:rPr lang="en-GB" sz="4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4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000" dirty="0"/>
                  <a:t>.</a:t>
                </a:r>
              </a:p>
              <a:p>
                <a:r>
                  <a:rPr lang="en-GB" sz="4000" dirty="0"/>
                  <a:t>Show that the diameter of the sphere is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64 </m:t>
                    </m:r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4000" dirty="0"/>
                  <a:t> to the nearest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4000" dirty="0"/>
                  <a:t>.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9C72057-A4FE-EA26-D6FF-0B3553C9A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3D49532-C200-ED80-777A-AD83DD0C05FB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0.64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3D49532-C200-ED80-777A-AD83DD0C0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EC768D1-DA41-67BE-1021-AA608C57581B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EC768D1-DA41-67BE-1021-AA608C575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374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923E1-6766-A8ED-CA01-5025E8582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5BF27B4-B5A0-54CD-0FA3-0CB0B87CB03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A sphere has a volume of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 </m:t>
                    </m:r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4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4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000" dirty="0"/>
                  <a:t>.</a:t>
                </a:r>
              </a:p>
              <a:p>
                <a:r>
                  <a:rPr lang="en-GB" sz="4000" dirty="0"/>
                  <a:t>Work out the radius of the sphere. </a:t>
                </a:r>
              </a:p>
              <a:p>
                <a:r>
                  <a:rPr lang="en-GB" sz="2000" dirty="0"/>
                  <a:t>Give your answer to 1 decimal place.</a:t>
                </a:r>
                <a:endParaRPr kumimoji="0" lang="en-GB" sz="200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5BF27B4-B5A0-54CD-0FA3-0CB0B87CB0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415DBFE-2A39-9211-0BC8-CBD09A1E8C6D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415DBFE-2A39-9211-0BC8-CBD09A1E8C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EA82044-8D12-6AE0-D4E5-155EF162F736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EA82044-8D12-6AE0-D4E5-155EF162F7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67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900D5-C8C5-22E9-B7EB-599DFAE14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7DCCFA1-5D39-9917-3A43-797B7AFB17F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A hemisphere has a diameter of 14 cm.</a:t>
                </a:r>
              </a:p>
              <a:p>
                <a:r>
                  <a:rPr lang="en-GB" sz="4000" dirty="0"/>
                  <a:t>Find its volume in terms of </a:t>
                </a:r>
                <a14:m>
                  <m:oMath xmlns:m="http://schemas.openxmlformats.org/officeDocument/2006/math">
                    <m:r>
                      <a:rPr lang="en-GB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4000" dirty="0"/>
                  <a:t>. 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7DCCFA1-5D39-9917-3A43-797B7AFB17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D2B8CF0-E68F-BC0D-1C73-41B2149D5371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6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686</m:t>
                          </m:r>
                        </m:num>
                        <m:den>
                          <m:r>
                            <a:rPr lang="en-GB" sz="6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sty m:val="p"/>
                        </m:rPr>
                        <a:rPr lang="el-GR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D2B8CF0-E68F-BC0D-1C73-41B2149D53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7D85EC1-06A9-C8E3-7DD0-6D5D28347440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7D85EC1-06A9-C8E3-7DD0-6D5D283474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1F6015B7-A55E-4BE9-C263-B52CFF992BC4}"/>
              </a:ext>
            </a:extLst>
          </p:cNvPr>
          <p:cNvGrpSpPr/>
          <p:nvPr/>
        </p:nvGrpSpPr>
        <p:grpSpPr>
          <a:xfrm>
            <a:off x="6411938" y="598570"/>
            <a:ext cx="2206637" cy="2160000"/>
            <a:chOff x="6868885" y="1678570"/>
            <a:chExt cx="2206637" cy="2160000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F817C22E-9ED8-5C8E-DFBE-7049402B2CB5}"/>
                </a:ext>
              </a:extLst>
            </p:cNvPr>
            <p:cNvSpPr/>
            <p:nvPr/>
          </p:nvSpPr>
          <p:spPr>
            <a:xfrm>
              <a:off x="6868885" y="1678570"/>
              <a:ext cx="2160000" cy="2160000"/>
            </a:xfrm>
            <a:prstGeom prst="arc">
              <a:avLst>
                <a:gd name="adj1" fmla="val 20683666"/>
                <a:gd name="adj2" fmla="val 8733118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55FF90B-BCA3-0EEB-87EB-9325C08B844E}"/>
                </a:ext>
              </a:extLst>
            </p:cNvPr>
            <p:cNvSpPr/>
            <p:nvPr/>
          </p:nvSpPr>
          <p:spPr>
            <a:xfrm rot="20152117">
              <a:off x="6952741" y="2540172"/>
              <a:ext cx="2122781" cy="71968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2366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F3E05-1FB2-D924-A5D1-AF8A41026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1F1E2B-6A68-AC1A-29C7-4F097E1E2B5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A decorative water bowl is shaped like a hemisphere with radius 12 cm.</a:t>
            </a:r>
          </a:p>
          <a:p>
            <a:r>
              <a:rPr lang="en-GB" sz="3200" dirty="0"/>
              <a:t>Calculate the maximum volume of water it can hold.</a:t>
            </a:r>
          </a:p>
          <a:p>
            <a:r>
              <a:rPr lang="en-GB" sz="2000" dirty="0"/>
              <a:t>Give your answer in cubic centimetres, to 3 significant figures.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4BF6377-E541-AD8B-EFAF-4C7E3BE83EA5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4BF6377-E541-AD8B-EFAF-4C7E3BE83E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37D720E-8F51-E167-C91A-BD4E32724FDD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3620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37D720E-8F51-E167-C91A-BD4E32724F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135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19273-F070-D8DC-808B-8A3C0F551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BD3662-7A5B-58A1-4DF8-3574409A5AA0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Find in terms of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4000" dirty="0"/>
                  <a:t>, the exact volume of a  hemisphere with radius 4.5 m.</a:t>
                </a:r>
                <a:endParaRPr kumimoji="0" lang="en-GB" sz="400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BD3662-7A5B-58A1-4DF8-3574409A5A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90A73E3-D1B0-A317-6B5E-427309A1DCF3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6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243</m:t>
                          </m:r>
                        </m:num>
                        <m:den>
                          <m:r>
                            <a:rPr lang="en-GB" sz="60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sty m:val="p"/>
                        </m:rPr>
                        <a:rPr lang="el-GR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90A73E3-D1B0-A317-6B5E-427309A1DC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A056A5B-B4C3-B956-86AA-6693FA6E581B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A056A5B-B4C3-B956-86AA-6693FA6E5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735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19BAD-3112-1266-A13D-9A9FE8731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677D772-3A7C-A92E-B560-002F932A0A2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200" dirty="0"/>
                  <a:t>The cube has a hemisphere of diameter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3 </m:t>
                    </m:r>
                    <m:r>
                      <a:rPr lang="en-GB" sz="3200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3200" dirty="0"/>
                  <a:t> removed from one side.</a:t>
                </a:r>
              </a:p>
              <a:p>
                <a:r>
                  <a:rPr lang="en-GB" sz="3200" dirty="0"/>
                  <a:t>Calculate the volume of the solid.</a:t>
                </a:r>
              </a:p>
              <a:p>
                <a:r>
                  <a:rPr lang="en-GB" sz="2000" dirty="0"/>
                  <a:t>Give your answer to 3 significant figures.</a:t>
                </a:r>
              </a:p>
              <a:p>
                <a:pPr lvl="0">
                  <a:defRPr/>
                </a:pPr>
                <a:r>
                  <a:rPr lang="en-GB" sz="1600" dirty="0">
                    <a:solidFill>
                      <a:prstClr val="white">
                        <a:lumMod val="65000"/>
                      </a:prstClr>
                    </a:solidFill>
                  </a:rPr>
                  <a:t>Not drawn accurately</a:t>
                </a:r>
              </a:p>
              <a:p>
                <a:endParaRPr kumimoji="0" lang="en-GB" sz="400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677D772-3A7C-A92E-B560-002F932A0A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2099" r="-1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8DCCD9B-C246-2EAC-F6E3-5FBE495208A6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8DCCD9B-C246-2EAC-F6E3-5FBE495208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83DC696-D7F7-CCD0-71DD-5BF54D42FB76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83DC696-D7F7-CCD0-71DD-5BF54D42FB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be 3">
            <a:extLst>
              <a:ext uri="{FF2B5EF4-FFF2-40B4-BE49-F238E27FC236}">
                <a16:creationId xmlns:a16="http://schemas.microsoft.com/office/drawing/2014/main" id="{145E4288-7814-A2FC-AEEA-EDEA8F85F06C}"/>
              </a:ext>
            </a:extLst>
          </p:cNvPr>
          <p:cNvSpPr/>
          <p:nvPr/>
        </p:nvSpPr>
        <p:spPr>
          <a:xfrm>
            <a:off x="5802086" y="1854114"/>
            <a:ext cx="2700000" cy="2700000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932CD8C-A085-1D4D-CE3D-3CB9D6AEF2FD}"/>
              </a:ext>
            </a:extLst>
          </p:cNvPr>
          <p:cNvSpPr/>
          <p:nvPr/>
        </p:nvSpPr>
        <p:spPr>
          <a:xfrm>
            <a:off x="6569700" y="1941259"/>
            <a:ext cx="1164771" cy="47174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CE1D6EB-759E-7F4E-75B6-65D7A2C27735}"/>
              </a:ext>
            </a:extLst>
          </p:cNvPr>
          <p:cNvCxnSpPr/>
          <p:nvPr/>
        </p:nvCxnSpPr>
        <p:spPr>
          <a:xfrm>
            <a:off x="5687568" y="2555826"/>
            <a:ext cx="0" cy="19800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0EA84EC-9521-25AB-D5C8-90CC4B685963}"/>
                  </a:ext>
                </a:extLst>
              </p:cNvPr>
              <p:cNvSpPr txBox="1"/>
              <p:nvPr/>
            </p:nvSpPr>
            <p:spPr>
              <a:xfrm>
                <a:off x="4662352" y="3330382"/>
                <a:ext cx="967957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0EA84EC-9521-25AB-D5C8-90CC4B685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352" y="3330382"/>
                <a:ext cx="967957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F6F05F1-5517-B571-916D-6D03049B7B26}"/>
                  </a:ext>
                </a:extLst>
              </p:cNvPr>
              <p:cNvSpPr txBox="1"/>
              <p:nvPr/>
            </p:nvSpPr>
            <p:spPr>
              <a:xfrm>
                <a:off x="2905663" y="682343"/>
                <a:ext cx="3494314" cy="5757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𝑐𝑢𝑏</m:t>
                          </m:r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25 </m:t>
                      </m:r>
                      <m:sSup>
                        <m:sSupPr>
                          <m:ctrlP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F6F05F1-5517-B571-916D-6D03049B7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663" y="682343"/>
                <a:ext cx="3494314" cy="5757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C6B402-4FE9-FDF4-403C-CD40884EAF2D}"/>
                  </a:ext>
                </a:extLst>
              </p:cNvPr>
              <p:cNvSpPr txBox="1"/>
              <p:nvPr/>
            </p:nvSpPr>
            <p:spPr>
              <a:xfrm>
                <a:off x="492251" y="2554396"/>
                <a:ext cx="3989615" cy="617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ℎ𝑒𝑚𝑖𝑠𝑝ℎ𝑒𝑟𝑒</m:t>
                          </m:r>
                        </m:sub>
                      </m:sSub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7.07</m:t>
                      </m:r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C6B402-4FE9-FDF4-403C-CD40884EA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51" y="2554396"/>
                <a:ext cx="3989615" cy="6170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518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D3C0B-8BF6-25A5-6B53-3912EDC2A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1E85835-0A5B-EBD0-A879-D76E8158C85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dirty="0"/>
                  <a:t>St Paul’s Cathedral is modelled as a cuboid: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length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75 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width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35 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height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25 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dirty="0"/>
              </a:p>
              <a:p>
                <a:r>
                  <a:rPr lang="en-GB" dirty="0"/>
                  <a:t>A hemisphere with radius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15 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dirty="0"/>
                  <a:t> sits on top of the cuboid. </a:t>
                </a:r>
              </a:p>
              <a:p>
                <a:r>
                  <a:rPr lang="en-GB" dirty="0"/>
                  <a:t>Calculate the total volume of the model.</a:t>
                </a:r>
              </a:p>
              <a:p>
                <a:r>
                  <a:rPr lang="en-GB" sz="2000" dirty="0"/>
                  <a:t>Give your answer to 3 significant figures.</a:t>
                </a:r>
                <a:endParaRPr kumimoji="0" lang="en-GB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1E85835-0A5B-EBD0-A879-D76E8158C8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417E7A3-7952-7700-ADBC-356D755F8B6E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72700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417E7A3-7952-7700-ADBC-356D755F8B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081728C-F96C-92A1-E87D-1E1CF2A8BEE1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081728C-F96C-92A1-E87D-1E1CF2A8B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St Paul’S Cathedral Dates – St Paul’S Cathedral Pictures – LTAX">
            <a:extLst>
              <a:ext uri="{FF2B5EF4-FFF2-40B4-BE49-F238E27FC236}">
                <a16:creationId xmlns:a16="http://schemas.microsoft.com/office/drawing/2014/main" id="{68A16FF9-02E0-BC01-D683-EA22FB443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6857" y="359001"/>
            <a:ext cx="2897188" cy="193145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57CA3A-47B4-81AC-1082-65B0B10EC7CC}"/>
                  </a:ext>
                </a:extLst>
              </p:cNvPr>
              <p:cNvSpPr txBox="1"/>
              <p:nvPr/>
            </p:nvSpPr>
            <p:spPr>
              <a:xfrm>
                <a:off x="3080657" y="1214148"/>
                <a:ext cx="3494314" cy="5757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𝑐𝑢𝑏𝑜𝑖𝑑</m:t>
                          </m:r>
                        </m:sub>
                      </m:sSub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=65625 </m:t>
                      </m:r>
                      <m:sSup>
                        <m:sSupPr>
                          <m:ctrlP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57CA3A-47B4-81AC-1082-65B0B10EC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657" y="1214148"/>
                <a:ext cx="3494314" cy="5757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929694-D61C-7897-45D8-5CC9C2A33393}"/>
                  </a:ext>
                </a:extLst>
              </p:cNvPr>
              <p:cNvSpPr txBox="1"/>
              <p:nvPr/>
            </p:nvSpPr>
            <p:spPr>
              <a:xfrm>
                <a:off x="5219699" y="3203491"/>
                <a:ext cx="3989615" cy="617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ℎ𝑒𝑚𝑖𝑠𝑝ℎ𝑒𝑟𝑒</m:t>
                          </m:r>
                        </m:sub>
                      </m:sSub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7069</m:t>
                      </m:r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929694-D61C-7897-45D8-5CC9C2A33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699" y="3203491"/>
                <a:ext cx="3989615" cy="6170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504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AFB13-B052-D84F-CA4A-7A4BF0102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7831FBC-864B-8C10-DA2A-B52929CDD4EA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200" dirty="0"/>
                  <a:t>A tablet is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15 </m:t>
                    </m:r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en-GB" sz="3200" dirty="0"/>
                  <a:t> long and has a diameter 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4 </m:t>
                    </m:r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en-GB" sz="3200" dirty="0"/>
                  <a:t>. Calculate the volume of the tablet.</a:t>
                </a:r>
              </a:p>
              <a:p>
                <a:r>
                  <a:rPr lang="en-GB" sz="2000" dirty="0"/>
                  <a:t>Give your answer to 3 significant figures.</a:t>
                </a:r>
              </a:p>
              <a:p>
                <a:pPr lvl="0">
                  <a:defRPr/>
                </a:pPr>
                <a:r>
                  <a:rPr lang="en-GB" sz="1600" dirty="0">
                    <a:solidFill>
                      <a:prstClr val="white">
                        <a:lumMod val="65000"/>
                      </a:prstClr>
                    </a:solidFill>
                  </a:rPr>
                  <a:t>Not drawn accurately</a:t>
                </a:r>
              </a:p>
              <a:p>
                <a:endParaRPr kumimoji="0" lang="en-GB" sz="400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7831FBC-864B-8C10-DA2A-B52929CDD4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F678305-A07D-10BA-FEF6-F5DFCB288C06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172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F678305-A07D-10BA-FEF6-F5DFCB288C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F39762A-B981-BAA3-A14A-86CA952B0029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F39762A-B981-BAA3-A14A-86CA952B0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A60DBF4-E3A3-453C-0072-73C1D05A8487}"/>
              </a:ext>
            </a:extLst>
          </p:cNvPr>
          <p:cNvCxnSpPr>
            <a:cxnSpLocks/>
          </p:cNvCxnSpPr>
          <p:nvPr/>
        </p:nvCxnSpPr>
        <p:spPr>
          <a:xfrm flipV="1">
            <a:off x="7232904" y="1585416"/>
            <a:ext cx="1463040" cy="143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0A387C1-604F-CB1B-600F-39CC72341BBC}"/>
                  </a:ext>
                </a:extLst>
              </p:cNvPr>
              <p:cNvSpPr txBox="1"/>
              <p:nvPr/>
            </p:nvSpPr>
            <p:spPr>
              <a:xfrm>
                <a:off x="7547868" y="1252218"/>
                <a:ext cx="833112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0A387C1-604F-CB1B-600F-39CC72341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868" y="1252218"/>
                <a:ext cx="833112" cy="307777"/>
              </a:xfrm>
              <a:prstGeom prst="rect">
                <a:avLst/>
              </a:prstGeom>
              <a:blipFill>
                <a:blip r:embed="rId5"/>
                <a:stretch>
                  <a:fillRect l="-7299" r="-3650"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E3A480-7F18-A763-B1B4-02D73B79504A}"/>
                  </a:ext>
                </a:extLst>
              </p:cNvPr>
              <p:cNvSpPr txBox="1"/>
              <p:nvPr/>
            </p:nvSpPr>
            <p:spPr>
              <a:xfrm>
                <a:off x="589787" y="3075165"/>
                <a:ext cx="6359653" cy="5658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𝑦𝑙𝑖𝑛𝑑𝑒𝑟</m:t>
                          </m:r>
                        </m:sub>
                      </m:sSub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8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×11=</m:t>
                      </m:r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138.23 </m:t>
                      </m:r>
                      <m:sSup>
                        <m:sSupPr>
                          <m:ctrlP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E3A480-7F18-A763-B1B4-02D73B795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87" y="3075165"/>
                <a:ext cx="6359653" cy="5658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DECFF4-E65C-97D8-53C6-D93BAF09C2A9}"/>
                  </a:ext>
                </a:extLst>
              </p:cNvPr>
              <p:cNvSpPr txBox="1"/>
              <p:nvPr/>
            </p:nvSpPr>
            <p:spPr>
              <a:xfrm>
                <a:off x="589787" y="1991532"/>
                <a:ext cx="5608578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𝑠𝑝ℎ𝑒𝑟𝑒</m:t>
                          </m:r>
                        </m:sub>
                      </m:sSub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8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33.51 </m:t>
                      </m:r>
                      <m:sSup>
                        <m:sSupPr>
                          <m:ctrlP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DECFF4-E65C-97D8-53C6-D93BAF09C2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87" y="1991532"/>
                <a:ext cx="5608578" cy="9002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ylinder 8">
            <a:extLst>
              <a:ext uri="{FF2B5EF4-FFF2-40B4-BE49-F238E27FC236}">
                <a16:creationId xmlns:a16="http://schemas.microsoft.com/office/drawing/2014/main" id="{7F717DEA-9F66-FA47-417E-E2BD8A1219EC}"/>
              </a:ext>
            </a:extLst>
          </p:cNvPr>
          <p:cNvSpPr/>
          <p:nvPr/>
        </p:nvSpPr>
        <p:spPr>
          <a:xfrm rot="5400000">
            <a:off x="7591052" y="1500855"/>
            <a:ext cx="746743" cy="1134859"/>
          </a:xfrm>
          <a:prstGeom prst="can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96A81A79-1DA2-92C2-3643-6D2CFB99AE33}"/>
              </a:ext>
            </a:extLst>
          </p:cNvPr>
          <p:cNvSpPr/>
          <p:nvPr/>
        </p:nvSpPr>
        <p:spPr>
          <a:xfrm>
            <a:off x="8207094" y="1694912"/>
            <a:ext cx="488850" cy="746743"/>
          </a:xfrm>
          <a:prstGeom prst="arc">
            <a:avLst>
              <a:gd name="adj1" fmla="val 15947874"/>
              <a:gd name="adj2" fmla="val 574901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2C0C009-7EAB-9CB1-4D63-521E0AADDAAE}"/>
              </a:ext>
            </a:extLst>
          </p:cNvPr>
          <p:cNvSpPr/>
          <p:nvPr/>
        </p:nvSpPr>
        <p:spPr>
          <a:xfrm flipH="1">
            <a:off x="7232903" y="1694912"/>
            <a:ext cx="488850" cy="746743"/>
          </a:xfrm>
          <a:prstGeom prst="arc">
            <a:avLst>
              <a:gd name="adj1" fmla="val 15947874"/>
              <a:gd name="adj2" fmla="val 574901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B038D4-1453-DB56-52C2-F2A65A169049}"/>
              </a:ext>
            </a:extLst>
          </p:cNvPr>
          <p:cNvCxnSpPr>
            <a:cxnSpLocks/>
          </p:cNvCxnSpPr>
          <p:nvPr/>
        </p:nvCxnSpPr>
        <p:spPr>
          <a:xfrm>
            <a:off x="8857488" y="1694912"/>
            <a:ext cx="0" cy="74674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E770D00-F690-AE5D-F2BE-8E41F8DC8F06}"/>
                  </a:ext>
                </a:extLst>
              </p:cNvPr>
              <p:cNvSpPr txBox="1"/>
              <p:nvPr/>
            </p:nvSpPr>
            <p:spPr>
              <a:xfrm>
                <a:off x="8879424" y="1914394"/>
                <a:ext cx="69044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E770D00-F690-AE5D-F2BE-8E41F8DC8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424" y="1914394"/>
                <a:ext cx="690445" cy="307777"/>
              </a:xfrm>
              <a:prstGeom prst="rect">
                <a:avLst/>
              </a:prstGeom>
              <a:blipFill>
                <a:blip r:embed="rId8"/>
                <a:stretch>
                  <a:fillRect l="-8850" r="-3540"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CE6B1EA-F85B-B072-7C36-256EC25835F1}"/>
                  </a:ext>
                </a:extLst>
              </p:cNvPr>
              <p:cNvSpPr/>
              <p:nvPr/>
            </p:nvSpPr>
            <p:spPr>
              <a:xfrm>
                <a:off x="10164673" y="3984606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CE6B1EA-F85B-B072-7C36-256EC25835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3984606"/>
                <a:ext cx="1693628" cy="990309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57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73167-3082-DDFA-8177-649A66658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ECAFD-F7AB-B710-05F1-F87D0F7639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dirty="0"/>
              <a:t>A grain silo is shaped as a cylinder with a hemisphere at the top. It is 14m tall, and has a diameter of 6m.</a:t>
            </a:r>
          </a:p>
          <a:p>
            <a:r>
              <a:rPr lang="en-GB" dirty="0"/>
              <a:t>Calculate the volume of the silo. </a:t>
            </a:r>
          </a:p>
          <a:p>
            <a:r>
              <a:rPr lang="en-GB" sz="2000" dirty="0"/>
              <a:t>Give your answer to 2 significant figures.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B8CAFA1-1EC0-981A-97A2-36D398729931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B8CAFA1-1EC0-981A-97A2-36D3987299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E5C1D74-E27C-746E-504E-B7916D6E3BA3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E5C1D74-E27C-746E-504E-B7916D6E3B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F2B386-53B4-3A65-0344-CA0729942A03}"/>
                  </a:ext>
                </a:extLst>
              </p:cNvPr>
              <p:cNvSpPr txBox="1"/>
              <p:nvPr/>
            </p:nvSpPr>
            <p:spPr>
              <a:xfrm>
                <a:off x="713232" y="3204114"/>
                <a:ext cx="3833730" cy="5658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𝑦𝑙𝑖𝑛𝑑𝑒𝑟</m:t>
                          </m:r>
                        </m:sub>
                      </m:sSub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8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×11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F2B386-53B4-3A65-0344-CA0729942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32" y="3204114"/>
                <a:ext cx="3833730" cy="5658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8B1CB7-24F8-5F9C-6A86-B52E34AC6E62}"/>
                  </a:ext>
                </a:extLst>
              </p:cNvPr>
              <p:cNvSpPr txBox="1"/>
              <p:nvPr/>
            </p:nvSpPr>
            <p:spPr>
              <a:xfrm>
                <a:off x="713232" y="2385698"/>
                <a:ext cx="3989615" cy="565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ℎ𝑒𝑚𝑖𝑠𝑝ℎ𝑒𝑟𝑒</m:t>
                          </m:r>
                        </m:sub>
                      </m:sSub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56.55</m:t>
                      </m:r>
                      <m:r>
                        <a:rPr lang="en-GB" sz="2800" i="1" dirty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8B1CB7-24F8-5F9C-6A86-B52E34AC6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32" y="2385698"/>
                <a:ext cx="3989615" cy="5650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74CD661-6E36-DAEC-AD26-CE8A0D277218}"/>
                  </a:ext>
                </a:extLst>
              </p:cNvPr>
              <p:cNvSpPr/>
              <p:nvPr/>
            </p:nvSpPr>
            <p:spPr>
              <a:xfrm>
                <a:off x="10164673" y="3984606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74CD661-6E36-DAEC-AD26-CE8A0D2772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3984606"/>
                <a:ext cx="1693628" cy="990309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B52220-7926-9489-DEE9-2BAF35AF6D32}"/>
                  </a:ext>
                </a:extLst>
              </p:cNvPr>
              <p:cNvSpPr txBox="1"/>
              <p:nvPr/>
            </p:nvSpPr>
            <p:spPr>
              <a:xfrm>
                <a:off x="3636264" y="3213806"/>
                <a:ext cx="383373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311.02 </m:t>
                      </m:r>
                      <m:sSup>
                        <m:sSupPr>
                          <m:ctrlP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B52220-7926-9489-DEE9-2BAF35AF6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264" y="3213806"/>
                <a:ext cx="383373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Solved A grain silo has the shape of a right circular | Chegg.com">
            <a:extLst>
              <a:ext uri="{FF2B5EF4-FFF2-40B4-BE49-F238E27FC236}">
                <a16:creationId xmlns:a16="http://schemas.microsoft.com/office/drawing/2014/main" id="{AC760130-9520-A331-DD79-6A22E076C9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7502" y="765881"/>
            <a:ext cx="303847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84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1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923</TotalTime>
  <Words>757</Words>
  <Application>Microsoft Office PowerPoint</Application>
  <PresentationFormat>Widescreen</PresentationFormat>
  <Paragraphs>122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1_Office Theme</vt:lpstr>
      <vt:lpstr>Volume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7</cp:revision>
  <dcterms:created xsi:type="dcterms:W3CDTF">2026-05-18T12:12:32Z</dcterms:created>
  <dcterms:modified xsi:type="dcterms:W3CDTF">2026-09-08T12:50:03Z</dcterms:modified>
</cp:coreProperties>
</file>